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7"/>
  </p:notesMasterIdLst>
  <p:handoutMasterIdLst>
    <p:handoutMasterId r:id="rId258"/>
  </p:handoutMasterIdLst>
  <p:sldIdLst>
    <p:sldId id="1079" r:id="rId2"/>
    <p:sldId id="1151" r:id="rId3"/>
    <p:sldId id="1152" r:id="rId4"/>
    <p:sldId id="1153" r:id="rId5"/>
    <p:sldId id="1154" r:id="rId6"/>
    <p:sldId id="1155" r:id="rId7"/>
    <p:sldId id="1156" r:id="rId8"/>
    <p:sldId id="1141" r:id="rId9"/>
    <p:sldId id="1143" r:id="rId10"/>
    <p:sldId id="1144" r:id="rId11"/>
    <p:sldId id="1157" r:id="rId12"/>
    <p:sldId id="1158" r:id="rId13"/>
    <p:sldId id="1221" r:id="rId14"/>
    <p:sldId id="2040" r:id="rId15"/>
    <p:sldId id="930" r:id="rId16"/>
    <p:sldId id="1294" r:id="rId17"/>
    <p:sldId id="936" r:id="rId18"/>
    <p:sldId id="1295" r:id="rId19"/>
    <p:sldId id="1296" r:id="rId20"/>
    <p:sldId id="937" r:id="rId21"/>
    <p:sldId id="1298" r:id="rId22"/>
    <p:sldId id="938" r:id="rId23"/>
    <p:sldId id="2305" r:id="rId24"/>
    <p:sldId id="932" r:id="rId25"/>
    <p:sldId id="944" r:id="rId26"/>
    <p:sldId id="1305" r:id="rId27"/>
    <p:sldId id="1306" r:id="rId28"/>
    <p:sldId id="1519" r:id="rId29"/>
    <p:sldId id="1520" r:id="rId30"/>
    <p:sldId id="1521" r:id="rId31"/>
    <p:sldId id="1522" r:id="rId32"/>
    <p:sldId id="2227" r:id="rId33"/>
    <p:sldId id="2303" r:id="rId34"/>
    <p:sldId id="2304" r:id="rId35"/>
    <p:sldId id="1528" r:id="rId36"/>
    <p:sldId id="1529" r:id="rId37"/>
    <p:sldId id="1530" r:id="rId38"/>
    <p:sldId id="1531" r:id="rId39"/>
    <p:sldId id="2228" r:id="rId40"/>
    <p:sldId id="2229" r:id="rId41"/>
    <p:sldId id="2230" r:id="rId42"/>
    <p:sldId id="1537" r:id="rId43"/>
    <p:sldId id="1538" r:id="rId44"/>
    <p:sldId id="1539" r:id="rId45"/>
    <p:sldId id="1541" r:id="rId46"/>
    <p:sldId id="1542" r:id="rId47"/>
    <p:sldId id="1543" r:id="rId48"/>
    <p:sldId id="1544" r:id="rId49"/>
    <p:sldId id="1547" r:id="rId50"/>
    <p:sldId id="1548" r:id="rId51"/>
    <p:sldId id="1549" r:id="rId52"/>
    <p:sldId id="2041" r:id="rId53"/>
    <p:sldId id="1550" r:id="rId54"/>
    <p:sldId id="1552" r:id="rId55"/>
    <p:sldId id="1554" r:id="rId56"/>
    <p:sldId id="1555" r:id="rId57"/>
    <p:sldId id="1558" r:id="rId58"/>
    <p:sldId id="1560" r:id="rId59"/>
    <p:sldId id="2231" r:id="rId60"/>
    <p:sldId id="1564" r:id="rId61"/>
    <p:sldId id="1565" r:id="rId62"/>
    <p:sldId id="1566" r:id="rId63"/>
    <p:sldId id="1568" r:id="rId64"/>
    <p:sldId id="1569" r:id="rId65"/>
    <p:sldId id="1570" r:id="rId66"/>
    <p:sldId id="2108" r:id="rId67"/>
    <p:sldId id="1586" r:id="rId68"/>
    <p:sldId id="1588" r:id="rId69"/>
    <p:sldId id="1589" r:id="rId70"/>
    <p:sldId id="1590" r:id="rId71"/>
    <p:sldId id="1591" r:id="rId72"/>
    <p:sldId id="2232" r:id="rId73"/>
    <p:sldId id="2233" r:id="rId74"/>
    <p:sldId id="1598" r:id="rId75"/>
    <p:sldId id="1601" r:id="rId76"/>
    <p:sldId id="1602" r:id="rId77"/>
    <p:sldId id="1603" r:id="rId78"/>
    <p:sldId id="1604" r:id="rId79"/>
    <p:sldId id="1607" r:id="rId80"/>
    <p:sldId id="1608" r:id="rId81"/>
    <p:sldId id="1609" r:id="rId82"/>
    <p:sldId id="1610" r:id="rId83"/>
    <p:sldId id="1611" r:id="rId84"/>
    <p:sldId id="1612" r:id="rId85"/>
    <p:sldId id="1619" r:id="rId86"/>
    <p:sldId id="1620" r:id="rId87"/>
    <p:sldId id="1621" r:id="rId88"/>
    <p:sldId id="1622" r:id="rId89"/>
    <p:sldId id="1623" r:id="rId90"/>
    <p:sldId id="1624" r:id="rId91"/>
    <p:sldId id="1625" r:id="rId92"/>
    <p:sldId id="1626" r:id="rId93"/>
    <p:sldId id="1627" r:id="rId94"/>
    <p:sldId id="1628" r:id="rId95"/>
    <p:sldId id="1633" r:id="rId96"/>
    <p:sldId id="1634" r:id="rId97"/>
    <p:sldId id="1635" r:id="rId98"/>
    <p:sldId id="1636" r:id="rId99"/>
    <p:sldId id="2240" r:id="rId100"/>
    <p:sldId id="2241" r:id="rId101"/>
    <p:sldId id="2254" r:id="rId102"/>
    <p:sldId id="2255" r:id="rId103"/>
    <p:sldId id="2256" r:id="rId104"/>
    <p:sldId id="2257" r:id="rId105"/>
    <p:sldId id="2258" r:id="rId106"/>
    <p:sldId id="2259" r:id="rId107"/>
    <p:sldId id="2260" r:id="rId108"/>
    <p:sldId id="2261" r:id="rId109"/>
    <p:sldId id="2262" r:id="rId110"/>
    <p:sldId id="2263" r:id="rId111"/>
    <p:sldId id="2264" r:id="rId112"/>
    <p:sldId id="2265" r:id="rId113"/>
    <p:sldId id="2266" r:id="rId114"/>
    <p:sldId id="2267" r:id="rId115"/>
    <p:sldId id="2268" r:id="rId116"/>
    <p:sldId id="2269" r:id="rId117"/>
    <p:sldId id="2270" r:id="rId118"/>
    <p:sldId id="2271" r:id="rId119"/>
    <p:sldId id="2272" r:id="rId120"/>
    <p:sldId id="2273" r:id="rId121"/>
    <p:sldId id="2274" r:id="rId122"/>
    <p:sldId id="2275" r:id="rId123"/>
    <p:sldId id="2276" r:id="rId124"/>
    <p:sldId id="2277" r:id="rId125"/>
    <p:sldId id="2278" r:id="rId126"/>
    <p:sldId id="2279" r:id="rId127"/>
    <p:sldId id="2280" r:id="rId128"/>
    <p:sldId id="2281" r:id="rId129"/>
    <p:sldId id="2282" r:id="rId130"/>
    <p:sldId id="2283" r:id="rId131"/>
    <p:sldId id="2284" r:id="rId132"/>
    <p:sldId id="2285" r:id="rId133"/>
    <p:sldId id="2286" r:id="rId134"/>
    <p:sldId id="2287" r:id="rId135"/>
    <p:sldId id="2288" r:id="rId136"/>
    <p:sldId id="2289" r:id="rId137"/>
    <p:sldId id="2290" r:id="rId138"/>
    <p:sldId id="2291" r:id="rId139"/>
    <p:sldId id="2293" r:id="rId140"/>
    <p:sldId id="2294" r:id="rId141"/>
    <p:sldId id="2295" r:id="rId142"/>
    <p:sldId id="2296" r:id="rId143"/>
    <p:sldId id="945" r:id="rId144"/>
    <p:sldId id="1223" r:id="rId145"/>
    <p:sldId id="946" r:id="rId146"/>
    <p:sldId id="949" r:id="rId147"/>
    <p:sldId id="2109" r:id="rId148"/>
    <p:sldId id="1311" r:id="rId149"/>
    <p:sldId id="1312" r:id="rId150"/>
    <p:sldId id="1517" r:id="rId151"/>
    <p:sldId id="952" r:id="rId152"/>
    <p:sldId id="1810" r:id="rId153"/>
    <p:sldId id="954" r:id="rId154"/>
    <p:sldId id="1227" r:id="rId155"/>
    <p:sldId id="1229" r:id="rId156"/>
    <p:sldId id="955" r:id="rId157"/>
    <p:sldId id="2110" r:id="rId158"/>
    <p:sldId id="956" r:id="rId159"/>
    <p:sldId id="958" r:id="rId160"/>
    <p:sldId id="964" r:id="rId161"/>
    <p:sldId id="957" r:id="rId162"/>
    <p:sldId id="965" r:id="rId163"/>
    <p:sldId id="966" r:id="rId164"/>
    <p:sldId id="970" r:id="rId165"/>
    <p:sldId id="971" r:id="rId166"/>
    <p:sldId id="2234" r:id="rId167"/>
    <p:sldId id="2235" r:id="rId168"/>
    <p:sldId id="2236" r:id="rId169"/>
    <p:sldId id="2237" r:id="rId170"/>
    <p:sldId id="2238" r:id="rId171"/>
    <p:sldId id="2242" r:id="rId172"/>
    <p:sldId id="2243" r:id="rId173"/>
    <p:sldId id="2244" r:id="rId174"/>
    <p:sldId id="2297" r:id="rId175"/>
    <p:sldId id="2298" r:id="rId176"/>
    <p:sldId id="2299" r:id="rId177"/>
    <p:sldId id="2300" r:id="rId178"/>
    <p:sldId id="2245" r:id="rId179"/>
    <p:sldId id="2246" r:id="rId180"/>
    <p:sldId id="2247" r:id="rId181"/>
    <p:sldId id="2248" r:id="rId182"/>
    <p:sldId id="2249" r:id="rId183"/>
    <p:sldId id="2250" r:id="rId184"/>
    <p:sldId id="2251" r:id="rId185"/>
    <p:sldId id="2252" r:id="rId186"/>
    <p:sldId id="2253" r:id="rId187"/>
    <p:sldId id="1422" r:id="rId188"/>
    <p:sldId id="1423" r:id="rId189"/>
    <p:sldId id="1424" r:id="rId190"/>
    <p:sldId id="1425" r:id="rId191"/>
    <p:sldId id="1426" r:id="rId192"/>
    <p:sldId id="1427" r:id="rId193"/>
    <p:sldId id="1428" r:id="rId194"/>
    <p:sldId id="2052" r:id="rId195"/>
    <p:sldId id="2053" r:id="rId196"/>
    <p:sldId id="2054" r:id="rId197"/>
    <p:sldId id="2055" r:id="rId198"/>
    <p:sldId id="2056" r:id="rId199"/>
    <p:sldId id="2057" r:id="rId200"/>
    <p:sldId id="2058" r:id="rId201"/>
    <p:sldId id="2059" r:id="rId202"/>
    <p:sldId id="2060" r:id="rId203"/>
    <p:sldId id="2301" r:id="rId204"/>
    <p:sldId id="2302" r:id="rId205"/>
    <p:sldId id="2061" r:id="rId206"/>
    <p:sldId id="2062" r:id="rId207"/>
    <p:sldId id="2111" r:id="rId208"/>
    <p:sldId id="2112" r:id="rId209"/>
    <p:sldId id="2113" r:id="rId210"/>
    <p:sldId id="2114" r:id="rId211"/>
    <p:sldId id="2118" r:id="rId212"/>
    <p:sldId id="2119" r:id="rId213"/>
    <p:sldId id="2120" r:id="rId214"/>
    <p:sldId id="2121" r:id="rId215"/>
    <p:sldId id="2122" r:id="rId216"/>
    <p:sldId id="2123" r:id="rId217"/>
    <p:sldId id="2124" r:id="rId218"/>
    <p:sldId id="2125" r:id="rId219"/>
    <p:sldId id="2126" r:id="rId220"/>
    <p:sldId id="2127" r:id="rId221"/>
    <p:sldId id="2128" r:id="rId222"/>
    <p:sldId id="2129" r:id="rId223"/>
    <p:sldId id="2130" r:id="rId224"/>
    <p:sldId id="2131" r:id="rId225"/>
    <p:sldId id="2132" r:id="rId226"/>
    <p:sldId id="2133" r:id="rId227"/>
    <p:sldId id="2134" r:id="rId228"/>
    <p:sldId id="2165" r:id="rId229"/>
    <p:sldId id="2166" r:id="rId230"/>
    <p:sldId id="2167" r:id="rId231"/>
    <p:sldId id="2168" r:id="rId232"/>
    <p:sldId id="2169" r:id="rId233"/>
    <p:sldId id="2170" r:id="rId234"/>
    <p:sldId id="2171" r:id="rId235"/>
    <p:sldId id="2172" r:id="rId236"/>
    <p:sldId id="2173" r:id="rId237"/>
    <p:sldId id="2174" r:id="rId238"/>
    <p:sldId id="2175" r:id="rId239"/>
    <p:sldId id="2176" r:id="rId240"/>
    <p:sldId id="2177" r:id="rId241"/>
    <p:sldId id="2178" r:id="rId242"/>
    <p:sldId id="2179" r:id="rId243"/>
    <p:sldId id="2180" r:id="rId244"/>
    <p:sldId id="2181" r:id="rId245"/>
    <p:sldId id="2182" r:id="rId246"/>
    <p:sldId id="2183" r:id="rId247"/>
    <p:sldId id="2147" r:id="rId248"/>
    <p:sldId id="2150" r:id="rId249"/>
    <p:sldId id="2151" r:id="rId250"/>
    <p:sldId id="2152" r:id="rId251"/>
    <p:sldId id="2153" r:id="rId252"/>
    <p:sldId id="2154" r:id="rId253"/>
    <p:sldId id="2155" r:id="rId254"/>
    <p:sldId id="1246" r:id="rId255"/>
    <p:sldId id="1247" r:id="rId256"/>
  </p:sldIdLst>
  <p:sldSz cx="12190413" cy="6859588"/>
  <p:notesSz cx="6858000" cy="9144000"/>
  <p:embeddedFontLst>
    <p:embeddedFont>
      <p:font typeface="隶书" panose="02010509060101010101" pitchFamily="49" charset="-122"/>
      <p:regular r:id="rId259"/>
    </p:embeddedFont>
    <p:embeddedFont>
      <p:font typeface="微软雅黑" panose="020B0503020204020204" pitchFamily="34" charset="-122"/>
      <p:regular r:id="rId260"/>
      <p:bold r:id="rId261"/>
    </p:embeddedFont>
    <p:embeddedFont>
      <p:font typeface="楷体_GB2312" panose="02010600030101010101" charset="-122"/>
      <p:regular r:id="rId262"/>
    </p:embeddedFont>
    <p:embeddedFont>
      <p:font typeface="黑体" panose="02010609060101010101" pitchFamily="49" charset="-122"/>
      <p:regular r:id="rId263"/>
    </p:embeddedFont>
    <p:embeddedFont>
      <p:font typeface="Calibri Light" panose="020F0302020204030204" pitchFamily="34" charset="0"/>
      <p:regular r:id="rId264"/>
      <p:italic r:id="rId265"/>
    </p:embeddedFont>
    <p:embeddedFont>
      <p:font typeface="Calibri" panose="020F0502020204030204" pitchFamily="34" charset="0"/>
      <p:regular r:id="rId266"/>
      <p:bold r:id="rId267"/>
      <p:italic r:id="rId268"/>
      <p:boldItalic r:id="rId269"/>
    </p:embeddedFont>
    <p:embeddedFont>
      <p:font typeface="맑은 고딕" panose="020B0503020000020004" pitchFamily="34" charset="-127"/>
      <p:regular r:id="rId270"/>
      <p:bold r:id="rId271"/>
    </p:embeddedFont>
    <p:embeddedFont>
      <p:font typeface="Tahoma" panose="020B0604030504040204" pitchFamily="34" charset="0"/>
      <p:regular r:id="rId272"/>
      <p:bold r:id="rId273"/>
    </p:embeddedFont>
    <p:embeddedFont>
      <p:font typeface="Arial Unicode MS" panose="020B0604020202020204" pitchFamily="34" charset="-122"/>
      <p:regular r:id="rId274"/>
    </p:embeddedFont>
  </p:embeddedFontLst>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cho"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66"/>
    <a:srgbClr val="0071BC"/>
    <a:srgbClr val="FFFFFF"/>
    <a:srgbClr val="00AE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5294" autoAdjust="0"/>
    <p:restoredTop sz="72122" autoAdjust="0"/>
  </p:normalViewPr>
  <p:slideViewPr>
    <p:cSldViewPr>
      <p:cViewPr varScale="1">
        <p:scale>
          <a:sx n="73" d="100"/>
          <a:sy n="73" d="100"/>
        </p:scale>
        <p:origin x="-102" y="-366"/>
      </p:cViewPr>
      <p:guideLst>
        <p:guide orient="horz" pos="2342"/>
        <p:guide pos="3808"/>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font" Target="fonts/font10.fntdata"/><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handoutMaster" Target="handoutMasters/handoutMaster1.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font" Target="fonts/font11.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font" Target="fonts/font1.fntdata"/><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font" Target="fonts/font12.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font" Target="fonts/font2.fntdata"/><Relationship Id="rId265"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font" Target="fonts/font13.fntdata"/><Relationship Id="rId276" Type="http://schemas.openxmlformats.org/officeDocument/2006/relationships/presProps" Target="pres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font" Target="fonts/font3.fntdata"/><Relationship Id="rId266" Type="http://schemas.openxmlformats.org/officeDocument/2006/relationships/font" Target="fonts/font8.fntdata"/><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notesMaster" Target="notesMasters/notesMaster1.xml"/><Relationship Id="rId278"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font" Target="fonts/font15.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font" Target="fonts/font5.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font" Target="fonts/font16.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font" Target="fonts/font6.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commentAuthors" Target="commentAuthor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431.wmf"/><Relationship Id="rId2" Type="http://schemas.openxmlformats.org/officeDocument/2006/relationships/image" Target="../media/image430.wmf"/><Relationship Id="rId1" Type="http://schemas.openxmlformats.org/officeDocument/2006/relationships/image" Target="../media/image429.wmf"/><Relationship Id="rId6" Type="http://schemas.openxmlformats.org/officeDocument/2006/relationships/image" Target="../media/image434.wmf"/><Relationship Id="rId5" Type="http://schemas.openxmlformats.org/officeDocument/2006/relationships/image" Target="../media/image433.wmf"/><Relationship Id="rId4" Type="http://schemas.openxmlformats.org/officeDocument/2006/relationships/image" Target="../media/image432.wmf"/></Relationships>
</file>

<file path=ppt/drawings/_rels/vmlDrawing101.vml.rels><?xml version="1.0" encoding="UTF-8" standalone="yes"?>
<Relationships xmlns="http://schemas.openxmlformats.org/package/2006/relationships"><Relationship Id="rId8" Type="http://schemas.openxmlformats.org/officeDocument/2006/relationships/image" Target="../media/image442.wmf"/><Relationship Id="rId3" Type="http://schemas.openxmlformats.org/officeDocument/2006/relationships/image" Target="../media/image437.wmf"/><Relationship Id="rId7" Type="http://schemas.openxmlformats.org/officeDocument/2006/relationships/image" Target="../media/image441.wmf"/><Relationship Id="rId12" Type="http://schemas.openxmlformats.org/officeDocument/2006/relationships/image" Target="../media/image446.wmf"/><Relationship Id="rId2" Type="http://schemas.openxmlformats.org/officeDocument/2006/relationships/image" Target="../media/image436.wmf"/><Relationship Id="rId1" Type="http://schemas.openxmlformats.org/officeDocument/2006/relationships/image" Target="../media/image435.wmf"/><Relationship Id="rId6" Type="http://schemas.openxmlformats.org/officeDocument/2006/relationships/image" Target="../media/image440.wmf"/><Relationship Id="rId11" Type="http://schemas.openxmlformats.org/officeDocument/2006/relationships/image" Target="../media/image445.wmf"/><Relationship Id="rId5" Type="http://schemas.openxmlformats.org/officeDocument/2006/relationships/image" Target="../media/image439.wmf"/><Relationship Id="rId10" Type="http://schemas.openxmlformats.org/officeDocument/2006/relationships/image" Target="../media/image444.wmf"/><Relationship Id="rId4" Type="http://schemas.openxmlformats.org/officeDocument/2006/relationships/image" Target="../media/image438.wmf"/><Relationship Id="rId9" Type="http://schemas.openxmlformats.org/officeDocument/2006/relationships/image" Target="../media/image443.wmf"/></Relationships>
</file>

<file path=ppt/drawings/_rels/vmlDrawing102.vml.rels><?xml version="1.0" encoding="UTF-8" standalone="yes"?>
<Relationships xmlns="http://schemas.openxmlformats.org/package/2006/relationships"><Relationship Id="rId8" Type="http://schemas.openxmlformats.org/officeDocument/2006/relationships/image" Target="../media/image453.wmf"/><Relationship Id="rId3" Type="http://schemas.openxmlformats.org/officeDocument/2006/relationships/image" Target="../media/image449.wmf"/><Relationship Id="rId7" Type="http://schemas.openxmlformats.org/officeDocument/2006/relationships/image" Target="../media/image452.wmf"/><Relationship Id="rId2" Type="http://schemas.openxmlformats.org/officeDocument/2006/relationships/image" Target="../media/image448.wmf"/><Relationship Id="rId1" Type="http://schemas.openxmlformats.org/officeDocument/2006/relationships/image" Target="../media/image447.wmf"/><Relationship Id="rId6" Type="http://schemas.openxmlformats.org/officeDocument/2006/relationships/image" Target="../media/image414.wmf"/><Relationship Id="rId5" Type="http://schemas.openxmlformats.org/officeDocument/2006/relationships/image" Target="../media/image451.wmf"/><Relationship Id="rId4" Type="http://schemas.openxmlformats.org/officeDocument/2006/relationships/image" Target="../media/image450.wmf"/></Relationships>
</file>

<file path=ppt/drawings/_rels/vmlDrawing103.vml.rels><?xml version="1.0" encoding="UTF-8" standalone="yes"?>
<Relationships xmlns="http://schemas.openxmlformats.org/package/2006/relationships"><Relationship Id="rId8" Type="http://schemas.openxmlformats.org/officeDocument/2006/relationships/image" Target="../media/image460.wmf"/><Relationship Id="rId13" Type="http://schemas.openxmlformats.org/officeDocument/2006/relationships/image" Target="../media/image465.wmf"/><Relationship Id="rId3" Type="http://schemas.openxmlformats.org/officeDocument/2006/relationships/image" Target="../media/image457.wmf"/><Relationship Id="rId7" Type="http://schemas.openxmlformats.org/officeDocument/2006/relationships/image" Target="../media/image414.wmf"/><Relationship Id="rId12" Type="http://schemas.openxmlformats.org/officeDocument/2006/relationships/image" Target="../media/image464.wmf"/><Relationship Id="rId2" Type="http://schemas.openxmlformats.org/officeDocument/2006/relationships/image" Target="../media/image456.wmf"/><Relationship Id="rId1" Type="http://schemas.openxmlformats.org/officeDocument/2006/relationships/image" Target="../media/image455.wmf"/><Relationship Id="rId6" Type="http://schemas.openxmlformats.org/officeDocument/2006/relationships/image" Target="../media/image451.wmf"/><Relationship Id="rId11" Type="http://schemas.openxmlformats.org/officeDocument/2006/relationships/image" Target="../media/image463.wmf"/><Relationship Id="rId5" Type="http://schemas.openxmlformats.org/officeDocument/2006/relationships/image" Target="../media/image459.wmf"/><Relationship Id="rId15" Type="http://schemas.openxmlformats.org/officeDocument/2006/relationships/image" Target="../media/image467.wmf"/><Relationship Id="rId10" Type="http://schemas.openxmlformats.org/officeDocument/2006/relationships/image" Target="../media/image462.wmf"/><Relationship Id="rId4" Type="http://schemas.openxmlformats.org/officeDocument/2006/relationships/image" Target="../media/image458.wmf"/><Relationship Id="rId9" Type="http://schemas.openxmlformats.org/officeDocument/2006/relationships/image" Target="../media/image461.wmf"/><Relationship Id="rId14" Type="http://schemas.openxmlformats.org/officeDocument/2006/relationships/image" Target="../media/image466.wmf"/></Relationships>
</file>

<file path=ppt/drawings/_rels/vmlDrawing104.vml.rels><?xml version="1.0" encoding="UTF-8" standalone="yes"?>
<Relationships xmlns="http://schemas.openxmlformats.org/package/2006/relationships"><Relationship Id="rId8" Type="http://schemas.openxmlformats.org/officeDocument/2006/relationships/image" Target="../media/image475.wmf"/><Relationship Id="rId3" Type="http://schemas.openxmlformats.org/officeDocument/2006/relationships/image" Target="../media/image470.wmf"/><Relationship Id="rId7" Type="http://schemas.openxmlformats.org/officeDocument/2006/relationships/image" Target="../media/image474.wmf"/><Relationship Id="rId12" Type="http://schemas.openxmlformats.org/officeDocument/2006/relationships/image" Target="../media/image445.wmf"/><Relationship Id="rId2" Type="http://schemas.openxmlformats.org/officeDocument/2006/relationships/image" Target="../media/image469.wmf"/><Relationship Id="rId1" Type="http://schemas.openxmlformats.org/officeDocument/2006/relationships/image" Target="../media/image468.wmf"/><Relationship Id="rId6" Type="http://schemas.openxmlformats.org/officeDocument/2006/relationships/image" Target="../media/image473.wmf"/><Relationship Id="rId11" Type="http://schemas.openxmlformats.org/officeDocument/2006/relationships/image" Target="../media/image478.wmf"/><Relationship Id="rId5" Type="http://schemas.openxmlformats.org/officeDocument/2006/relationships/image" Target="../media/image472.wmf"/><Relationship Id="rId10" Type="http://schemas.openxmlformats.org/officeDocument/2006/relationships/image" Target="../media/image477.wmf"/><Relationship Id="rId4" Type="http://schemas.openxmlformats.org/officeDocument/2006/relationships/image" Target="../media/image471.wmf"/><Relationship Id="rId9" Type="http://schemas.openxmlformats.org/officeDocument/2006/relationships/image" Target="../media/image476.wmf"/></Relationships>
</file>

<file path=ppt/drawings/_rels/vmlDrawing105.vml.rels><?xml version="1.0" encoding="UTF-8" standalone="yes"?>
<Relationships xmlns="http://schemas.openxmlformats.org/package/2006/relationships"><Relationship Id="rId8" Type="http://schemas.openxmlformats.org/officeDocument/2006/relationships/image" Target="../media/image486.wmf"/><Relationship Id="rId3" Type="http://schemas.openxmlformats.org/officeDocument/2006/relationships/image" Target="../media/image481.wmf"/><Relationship Id="rId7" Type="http://schemas.openxmlformats.org/officeDocument/2006/relationships/image" Target="../media/image485.wmf"/><Relationship Id="rId2" Type="http://schemas.openxmlformats.org/officeDocument/2006/relationships/image" Target="../media/image480.wmf"/><Relationship Id="rId1" Type="http://schemas.openxmlformats.org/officeDocument/2006/relationships/image" Target="../media/image479.wmf"/><Relationship Id="rId6" Type="http://schemas.openxmlformats.org/officeDocument/2006/relationships/image" Target="../media/image484.wmf"/><Relationship Id="rId5" Type="http://schemas.openxmlformats.org/officeDocument/2006/relationships/image" Target="../media/image483.wmf"/><Relationship Id="rId4" Type="http://schemas.openxmlformats.org/officeDocument/2006/relationships/image" Target="../media/image482.wmf"/><Relationship Id="rId9" Type="http://schemas.openxmlformats.org/officeDocument/2006/relationships/image" Target="../media/image487.wmf"/></Relationships>
</file>

<file path=ppt/drawings/_rels/vmlDrawing106.vml.rels><?xml version="1.0" encoding="UTF-8" standalone="yes"?>
<Relationships xmlns="http://schemas.openxmlformats.org/package/2006/relationships"><Relationship Id="rId3" Type="http://schemas.openxmlformats.org/officeDocument/2006/relationships/image" Target="../media/image490.wmf"/><Relationship Id="rId2" Type="http://schemas.openxmlformats.org/officeDocument/2006/relationships/image" Target="../media/image489.wmf"/><Relationship Id="rId1" Type="http://schemas.openxmlformats.org/officeDocument/2006/relationships/image" Target="../media/image488.wmf"/><Relationship Id="rId5" Type="http://schemas.openxmlformats.org/officeDocument/2006/relationships/image" Target="../media/image492.wmf"/><Relationship Id="rId4" Type="http://schemas.openxmlformats.org/officeDocument/2006/relationships/image" Target="../media/image491.wmf"/></Relationships>
</file>

<file path=ppt/drawings/_rels/vmlDrawing107.vml.rels><?xml version="1.0" encoding="UTF-8" standalone="yes"?>
<Relationships xmlns="http://schemas.openxmlformats.org/package/2006/relationships"><Relationship Id="rId8" Type="http://schemas.openxmlformats.org/officeDocument/2006/relationships/image" Target="../media/image500.emf"/><Relationship Id="rId3" Type="http://schemas.openxmlformats.org/officeDocument/2006/relationships/image" Target="../media/image495.wmf"/><Relationship Id="rId7" Type="http://schemas.openxmlformats.org/officeDocument/2006/relationships/image" Target="../media/image499.emf"/><Relationship Id="rId2" Type="http://schemas.openxmlformats.org/officeDocument/2006/relationships/image" Target="../media/image494.wmf"/><Relationship Id="rId1" Type="http://schemas.openxmlformats.org/officeDocument/2006/relationships/image" Target="../media/image493.wmf"/><Relationship Id="rId6" Type="http://schemas.openxmlformats.org/officeDocument/2006/relationships/image" Target="../media/image498.wmf"/><Relationship Id="rId11" Type="http://schemas.openxmlformats.org/officeDocument/2006/relationships/image" Target="../media/image503.wmf"/><Relationship Id="rId5" Type="http://schemas.openxmlformats.org/officeDocument/2006/relationships/image" Target="../media/image497.wmf"/><Relationship Id="rId10" Type="http://schemas.openxmlformats.org/officeDocument/2006/relationships/image" Target="../media/image502.wmf"/><Relationship Id="rId4" Type="http://schemas.openxmlformats.org/officeDocument/2006/relationships/image" Target="../media/image496.wmf"/><Relationship Id="rId9" Type="http://schemas.openxmlformats.org/officeDocument/2006/relationships/image" Target="../media/image501.wmf"/></Relationships>
</file>

<file path=ppt/drawings/_rels/vmlDrawing108.vml.rels><?xml version="1.0" encoding="UTF-8" standalone="yes"?>
<Relationships xmlns="http://schemas.openxmlformats.org/package/2006/relationships"><Relationship Id="rId8" Type="http://schemas.openxmlformats.org/officeDocument/2006/relationships/image" Target="../media/image511.wmf"/><Relationship Id="rId3" Type="http://schemas.openxmlformats.org/officeDocument/2006/relationships/image" Target="../media/image506.emf"/><Relationship Id="rId7" Type="http://schemas.openxmlformats.org/officeDocument/2006/relationships/image" Target="../media/image510.wmf"/><Relationship Id="rId2" Type="http://schemas.openxmlformats.org/officeDocument/2006/relationships/image" Target="../media/image505.wmf"/><Relationship Id="rId1" Type="http://schemas.openxmlformats.org/officeDocument/2006/relationships/image" Target="../media/image504.wmf"/><Relationship Id="rId6" Type="http://schemas.openxmlformats.org/officeDocument/2006/relationships/image" Target="../media/image509.wmf"/><Relationship Id="rId5" Type="http://schemas.openxmlformats.org/officeDocument/2006/relationships/image" Target="../media/image508.wmf"/><Relationship Id="rId10" Type="http://schemas.openxmlformats.org/officeDocument/2006/relationships/image" Target="../media/image513.wmf"/><Relationship Id="rId4" Type="http://schemas.openxmlformats.org/officeDocument/2006/relationships/image" Target="../media/image507.wmf"/><Relationship Id="rId9" Type="http://schemas.openxmlformats.org/officeDocument/2006/relationships/image" Target="../media/image512.wmf"/></Relationships>
</file>

<file path=ppt/drawings/_rels/vmlDrawing109.vml.rels><?xml version="1.0" encoding="UTF-8" standalone="yes"?>
<Relationships xmlns="http://schemas.openxmlformats.org/package/2006/relationships"><Relationship Id="rId8" Type="http://schemas.openxmlformats.org/officeDocument/2006/relationships/image" Target="../media/image521.wmf"/><Relationship Id="rId13" Type="http://schemas.openxmlformats.org/officeDocument/2006/relationships/image" Target="../media/image526.wmf"/><Relationship Id="rId18" Type="http://schemas.openxmlformats.org/officeDocument/2006/relationships/image" Target="../media/image531.wmf"/><Relationship Id="rId3" Type="http://schemas.openxmlformats.org/officeDocument/2006/relationships/image" Target="../media/image516.wmf"/><Relationship Id="rId7" Type="http://schemas.openxmlformats.org/officeDocument/2006/relationships/image" Target="../media/image520.wmf"/><Relationship Id="rId12" Type="http://schemas.openxmlformats.org/officeDocument/2006/relationships/image" Target="../media/image525.wmf"/><Relationship Id="rId17" Type="http://schemas.openxmlformats.org/officeDocument/2006/relationships/image" Target="../media/image530.wmf"/><Relationship Id="rId2" Type="http://schemas.openxmlformats.org/officeDocument/2006/relationships/image" Target="../media/image515.wmf"/><Relationship Id="rId16" Type="http://schemas.openxmlformats.org/officeDocument/2006/relationships/image" Target="../media/image529.wmf"/><Relationship Id="rId1" Type="http://schemas.openxmlformats.org/officeDocument/2006/relationships/image" Target="../media/image514.emf"/><Relationship Id="rId6" Type="http://schemas.openxmlformats.org/officeDocument/2006/relationships/image" Target="../media/image519.wmf"/><Relationship Id="rId11" Type="http://schemas.openxmlformats.org/officeDocument/2006/relationships/image" Target="../media/image524.wmf"/><Relationship Id="rId5" Type="http://schemas.openxmlformats.org/officeDocument/2006/relationships/image" Target="../media/image518.wmf"/><Relationship Id="rId15" Type="http://schemas.openxmlformats.org/officeDocument/2006/relationships/image" Target="../media/image528.wmf"/><Relationship Id="rId10" Type="http://schemas.openxmlformats.org/officeDocument/2006/relationships/image" Target="../media/image523.wmf"/><Relationship Id="rId19" Type="http://schemas.openxmlformats.org/officeDocument/2006/relationships/image" Target="../media/image532.wmf"/><Relationship Id="rId4" Type="http://schemas.openxmlformats.org/officeDocument/2006/relationships/image" Target="../media/image517.wmf"/><Relationship Id="rId9" Type="http://schemas.openxmlformats.org/officeDocument/2006/relationships/image" Target="../media/image522.wmf"/><Relationship Id="rId14" Type="http://schemas.openxmlformats.org/officeDocument/2006/relationships/image" Target="../media/image52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4.wmf"/><Relationship Id="rId7" Type="http://schemas.openxmlformats.org/officeDocument/2006/relationships/image" Target="../media/image28.wmf"/><Relationship Id="rId2" Type="http://schemas.openxmlformats.org/officeDocument/2006/relationships/image" Target="../media/image23.wmf"/><Relationship Id="rId1" Type="http://schemas.openxmlformats.org/officeDocument/2006/relationships/image" Target="../media/image22.png"/><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drawings/_rels/vmlDrawing110.vml.rels><?xml version="1.0" encoding="UTF-8" standalone="yes"?>
<Relationships xmlns="http://schemas.openxmlformats.org/package/2006/relationships"><Relationship Id="rId8" Type="http://schemas.openxmlformats.org/officeDocument/2006/relationships/image" Target="../media/image538.wmf"/><Relationship Id="rId3" Type="http://schemas.openxmlformats.org/officeDocument/2006/relationships/image" Target="../media/image392.wmf"/><Relationship Id="rId7" Type="http://schemas.openxmlformats.org/officeDocument/2006/relationships/image" Target="../media/image537.wmf"/><Relationship Id="rId2" Type="http://schemas.openxmlformats.org/officeDocument/2006/relationships/image" Target="../media/image534.wmf"/><Relationship Id="rId1" Type="http://schemas.openxmlformats.org/officeDocument/2006/relationships/image" Target="../media/image533.wmf"/><Relationship Id="rId6" Type="http://schemas.openxmlformats.org/officeDocument/2006/relationships/image" Target="../media/image536.wmf"/><Relationship Id="rId5" Type="http://schemas.openxmlformats.org/officeDocument/2006/relationships/image" Target="../media/image535.wmf"/><Relationship Id="rId10" Type="http://schemas.openxmlformats.org/officeDocument/2006/relationships/image" Target="../media/image540.wmf"/><Relationship Id="rId4" Type="http://schemas.openxmlformats.org/officeDocument/2006/relationships/image" Target="../media/image393.wmf"/><Relationship Id="rId9" Type="http://schemas.openxmlformats.org/officeDocument/2006/relationships/image" Target="../media/image539.wmf"/></Relationships>
</file>

<file path=ppt/drawings/_rels/vmlDrawing111.vml.rels><?xml version="1.0" encoding="UTF-8" standalone="yes"?>
<Relationships xmlns="http://schemas.openxmlformats.org/package/2006/relationships"><Relationship Id="rId3" Type="http://schemas.openxmlformats.org/officeDocument/2006/relationships/image" Target="../media/image543.wmf"/><Relationship Id="rId2" Type="http://schemas.openxmlformats.org/officeDocument/2006/relationships/image" Target="../media/image542.emf"/><Relationship Id="rId1" Type="http://schemas.openxmlformats.org/officeDocument/2006/relationships/image" Target="../media/image541.emf"/><Relationship Id="rId6" Type="http://schemas.openxmlformats.org/officeDocument/2006/relationships/image" Target="../media/image546.wmf"/><Relationship Id="rId5" Type="http://schemas.openxmlformats.org/officeDocument/2006/relationships/image" Target="../media/image545.wmf"/><Relationship Id="rId4" Type="http://schemas.openxmlformats.org/officeDocument/2006/relationships/image" Target="../media/image544.wmf"/></Relationships>
</file>

<file path=ppt/drawings/_rels/vmlDrawing112.vml.rels><?xml version="1.0" encoding="UTF-8" standalone="yes"?>
<Relationships xmlns="http://schemas.openxmlformats.org/package/2006/relationships"><Relationship Id="rId8" Type="http://schemas.openxmlformats.org/officeDocument/2006/relationships/image" Target="../media/image552.wmf"/><Relationship Id="rId3" Type="http://schemas.openxmlformats.org/officeDocument/2006/relationships/image" Target="../media/image547.wmf"/><Relationship Id="rId7" Type="http://schemas.openxmlformats.org/officeDocument/2006/relationships/image" Target="../media/image551.wmf"/><Relationship Id="rId2" Type="http://schemas.openxmlformats.org/officeDocument/2006/relationships/image" Target="../media/image393.wmf"/><Relationship Id="rId1" Type="http://schemas.openxmlformats.org/officeDocument/2006/relationships/image" Target="../media/image392.wmf"/><Relationship Id="rId6" Type="http://schemas.openxmlformats.org/officeDocument/2006/relationships/image" Target="../media/image550.wmf"/><Relationship Id="rId5" Type="http://schemas.openxmlformats.org/officeDocument/2006/relationships/image" Target="../media/image549.wmf"/><Relationship Id="rId4" Type="http://schemas.openxmlformats.org/officeDocument/2006/relationships/image" Target="../media/image548.wmf"/></Relationships>
</file>

<file path=ppt/drawings/_rels/vmlDrawing113.vml.rels><?xml version="1.0" encoding="UTF-8" standalone="yes"?>
<Relationships xmlns="http://schemas.openxmlformats.org/package/2006/relationships"><Relationship Id="rId8" Type="http://schemas.openxmlformats.org/officeDocument/2006/relationships/image" Target="../media/image552.wmf"/><Relationship Id="rId13" Type="http://schemas.openxmlformats.org/officeDocument/2006/relationships/image" Target="../media/image562.emf"/><Relationship Id="rId18" Type="http://schemas.openxmlformats.org/officeDocument/2006/relationships/image" Target="../media/image566.wmf"/><Relationship Id="rId3" Type="http://schemas.openxmlformats.org/officeDocument/2006/relationships/image" Target="../media/image553.wmf"/><Relationship Id="rId7" Type="http://schemas.openxmlformats.org/officeDocument/2006/relationships/image" Target="../media/image557.wmf"/><Relationship Id="rId12" Type="http://schemas.openxmlformats.org/officeDocument/2006/relationships/image" Target="../media/image561.emf"/><Relationship Id="rId17" Type="http://schemas.openxmlformats.org/officeDocument/2006/relationships/image" Target="NULL"/><Relationship Id="rId2" Type="http://schemas.openxmlformats.org/officeDocument/2006/relationships/image" Target="../media/image393.wmf"/><Relationship Id="rId16" Type="http://schemas.openxmlformats.org/officeDocument/2006/relationships/image" Target="../media/image565.wmf"/><Relationship Id="rId1" Type="http://schemas.openxmlformats.org/officeDocument/2006/relationships/image" Target="../media/image392.wmf"/><Relationship Id="rId6" Type="http://schemas.openxmlformats.org/officeDocument/2006/relationships/image" Target="../media/image556.wmf"/><Relationship Id="rId11" Type="http://schemas.openxmlformats.org/officeDocument/2006/relationships/image" Target="../media/image560.emf"/><Relationship Id="rId5" Type="http://schemas.openxmlformats.org/officeDocument/2006/relationships/image" Target="../media/image555.wmf"/><Relationship Id="rId15" Type="http://schemas.openxmlformats.org/officeDocument/2006/relationships/image" Target="../media/image564.wmf"/><Relationship Id="rId10" Type="http://schemas.openxmlformats.org/officeDocument/2006/relationships/image" Target="../media/image559.wmf"/><Relationship Id="rId19" Type="http://schemas.openxmlformats.org/officeDocument/2006/relationships/image" Target="../media/image567.wmf"/><Relationship Id="rId4" Type="http://schemas.openxmlformats.org/officeDocument/2006/relationships/image" Target="../media/image554.wmf"/><Relationship Id="rId9" Type="http://schemas.openxmlformats.org/officeDocument/2006/relationships/image" Target="../media/image558.wmf"/><Relationship Id="rId14" Type="http://schemas.openxmlformats.org/officeDocument/2006/relationships/image" Target="../media/image563.emf"/></Relationships>
</file>

<file path=ppt/drawings/_rels/vmlDrawing114.vml.rels><?xml version="1.0" encoding="UTF-8" standalone="yes"?>
<Relationships xmlns="http://schemas.openxmlformats.org/package/2006/relationships"><Relationship Id="rId8" Type="http://schemas.openxmlformats.org/officeDocument/2006/relationships/image" Target="../media/image575.wmf"/><Relationship Id="rId3" Type="http://schemas.openxmlformats.org/officeDocument/2006/relationships/image" Target="../media/image570.wmf"/><Relationship Id="rId7" Type="http://schemas.openxmlformats.org/officeDocument/2006/relationships/image" Target="../media/image574.wmf"/><Relationship Id="rId12" Type="http://schemas.openxmlformats.org/officeDocument/2006/relationships/image" Target="../media/image579.wmf"/><Relationship Id="rId2" Type="http://schemas.openxmlformats.org/officeDocument/2006/relationships/image" Target="../media/image569.wmf"/><Relationship Id="rId1" Type="http://schemas.openxmlformats.org/officeDocument/2006/relationships/image" Target="../media/image568.emf"/><Relationship Id="rId6" Type="http://schemas.openxmlformats.org/officeDocument/2006/relationships/image" Target="../media/image573.wmf"/><Relationship Id="rId11" Type="http://schemas.openxmlformats.org/officeDocument/2006/relationships/image" Target="../media/image578.wmf"/><Relationship Id="rId5" Type="http://schemas.openxmlformats.org/officeDocument/2006/relationships/image" Target="../media/image572.wmf"/><Relationship Id="rId10" Type="http://schemas.openxmlformats.org/officeDocument/2006/relationships/image" Target="../media/image577.wmf"/><Relationship Id="rId4" Type="http://schemas.openxmlformats.org/officeDocument/2006/relationships/image" Target="../media/image571.wmf"/><Relationship Id="rId9" Type="http://schemas.openxmlformats.org/officeDocument/2006/relationships/image" Target="../media/image576.wmf"/></Relationships>
</file>

<file path=ppt/drawings/_rels/vmlDrawing115.vml.rels><?xml version="1.0" encoding="UTF-8" standalone="yes"?>
<Relationships xmlns="http://schemas.openxmlformats.org/package/2006/relationships"><Relationship Id="rId3" Type="http://schemas.openxmlformats.org/officeDocument/2006/relationships/image" Target="../media/image582.wmf"/><Relationship Id="rId2" Type="http://schemas.openxmlformats.org/officeDocument/2006/relationships/image" Target="../media/image581.wmf"/><Relationship Id="rId1" Type="http://schemas.openxmlformats.org/officeDocument/2006/relationships/image" Target="../media/image580.wmf"/><Relationship Id="rId5" Type="http://schemas.openxmlformats.org/officeDocument/2006/relationships/image" Target="../media/image584.emf"/><Relationship Id="rId4" Type="http://schemas.openxmlformats.org/officeDocument/2006/relationships/image" Target="../media/image583.wmf"/></Relationships>
</file>

<file path=ppt/drawings/_rels/vmlDrawing116.vml.rels><?xml version="1.0" encoding="UTF-8" standalone="yes"?>
<Relationships xmlns="http://schemas.openxmlformats.org/package/2006/relationships"><Relationship Id="rId8" Type="http://schemas.openxmlformats.org/officeDocument/2006/relationships/image" Target="../media/image591.wmf"/><Relationship Id="rId13" Type="http://schemas.openxmlformats.org/officeDocument/2006/relationships/image" Target="../media/image596.wmf"/><Relationship Id="rId18" Type="http://schemas.openxmlformats.org/officeDocument/2006/relationships/image" Target="../media/image601.wmf"/><Relationship Id="rId3" Type="http://schemas.openxmlformats.org/officeDocument/2006/relationships/image" Target="../media/image587.wmf"/><Relationship Id="rId7" Type="http://schemas.openxmlformats.org/officeDocument/2006/relationships/image" Target="../media/image590.wmf"/><Relationship Id="rId12" Type="http://schemas.openxmlformats.org/officeDocument/2006/relationships/image" Target="../media/image595.wmf"/><Relationship Id="rId17" Type="http://schemas.openxmlformats.org/officeDocument/2006/relationships/image" Target="../media/image600.wmf"/><Relationship Id="rId2" Type="http://schemas.openxmlformats.org/officeDocument/2006/relationships/image" Target="../media/image586.wmf"/><Relationship Id="rId16" Type="http://schemas.openxmlformats.org/officeDocument/2006/relationships/image" Target="../media/image599.wmf"/><Relationship Id="rId1" Type="http://schemas.openxmlformats.org/officeDocument/2006/relationships/image" Target="../media/image585.wmf"/><Relationship Id="rId6" Type="http://schemas.openxmlformats.org/officeDocument/2006/relationships/image" Target="../media/image470.wmf"/><Relationship Id="rId11" Type="http://schemas.openxmlformats.org/officeDocument/2006/relationships/image" Target="../media/image594.wmf"/><Relationship Id="rId5" Type="http://schemas.openxmlformats.org/officeDocument/2006/relationships/image" Target="../media/image589.wmf"/><Relationship Id="rId15" Type="http://schemas.openxmlformats.org/officeDocument/2006/relationships/image" Target="../media/image598.wmf"/><Relationship Id="rId10" Type="http://schemas.openxmlformats.org/officeDocument/2006/relationships/image" Target="../media/image593.wmf"/><Relationship Id="rId19" Type="http://schemas.openxmlformats.org/officeDocument/2006/relationships/image" Target="../media/image602.wmf"/><Relationship Id="rId4" Type="http://schemas.openxmlformats.org/officeDocument/2006/relationships/image" Target="../media/image588.wmf"/><Relationship Id="rId9" Type="http://schemas.openxmlformats.org/officeDocument/2006/relationships/image" Target="../media/image592.wmf"/><Relationship Id="rId14" Type="http://schemas.openxmlformats.org/officeDocument/2006/relationships/image" Target="../media/image597.wmf"/></Relationships>
</file>

<file path=ppt/drawings/_rels/vmlDrawing117.vml.rels><?xml version="1.0" encoding="UTF-8" standalone="yes"?>
<Relationships xmlns="http://schemas.openxmlformats.org/package/2006/relationships"><Relationship Id="rId8" Type="http://schemas.openxmlformats.org/officeDocument/2006/relationships/image" Target="../media/image590.wmf"/><Relationship Id="rId13" Type="http://schemas.openxmlformats.org/officeDocument/2006/relationships/image" Target="../media/image609.wmf"/><Relationship Id="rId3" Type="http://schemas.openxmlformats.org/officeDocument/2006/relationships/image" Target="../media/image605.wmf"/><Relationship Id="rId7" Type="http://schemas.openxmlformats.org/officeDocument/2006/relationships/image" Target="../media/image470.wmf"/><Relationship Id="rId12" Type="http://schemas.openxmlformats.org/officeDocument/2006/relationships/image" Target="../media/image608.wmf"/><Relationship Id="rId17" Type="http://schemas.openxmlformats.org/officeDocument/2006/relationships/image" Target="../media/image612.wmf"/><Relationship Id="rId2" Type="http://schemas.openxmlformats.org/officeDocument/2006/relationships/image" Target="../media/image604.wmf"/><Relationship Id="rId16" Type="http://schemas.openxmlformats.org/officeDocument/2006/relationships/image" Target="../media/image597.wmf"/><Relationship Id="rId1" Type="http://schemas.openxmlformats.org/officeDocument/2006/relationships/image" Target="../media/image603.wmf"/><Relationship Id="rId6" Type="http://schemas.openxmlformats.org/officeDocument/2006/relationships/image" Target="../media/image589.wmf"/><Relationship Id="rId11" Type="http://schemas.openxmlformats.org/officeDocument/2006/relationships/image" Target="../media/image607.wmf"/><Relationship Id="rId5" Type="http://schemas.openxmlformats.org/officeDocument/2006/relationships/image" Target="../media/image588.wmf"/><Relationship Id="rId15" Type="http://schemas.openxmlformats.org/officeDocument/2006/relationships/image" Target="../media/image611.wmf"/><Relationship Id="rId10" Type="http://schemas.openxmlformats.org/officeDocument/2006/relationships/image" Target="../media/image606.wmf"/><Relationship Id="rId4" Type="http://schemas.openxmlformats.org/officeDocument/2006/relationships/image" Target="../media/image587.wmf"/><Relationship Id="rId9" Type="http://schemas.openxmlformats.org/officeDocument/2006/relationships/image" Target="../media/image591.wmf"/><Relationship Id="rId14" Type="http://schemas.openxmlformats.org/officeDocument/2006/relationships/image" Target="../media/image610.wmf"/></Relationships>
</file>

<file path=ppt/drawings/_rels/vmlDrawing118.vml.rels><?xml version="1.0" encoding="UTF-8" standalone="yes"?>
<Relationships xmlns="http://schemas.openxmlformats.org/package/2006/relationships"><Relationship Id="rId8" Type="http://schemas.openxmlformats.org/officeDocument/2006/relationships/image" Target="../media/image588.wmf"/><Relationship Id="rId13" Type="http://schemas.openxmlformats.org/officeDocument/2006/relationships/image" Target="../media/image619.wmf"/><Relationship Id="rId18" Type="http://schemas.openxmlformats.org/officeDocument/2006/relationships/image" Target="../media/image597.wmf"/><Relationship Id="rId3" Type="http://schemas.openxmlformats.org/officeDocument/2006/relationships/image" Target="../media/image615.wmf"/><Relationship Id="rId21" Type="http://schemas.openxmlformats.org/officeDocument/2006/relationships/image" Target="../media/image625.wmf"/><Relationship Id="rId7" Type="http://schemas.openxmlformats.org/officeDocument/2006/relationships/image" Target="../media/image587.wmf"/><Relationship Id="rId12" Type="http://schemas.openxmlformats.org/officeDocument/2006/relationships/image" Target="../media/image591.wmf"/><Relationship Id="rId17" Type="http://schemas.openxmlformats.org/officeDocument/2006/relationships/image" Target="../media/image623.wmf"/><Relationship Id="rId2" Type="http://schemas.openxmlformats.org/officeDocument/2006/relationships/image" Target="../media/image614.wmf"/><Relationship Id="rId16" Type="http://schemas.openxmlformats.org/officeDocument/2006/relationships/image" Target="../media/image622.wmf"/><Relationship Id="rId20" Type="http://schemas.openxmlformats.org/officeDocument/2006/relationships/image" Target="../media/image624.wmf"/><Relationship Id="rId1" Type="http://schemas.openxmlformats.org/officeDocument/2006/relationships/image" Target="../media/image613.wmf"/><Relationship Id="rId6" Type="http://schemas.openxmlformats.org/officeDocument/2006/relationships/image" Target="../media/image618.wmf"/><Relationship Id="rId11" Type="http://schemas.openxmlformats.org/officeDocument/2006/relationships/image" Target="../media/image590.wmf"/><Relationship Id="rId24" Type="http://schemas.openxmlformats.org/officeDocument/2006/relationships/image" Target="../media/image607.wmf"/><Relationship Id="rId5" Type="http://schemas.openxmlformats.org/officeDocument/2006/relationships/image" Target="../media/image617.wmf"/><Relationship Id="rId15" Type="http://schemas.openxmlformats.org/officeDocument/2006/relationships/image" Target="../media/image621.wmf"/><Relationship Id="rId23" Type="http://schemas.openxmlformats.org/officeDocument/2006/relationships/image" Target="../media/image627.wmf"/><Relationship Id="rId10" Type="http://schemas.openxmlformats.org/officeDocument/2006/relationships/image" Target="../media/image470.wmf"/><Relationship Id="rId19" Type="http://schemas.openxmlformats.org/officeDocument/2006/relationships/image" Target="../media/image598.wmf"/><Relationship Id="rId4" Type="http://schemas.openxmlformats.org/officeDocument/2006/relationships/image" Target="../media/image616.wmf"/><Relationship Id="rId9" Type="http://schemas.openxmlformats.org/officeDocument/2006/relationships/image" Target="../media/image589.wmf"/><Relationship Id="rId14" Type="http://schemas.openxmlformats.org/officeDocument/2006/relationships/image" Target="../media/image620.wmf"/><Relationship Id="rId22" Type="http://schemas.openxmlformats.org/officeDocument/2006/relationships/image" Target="../media/image626.wmf"/></Relationships>
</file>

<file path=ppt/drawings/_rels/vmlDrawing119.vml.rels><?xml version="1.0" encoding="UTF-8" standalone="yes"?>
<Relationships xmlns="http://schemas.openxmlformats.org/package/2006/relationships"><Relationship Id="rId8" Type="http://schemas.openxmlformats.org/officeDocument/2006/relationships/image" Target="../media/image635.wmf"/><Relationship Id="rId3" Type="http://schemas.openxmlformats.org/officeDocument/2006/relationships/image" Target="../media/image630.wmf"/><Relationship Id="rId7" Type="http://schemas.openxmlformats.org/officeDocument/2006/relationships/image" Target="../media/image634.wmf"/><Relationship Id="rId2" Type="http://schemas.openxmlformats.org/officeDocument/2006/relationships/image" Target="../media/image629.wmf"/><Relationship Id="rId1" Type="http://schemas.openxmlformats.org/officeDocument/2006/relationships/image" Target="../media/image628.wmf"/><Relationship Id="rId6" Type="http://schemas.openxmlformats.org/officeDocument/2006/relationships/image" Target="../media/image633.wmf"/><Relationship Id="rId11" Type="http://schemas.openxmlformats.org/officeDocument/2006/relationships/image" Target="../media/image638.wmf"/><Relationship Id="rId5" Type="http://schemas.openxmlformats.org/officeDocument/2006/relationships/image" Target="../media/image632.wmf"/><Relationship Id="rId10" Type="http://schemas.openxmlformats.org/officeDocument/2006/relationships/image" Target="../media/image637.wmf"/><Relationship Id="rId4" Type="http://schemas.openxmlformats.org/officeDocument/2006/relationships/image" Target="../media/image631.wmf"/><Relationship Id="rId9" Type="http://schemas.openxmlformats.org/officeDocument/2006/relationships/image" Target="../media/image63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20.vml.rels><?xml version="1.0" encoding="UTF-8" standalone="yes"?>
<Relationships xmlns="http://schemas.openxmlformats.org/package/2006/relationships"><Relationship Id="rId8" Type="http://schemas.openxmlformats.org/officeDocument/2006/relationships/image" Target="../media/image647.wmf"/><Relationship Id="rId13" Type="http://schemas.openxmlformats.org/officeDocument/2006/relationships/image" Target="../media/image652.wmf"/><Relationship Id="rId18" Type="http://schemas.openxmlformats.org/officeDocument/2006/relationships/image" Target="../media/image657.wmf"/><Relationship Id="rId3" Type="http://schemas.openxmlformats.org/officeDocument/2006/relationships/image" Target="../media/image642.wmf"/><Relationship Id="rId7" Type="http://schemas.openxmlformats.org/officeDocument/2006/relationships/image" Target="../media/image646.wmf"/><Relationship Id="rId12" Type="http://schemas.openxmlformats.org/officeDocument/2006/relationships/image" Target="../media/image651.wmf"/><Relationship Id="rId17" Type="http://schemas.openxmlformats.org/officeDocument/2006/relationships/image" Target="../media/image656.wmf"/><Relationship Id="rId2" Type="http://schemas.openxmlformats.org/officeDocument/2006/relationships/image" Target="../media/image641.wmf"/><Relationship Id="rId16" Type="http://schemas.openxmlformats.org/officeDocument/2006/relationships/image" Target="../media/image655.wmf"/><Relationship Id="rId1" Type="http://schemas.openxmlformats.org/officeDocument/2006/relationships/image" Target="../media/image640.wmf"/><Relationship Id="rId6" Type="http://schemas.openxmlformats.org/officeDocument/2006/relationships/image" Target="../media/image645.wmf"/><Relationship Id="rId11" Type="http://schemas.openxmlformats.org/officeDocument/2006/relationships/image" Target="../media/image650.wmf"/><Relationship Id="rId5" Type="http://schemas.openxmlformats.org/officeDocument/2006/relationships/image" Target="../media/image644.wmf"/><Relationship Id="rId15" Type="http://schemas.openxmlformats.org/officeDocument/2006/relationships/image" Target="../media/image654.wmf"/><Relationship Id="rId10" Type="http://schemas.openxmlformats.org/officeDocument/2006/relationships/image" Target="../media/image649.wmf"/><Relationship Id="rId19" Type="http://schemas.openxmlformats.org/officeDocument/2006/relationships/image" Target="../media/image658.wmf"/><Relationship Id="rId4" Type="http://schemas.openxmlformats.org/officeDocument/2006/relationships/image" Target="../media/image643.wmf"/><Relationship Id="rId9" Type="http://schemas.openxmlformats.org/officeDocument/2006/relationships/image" Target="../media/image648.wmf"/><Relationship Id="rId14" Type="http://schemas.openxmlformats.org/officeDocument/2006/relationships/image" Target="../media/image653.wmf"/></Relationships>
</file>

<file path=ppt/drawings/_rels/vmlDrawing121.vml.rels><?xml version="1.0" encoding="UTF-8" standalone="yes"?>
<Relationships xmlns="http://schemas.openxmlformats.org/package/2006/relationships"><Relationship Id="rId3" Type="http://schemas.openxmlformats.org/officeDocument/2006/relationships/image" Target="../media/image661.wmf"/><Relationship Id="rId2" Type="http://schemas.openxmlformats.org/officeDocument/2006/relationships/image" Target="../media/image660.wmf"/><Relationship Id="rId1" Type="http://schemas.openxmlformats.org/officeDocument/2006/relationships/image" Target="../media/image659.wmf"/><Relationship Id="rId5" Type="http://schemas.openxmlformats.org/officeDocument/2006/relationships/image" Target="../media/image663.wmf"/><Relationship Id="rId4" Type="http://schemas.openxmlformats.org/officeDocument/2006/relationships/image" Target="../media/image662.wmf"/></Relationships>
</file>

<file path=ppt/drawings/_rels/vmlDrawing122.vml.rels><?xml version="1.0" encoding="UTF-8" standalone="yes"?>
<Relationships xmlns="http://schemas.openxmlformats.org/package/2006/relationships"><Relationship Id="rId8" Type="http://schemas.openxmlformats.org/officeDocument/2006/relationships/image" Target="../media/image648.wmf"/><Relationship Id="rId13" Type="http://schemas.openxmlformats.org/officeDocument/2006/relationships/image" Target="../media/image675.wmf"/><Relationship Id="rId3" Type="http://schemas.openxmlformats.org/officeDocument/2006/relationships/image" Target="../media/image666.wmf"/><Relationship Id="rId7" Type="http://schemas.openxmlformats.org/officeDocument/2006/relationships/image" Target="../media/image670.wmf"/><Relationship Id="rId12" Type="http://schemas.openxmlformats.org/officeDocument/2006/relationships/image" Target="../media/image674.wmf"/><Relationship Id="rId17" Type="http://schemas.openxmlformats.org/officeDocument/2006/relationships/image" Target="../media/image679.wmf"/><Relationship Id="rId2" Type="http://schemas.openxmlformats.org/officeDocument/2006/relationships/image" Target="../media/image665.wmf"/><Relationship Id="rId16" Type="http://schemas.openxmlformats.org/officeDocument/2006/relationships/image" Target="../media/image678.wmf"/><Relationship Id="rId1" Type="http://schemas.openxmlformats.org/officeDocument/2006/relationships/image" Target="../media/image664.wmf"/><Relationship Id="rId6" Type="http://schemas.openxmlformats.org/officeDocument/2006/relationships/image" Target="../media/image669.wmf"/><Relationship Id="rId11" Type="http://schemas.openxmlformats.org/officeDocument/2006/relationships/image" Target="../media/image673.wmf"/><Relationship Id="rId5" Type="http://schemas.openxmlformats.org/officeDocument/2006/relationships/image" Target="../media/image668.wmf"/><Relationship Id="rId15" Type="http://schemas.openxmlformats.org/officeDocument/2006/relationships/image" Target="../media/image677.wmf"/><Relationship Id="rId10" Type="http://schemas.openxmlformats.org/officeDocument/2006/relationships/image" Target="../media/image672.wmf"/><Relationship Id="rId4" Type="http://schemas.openxmlformats.org/officeDocument/2006/relationships/image" Target="../media/image667.wmf"/><Relationship Id="rId9" Type="http://schemas.openxmlformats.org/officeDocument/2006/relationships/image" Target="../media/image671.wmf"/><Relationship Id="rId14" Type="http://schemas.openxmlformats.org/officeDocument/2006/relationships/image" Target="../media/image676.wmf"/></Relationships>
</file>

<file path=ppt/drawings/_rels/vmlDrawing123.vml.rels><?xml version="1.0" encoding="UTF-8" standalone="yes"?>
<Relationships xmlns="http://schemas.openxmlformats.org/package/2006/relationships"><Relationship Id="rId8" Type="http://schemas.openxmlformats.org/officeDocument/2006/relationships/image" Target="../media/image687.wmf"/><Relationship Id="rId13" Type="http://schemas.openxmlformats.org/officeDocument/2006/relationships/image" Target="../media/image692.wmf"/><Relationship Id="rId3" Type="http://schemas.openxmlformats.org/officeDocument/2006/relationships/image" Target="../media/image682.wmf"/><Relationship Id="rId7" Type="http://schemas.openxmlformats.org/officeDocument/2006/relationships/image" Target="../media/image686.wmf"/><Relationship Id="rId12" Type="http://schemas.openxmlformats.org/officeDocument/2006/relationships/image" Target="../media/image691.wmf"/><Relationship Id="rId17" Type="http://schemas.openxmlformats.org/officeDocument/2006/relationships/image" Target="../media/image696.wmf"/><Relationship Id="rId2" Type="http://schemas.openxmlformats.org/officeDocument/2006/relationships/image" Target="../media/image681.wmf"/><Relationship Id="rId16" Type="http://schemas.openxmlformats.org/officeDocument/2006/relationships/image" Target="../media/image695.wmf"/><Relationship Id="rId1" Type="http://schemas.openxmlformats.org/officeDocument/2006/relationships/image" Target="../media/image680.wmf"/><Relationship Id="rId6" Type="http://schemas.openxmlformats.org/officeDocument/2006/relationships/image" Target="../media/image685.wmf"/><Relationship Id="rId11" Type="http://schemas.openxmlformats.org/officeDocument/2006/relationships/image" Target="../media/image690.wmf"/><Relationship Id="rId5" Type="http://schemas.openxmlformats.org/officeDocument/2006/relationships/image" Target="../media/image684.wmf"/><Relationship Id="rId15" Type="http://schemas.openxmlformats.org/officeDocument/2006/relationships/image" Target="../media/image694.wmf"/><Relationship Id="rId10" Type="http://schemas.openxmlformats.org/officeDocument/2006/relationships/image" Target="../media/image689.wmf"/><Relationship Id="rId4" Type="http://schemas.openxmlformats.org/officeDocument/2006/relationships/image" Target="../media/image683.wmf"/><Relationship Id="rId9" Type="http://schemas.openxmlformats.org/officeDocument/2006/relationships/image" Target="../media/image688.wmf"/><Relationship Id="rId14" Type="http://schemas.openxmlformats.org/officeDocument/2006/relationships/image" Target="../media/image693.wmf"/></Relationships>
</file>

<file path=ppt/drawings/_rels/vmlDrawing124.vml.rels><?xml version="1.0" encoding="UTF-8" standalone="yes"?>
<Relationships xmlns="http://schemas.openxmlformats.org/package/2006/relationships"><Relationship Id="rId8" Type="http://schemas.openxmlformats.org/officeDocument/2006/relationships/image" Target="../media/image704.wmf"/><Relationship Id="rId13" Type="http://schemas.openxmlformats.org/officeDocument/2006/relationships/image" Target="../media/image709.wmf"/><Relationship Id="rId3" Type="http://schemas.openxmlformats.org/officeDocument/2006/relationships/image" Target="../media/image699.wmf"/><Relationship Id="rId7" Type="http://schemas.openxmlformats.org/officeDocument/2006/relationships/image" Target="../media/image703.wmf"/><Relationship Id="rId12" Type="http://schemas.openxmlformats.org/officeDocument/2006/relationships/image" Target="../media/image708.wmf"/><Relationship Id="rId2" Type="http://schemas.openxmlformats.org/officeDocument/2006/relationships/image" Target="../media/image698.wmf"/><Relationship Id="rId1" Type="http://schemas.openxmlformats.org/officeDocument/2006/relationships/image" Target="../media/image697.wmf"/><Relationship Id="rId6" Type="http://schemas.openxmlformats.org/officeDocument/2006/relationships/image" Target="../media/image702.wmf"/><Relationship Id="rId11" Type="http://schemas.openxmlformats.org/officeDocument/2006/relationships/image" Target="../media/image707.wmf"/><Relationship Id="rId5" Type="http://schemas.openxmlformats.org/officeDocument/2006/relationships/image" Target="../media/image701.wmf"/><Relationship Id="rId10" Type="http://schemas.openxmlformats.org/officeDocument/2006/relationships/image" Target="../media/image706.wmf"/><Relationship Id="rId4" Type="http://schemas.openxmlformats.org/officeDocument/2006/relationships/image" Target="../media/image700.wmf"/><Relationship Id="rId9" Type="http://schemas.openxmlformats.org/officeDocument/2006/relationships/image" Target="../media/image705.wmf"/></Relationships>
</file>

<file path=ppt/drawings/_rels/vmlDrawing125.vml.rels><?xml version="1.0" encoding="UTF-8" standalone="yes"?>
<Relationships xmlns="http://schemas.openxmlformats.org/package/2006/relationships"><Relationship Id="rId8" Type="http://schemas.openxmlformats.org/officeDocument/2006/relationships/image" Target="../media/image717.wmf"/><Relationship Id="rId13" Type="http://schemas.openxmlformats.org/officeDocument/2006/relationships/image" Target="../media/image722.wmf"/><Relationship Id="rId3" Type="http://schemas.openxmlformats.org/officeDocument/2006/relationships/image" Target="../media/image713.wmf"/><Relationship Id="rId7" Type="http://schemas.openxmlformats.org/officeDocument/2006/relationships/image" Target="../media/image716.wmf"/><Relationship Id="rId12" Type="http://schemas.openxmlformats.org/officeDocument/2006/relationships/image" Target="../media/image721.wmf"/><Relationship Id="rId2" Type="http://schemas.openxmlformats.org/officeDocument/2006/relationships/image" Target="../media/image712.wmf"/><Relationship Id="rId1" Type="http://schemas.openxmlformats.org/officeDocument/2006/relationships/image" Target="../media/image711.wmf"/><Relationship Id="rId6" Type="http://schemas.openxmlformats.org/officeDocument/2006/relationships/image" Target="../media/image715.wmf"/><Relationship Id="rId11" Type="http://schemas.openxmlformats.org/officeDocument/2006/relationships/image" Target="../media/image720.wmf"/><Relationship Id="rId5" Type="http://schemas.openxmlformats.org/officeDocument/2006/relationships/image" Target="../media/image714.wmf"/><Relationship Id="rId10" Type="http://schemas.openxmlformats.org/officeDocument/2006/relationships/image" Target="../media/image719.wmf"/><Relationship Id="rId4" Type="http://schemas.openxmlformats.org/officeDocument/2006/relationships/image" Target="../media/image707.wmf"/><Relationship Id="rId9" Type="http://schemas.openxmlformats.org/officeDocument/2006/relationships/image" Target="../media/image718.wmf"/></Relationships>
</file>

<file path=ppt/drawings/_rels/vmlDrawing126.vml.rels><?xml version="1.0" encoding="UTF-8" standalone="yes"?>
<Relationships xmlns="http://schemas.openxmlformats.org/package/2006/relationships"><Relationship Id="rId8" Type="http://schemas.openxmlformats.org/officeDocument/2006/relationships/image" Target="../media/image730.wmf"/><Relationship Id="rId3" Type="http://schemas.openxmlformats.org/officeDocument/2006/relationships/image" Target="../media/image725.wmf"/><Relationship Id="rId7" Type="http://schemas.openxmlformats.org/officeDocument/2006/relationships/image" Target="../media/image729.wmf"/><Relationship Id="rId2" Type="http://schemas.openxmlformats.org/officeDocument/2006/relationships/image" Target="../media/image724.wmf"/><Relationship Id="rId1" Type="http://schemas.openxmlformats.org/officeDocument/2006/relationships/image" Target="../media/image723.emf"/><Relationship Id="rId6" Type="http://schemas.openxmlformats.org/officeDocument/2006/relationships/image" Target="../media/image728.wmf"/><Relationship Id="rId5" Type="http://schemas.openxmlformats.org/officeDocument/2006/relationships/image" Target="../media/image727.wmf"/><Relationship Id="rId4" Type="http://schemas.openxmlformats.org/officeDocument/2006/relationships/image" Target="../media/image726.wmf"/><Relationship Id="rId9" Type="http://schemas.openxmlformats.org/officeDocument/2006/relationships/image" Target="../media/image731.wmf"/></Relationships>
</file>

<file path=ppt/drawings/_rels/vmlDrawing127.vml.rels><?xml version="1.0" encoding="UTF-8" standalone="yes"?>
<Relationships xmlns="http://schemas.openxmlformats.org/package/2006/relationships"><Relationship Id="rId8" Type="http://schemas.openxmlformats.org/officeDocument/2006/relationships/image" Target="../media/image739.wmf"/><Relationship Id="rId3" Type="http://schemas.openxmlformats.org/officeDocument/2006/relationships/image" Target="../media/image734.wmf"/><Relationship Id="rId7" Type="http://schemas.openxmlformats.org/officeDocument/2006/relationships/image" Target="../media/image738.wmf"/><Relationship Id="rId2" Type="http://schemas.openxmlformats.org/officeDocument/2006/relationships/image" Target="../media/image733.wmf"/><Relationship Id="rId1" Type="http://schemas.openxmlformats.org/officeDocument/2006/relationships/image" Target="../media/image732.wmf"/><Relationship Id="rId6" Type="http://schemas.openxmlformats.org/officeDocument/2006/relationships/image" Target="../media/image737.wmf"/><Relationship Id="rId5" Type="http://schemas.openxmlformats.org/officeDocument/2006/relationships/image" Target="../media/image736.wmf"/><Relationship Id="rId4" Type="http://schemas.openxmlformats.org/officeDocument/2006/relationships/image" Target="../media/image735.wmf"/><Relationship Id="rId9" Type="http://schemas.openxmlformats.org/officeDocument/2006/relationships/image" Target="../media/image740.wmf"/></Relationships>
</file>

<file path=ppt/drawings/_rels/vmlDrawing128.vml.rels><?xml version="1.0" encoding="UTF-8" standalone="yes"?>
<Relationships xmlns="http://schemas.openxmlformats.org/package/2006/relationships"><Relationship Id="rId3" Type="http://schemas.openxmlformats.org/officeDocument/2006/relationships/image" Target="../media/image743.wmf"/><Relationship Id="rId2" Type="http://schemas.openxmlformats.org/officeDocument/2006/relationships/image" Target="../media/image742.emf"/><Relationship Id="rId1" Type="http://schemas.openxmlformats.org/officeDocument/2006/relationships/image" Target="../media/image741.emf"/><Relationship Id="rId6" Type="http://schemas.openxmlformats.org/officeDocument/2006/relationships/image" Target="../media/image746.wmf"/><Relationship Id="rId5" Type="http://schemas.openxmlformats.org/officeDocument/2006/relationships/image" Target="../media/image745.wmf"/><Relationship Id="rId4" Type="http://schemas.openxmlformats.org/officeDocument/2006/relationships/image" Target="../media/image744.wmf"/></Relationships>
</file>

<file path=ppt/drawings/_rels/vmlDrawing129.vml.rels><?xml version="1.0" encoding="UTF-8" standalone="yes"?>
<Relationships xmlns="http://schemas.openxmlformats.org/package/2006/relationships"><Relationship Id="rId8" Type="http://schemas.openxmlformats.org/officeDocument/2006/relationships/image" Target="../media/image754.wmf"/><Relationship Id="rId3" Type="http://schemas.openxmlformats.org/officeDocument/2006/relationships/image" Target="../media/image749.wmf"/><Relationship Id="rId7" Type="http://schemas.openxmlformats.org/officeDocument/2006/relationships/image" Target="../media/image753.wmf"/><Relationship Id="rId12" Type="http://schemas.openxmlformats.org/officeDocument/2006/relationships/image" Target="../media/image758.wmf"/><Relationship Id="rId2" Type="http://schemas.openxmlformats.org/officeDocument/2006/relationships/image" Target="../media/image748.wmf"/><Relationship Id="rId1" Type="http://schemas.openxmlformats.org/officeDocument/2006/relationships/image" Target="../media/image747.wmf"/><Relationship Id="rId6" Type="http://schemas.openxmlformats.org/officeDocument/2006/relationships/image" Target="../media/image752.wmf"/><Relationship Id="rId11" Type="http://schemas.openxmlformats.org/officeDocument/2006/relationships/image" Target="../media/image757.wmf"/><Relationship Id="rId5" Type="http://schemas.openxmlformats.org/officeDocument/2006/relationships/image" Target="../media/image751.wmf"/><Relationship Id="rId10" Type="http://schemas.openxmlformats.org/officeDocument/2006/relationships/image" Target="../media/image756.wmf"/><Relationship Id="rId4" Type="http://schemas.openxmlformats.org/officeDocument/2006/relationships/image" Target="../media/image750.wmf"/><Relationship Id="rId9" Type="http://schemas.openxmlformats.org/officeDocument/2006/relationships/image" Target="../media/image75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22.png"/></Relationships>
</file>

<file path=ppt/drawings/_rels/vmlDrawing130.vml.rels><?xml version="1.0" encoding="UTF-8" standalone="yes"?>
<Relationships xmlns="http://schemas.openxmlformats.org/package/2006/relationships"><Relationship Id="rId8" Type="http://schemas.openxmlformats.org/officeDocument/2006/relationships/image" Target="../media/image766.wmf"/><Relationship Id="rId13" Type="http://schemas.openxmlformats.org/officeDocument/2006/relationships/image" Target="../media/image771.wmf"/><Relationship Id="rId3" Type="http://schemas.openxmlformats.org/officeDocument/2006/relationships/image" Target="../media/image761.wmf"/><Relationship Id="rId7" Type="http://schemas.openxmlformats.org/officeDocument/2006/relationships/image" Target="../media/image765.wmf"/><Relationship Id="rId12" Type="http://schemas.openxmlformats.org/officeDocument/2006/relationships/image" Target="../media/image770.wmf"/><Relationship Id="rId2" Type="http://schemas.openxmlformats.org/officeDocument/2006/relationships/image" Target="../media/image760.wmf"/><Relationship Id="rId1" Type="http://schemas.openxmlformats.org/officeDocument/2006/relationships/image" Target="../media/image759.wmf"/><Relationship Id="rId6" Type="http://schemas.openxmlformats.org/officeDocument/2006/relationships/image" Target="../media/image764.wmf"/><Relationship Id="rId11" Type="http://schemas.openxmlformats.org/officeDocument/2006/relationships/image" Target="../media/image769.wmf"/><Relationship Id="rId5" Type="http://schemas.openxmlformats.org/officeDocument/2006/relationships/image" Target="../media/image763.wmf"/><Relationship Id="rId15" Type="http://schemas.openxmlformats.org/officeDocument/2006/relationships/image" Target="../media/image773.wmf"/><Relationship Id="rId10" Type="http://schemas.openxmlformats.org/officeDocument/2006/relationships/image" Target="../media/image768.wmf"/><Relationship Id="rId4" Type="http://schemas.openxmlformats.org/officeDocument/2006/relationships/image" Target="../media/image762.wmf"/><Relationship Id="rId9" Type="http://schemas.openxmlformats.org/officeDocument/2006/relationships/image" Target="../media/image767.wmf"/><Relationship Id="rId14" Type="http://schemas.openxmlformats.org/officeDocument/2006/relationships/image" Target="../media/image772.wmf"/></Relationships>
</file>

<file path=ppt/drawings/_rels/vmlDrawing131.vml.rels><?xml version="1.0" encoding="UTF-8" standalone="yes"?>
<Relationships xmlns="http://schemas.openxmlformats.org/package/2006/relationships"><Relationship Id="rId8" Type="http://schemas.openxmlformats.org/officeDocument/2006/relationships/image" Target="../media/image781.wmf"/><Relationship Id="rId3" Type="http://schemas.openxmlformats.org/officeDocument/2006/relationships/image" Target="../media/image776.wmf"/><Relationship Id="rId7" Type="http://schemas.openxmlformats.org/officeDocument/2006/relationships/image" Target="../media/image780.wmf"/><Relationship Id="rId2" Type="http://schemas.openxmlformats.org/officeDocument/2006/relationships/image" Target="../media/image775.wmf"/><Relationship Id="rId1" Type="http://schemas.openxmlformats.org/officeDocument/2006/relationships/image" Target="../media/image774.wmf"/><Relationship Id="rId6" Type="http://schemas.openxmlformats.org/officeDocument/2006/relationships/image" Target="../media/image779.wmf"/><Relationship Id="rId5" Type="http://schemas.openxmlformats.org/officeDocument/2006/relationships/image" Target="../media/image778.wmf"/><Relationship Id="rId4" Type="http://schemas.openxmlformats.org/officeDocument/2006/relationships/image" Target="../media/image777.wmf"/><Relationship Id="rId9" Type="http://schemas.openxmlformats.org/officeDocument/2006/relationships/image" Target="../media/image782.wmf"/></Relationships>
</file>

<file path=ppt/drawings/_rels/vmlDrawing132.vml.rels><?xml version="1.0" encoding="UTF-8" standalone="yes"?>
<Relationships xmlns="http://schemas.openxmlformats.org/package/2006/relationships"><Relationship Id="rId3" Type="http://schemas.openxmlformats.org/officeDocument/2006/relationships/image" Target="../media/image785.wmf"/><Relationship Id="rId2" Type="http://schemas.openxmlformats.org/officeDocument/2006/relationships/image" Target="../media/image784.wmf"/><Relationship Id="rId1" Type="http://schemas.openxmlformats.org/officeDocument/2006/relationships/image" Target="../media/image783.wmf"/><Relationship Id="rId5" Type="http://schemas.openxmlformats.org/officeDocument/2006/relationships/image" Target="../media/image461.wmf"/><Relationship Id="rId4" Type="http://schemas.openxmlformats.org/officeDocument/2006/relationships/image" Target="../media/image786.wmf"/></Relationships>
</file>

<file path=ppt/drawings/_rels/vmlDrawing133.vml.rels><?xml version="1.0" encoding="UTF-8" standalone="yes"?>
<Relationships xmlns="http://schemas.openxmlformats.org/package/2006/relationships"><Relationship Id="rId3" Type="http://schemas.openxmlformats.org/officeDocument/2006/relationships/image" Target="../media/image789.wmf"/><Relationship Id="rId2" Type="http://schemas.openxmlformats.org/officeDocument/2006/relationships/image" Target="../media/image788.wmf"/><Relationship Id="rId1" Type="http://schemas.openxmlformats.org/officeDocument/2006/relationships/image" Target="../media/image787.wmf"/></Relationships>
</file>

<file path=ppt/drawings/_rels/vmlDrawing134.vml.rels><?xml version="1.0" encoding="UTF-8" standalone="yes"?>
<Relationships xmlns="http://schemas.openxmlformats.org/package/2006/relationships"><Relationship Id="rId2" Type="http://schemas.openxmlformats.org/officeDocument/2006/relationships/image" Target="../media/image791.wmf"/><Relationship Id="rId1" Type="http://schemas.openxmlformats.org/officeDocument/2006/relationships/image" Target="../media/image790.wmf"/></Relationships>
</file>

<file path=ppt/drawings/_rels/vmlDrawing135.vml.rels><?xml version="1.0" encoding="UTF-8" standalone="yes"?>
<Relationships xmlns="http://schemas.openxmlformats.org/package/2006/relationships"><Relationship Id="rId3" Type="http://schemas.openxmlformats.org/officeDocument/2006/relationships/image" Target="../media/image794.wmf"/><Relationship Id="rId2" Type="http://schemas.openxmlformats.org/officeDocument/2006/relationships/image" Target="../media/image793.wmf"/><Relationship Id="rId1" Type="http://schemas.openxmlformats.org/officeDocument/2006/relationships/image" Target="../media/image792.wmf"/><Relationship Id="rId5" Type="http://schemas.openxmlformats.org/officeDocument/2006/relationships/image" Target="../media/image796.wmf"/><Relationship Id="rId4" Type="http://schemas.openxmlformats.org/officeDocument/2006/relationships/image" Target="../media/image795.wmf"/></Relationships>
</file>

<file path=ppt/drawings/_rels/vmlDrawing136.vml.rels><?xml version="1.0" encoding="UTF-8" standalone="yes"?>
<Relationships xmlns="http://schemas.openxmlformats.org/package/2006/relationships"><Relationship Id="rId3" Type="http://schemas.openxmlformats.org/officeDocument/2006/relationships/image" Target="../media/image799.wmf"/><Relationship Id="rId2" Type="http://schemas.openxmlformats.org/officeDocument/2006/relationships/image" Target="../media/image798.wmf"/><Relationship Id="rId1" Type="http://schemas.openxmlformats.org/officeDocument/2006/relationships/image" Target="../media/image797.wmf"/><Relationship Id="rId4" Type="http://schemas.openxmlformats.org/officeDocument/2006/relationships/image" Target="../media/image800.w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801.wmf"/></Relationships>
</file>

<file path=ppt/drawings/_rels/vmlDrawing138.vml.rels><?xml version="1.0" encoding="UTF-8" standalone="yes"?>
<Relationships xmlns="http://schemas.openxmlformats.org/package/2006/relationships"><Relationship Id="rId3" Type="http://schemas.openxmlformats.org/officeDocument/2006/relationships/image" Target="../media/image803.wmf"/><Relationship Id="rId7" Type="http://schemas.openxmlformats.org/officeDocument/2006/relationships/image" Target="../media/image807.wmf"/><Relationship Id="rId2" Type="http://schemas.openxmlformats.org/officeDocument/2006/relationships/image" Target="../media/image802.wmf"/><Relationship Id="rId1" Type="http://schemas.openxmlformats.org/officeDocument/2006/relationships/image" Target="../media/image22.png"/><Relationship Id="rId6" Type="http://schemas.openxmlformats.org/officeDocument/2006/relationships/image" Target="../media/image806.wmf"/><Relationship Id="rId5" Type="http://schemas.openxmlformats.org/officeDocument/2006/relationships/image" Target="../media/image805.wmf"/><Relationship Id="rId4" Type="http://schemas.openxmlformats.org/officeDocument/2006/relationships/image" Target="../media/image804.wmf"/></Relationships>
</file>

<file path=ppt/drawings/_rels/vmlDrawing139.vml.rels><?xml version="1.0" encoding="UTF-8" standalone="yes"?>
<Relationships xmlns="http://schemas.openxmlformats.org/package/2006/relationships"><Relationship Id="rId8" Type="http://schemas.openxmlformats.org/officeDocument/2006/relationships/image" Target="../media/image813.wmf"/><Relationship Id="rId3" Type="http://schemas.openxmlformats.org/officeDocument/2006/relationships/image" Target="../media/image808.wmf"/><Relationship Id="rId7" Type="http://schemas.openxmlformats.org/officeDocument/2006/relationships/image" Target="../media/image812.wmf"/><Relationship Id="rId2" Type="http://schemas.openxmlformats.org/officeDocument/2006/relationships/image" Target="../media/image17.wmf"/><Relationship Id="rId1" Type="http://schemas.openxmlformats.org/officeDocument/2006/relationships/image" Target="../media/image22.png"/><Relationship Id="rId6" Type="http://schemas.openxmlformats.org/officeDocument/2006/relationships/image" Target="../media/image811.wmf"/><Relationship Id="rId11" Type="http://schemas.openxmlformats.org/officeDocument/2006/relationships/image" Target="../media/image816.wmf"/><Relationship Id="rId5" Type="http://schemas.openxmlformats.org/officeDocument/2006/relationships/image" Target="../media/image810.wmf"/><Relationship Id="rId10" Type="http://schemas.openxmlformats.org/officeDocument/2006/relationships/image" Target="../media/image815.wmf"/><Relationship Id="rId4" Type="http://schemas.openxmlformats.org/officeDocument/2006/relationships/image" Target="../media/image809.wmf"/><Relationship Id="rId9" Type="http://schemas.openxmlformats.org/officeDocument/2006/relationships/image" Target="../media/image81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5" Type="http://schemas.openxmlformats.org/officeDocument/2006/relationships/image" Target="../media/image22.png"/><Relationship Id="rId4" Type="http://schemas.openxmlformats.org/officeDocument/2006/relationships/image" Target="../media/image36.wmf"/></Relationships>
</file>

<file path=ppt/drawings/_rels/vmlDrawing140.vml.rels><?xml version="1.0" encoding="UTF-8" standalone="yes"?>
<Relationships xmlns="http://schemas.openxmlformats.org/package/2006/relationships"><Relationship Id="rId8" Type="http://schemas.openxmlformats.org/officeDocument/2006/relationships/image" Target="../media/image822.wmf"/><Relationship Id="rId3" Type="http://schemas.openxmlformats.org/officeDocument/2006/relationships/image" Target="../media/image817.wmf"/><Relationship Id="rId7" Type="http://schemas.openxmlformats.org/officeDocument/2006/relationships/image" Target="../media/image821.wmf"/><Relationship Id="rId2" Type="http://schemas.openxmlformats.org/officeDocument/2006/relationships/image" Target="../media/image17.wmf"/><Relationship Id="rId1" Type="http://schemas.openxmlformats.org/officeDocument/2006/relationships/image" Target="../media/image22.png"/><Relationship Id="rId6" Type="http://schemas.openxmlformats.org/officeDocument/2006/relationships/image" Target="../media/image820.wmf"/><Relationship Id="rId5" Type="http://schemas.openxmlformats.org/officeDocument/2006/relationships/image" Target="../media/image819.wmf"/><Relationship Id="rId4" Type="http://schemas.openxmlformats.org/officeDocument/2006/relationships/image" Target="../media/image818.wmf"/></Relationships>
</file>

<file path=ppt/drawings/_rels/vmlDrawing141.vml.rels><?xml version="1.0" encoding="UTF-8" standalone="yes"?>
<Relationships xmlns="http://schemas.openxmlformats.org/package/2006/relationships"><Relationship Id="rId3" Type="http://schemas.openxmlformats.org/officeDocument/2006/relationships/image" Target="../media/image825.wmf"/><Relationship Id="rId2" Type="http://schemas.openxmlformats.org/officeDocument/2006/relationships/image" Target="../media/image824.wmf"/><Relationship Id="rId1" Type="http://schemas.openxmlformats.org/officeDocument/2006/relationships/image" Target="../media/image823.wmf"/><Relationship Id="rId6" Type="http://schemas.openxmlformats.org/officeDocument/2006/relationships/image" Target="../media/image828.wmf"/><Relationship Id="rId5" Type="http://schemas.openxmlformats.org/officeDocument/2006/relationships/image" Target="../media/image827.wmf"/><Relationship Id="rId4" Type="http://schemas.openxmlformats.org/officeDocument/2006/relationships/image" Target="../media/image826.wmf"/></Relationships>
</file>

<file path=ppt/drawings/_rels/vmlDrawing142.vml.rels><?xml version="1.0" encoding="UTF-8" standalone="yes"?>
<Relationships xmlns="http://schemas.openxmlformats.org/package/2006/relationships"><Relationship Id="rId2" Type="http://schemas.openxmlformats.org/officeDocument/2006/relationships/image" Target="../media/image831.wmf"/><Relationship Id="rId1" Type="http://schemas.openxmlformats.org/officeDocument/2006/relationships/image" Target="../media/image830.wmf"/></Relationships>
</file>

<file path=ppt/drawings/_rels/vmlDrawing143.vml.rels><?xml version="1.0" encoding="UTF-8" standalone="yes"?>
<Relationships xmlns="http://schemas.openxmlformats.org/package/2006/relationships"><Relationship Id="rId3" Type="http://schemas.openxmlformats.org/officeDocument/2006/relationships/image" Target="../media/image834.wmf"/><Relationship Id="rId2" Type="http://schemas.openxmlformats.org/officeDocument/2006/relationships/image" Target="../media/image833.wmf"/><Relationship Id="rId1" Type="http://schemas.openxmlformats.org/officeDocument/2006/relationships/image" Target="../media/image832.wmf"/><Relationship Id="rId4" Type="http://schemas.openxmlformats.org/officeDocument/2006/relationships/image" Target="../media/image835.wmf"/></Relationships>
</file>

<file path=ppt/drawings/_rels/vmlDrawing144.vml.rels><?xml version="1.0" encoding="UTF-8" standalone="yes"?>
<Relationships xmlns="http://schemas.openxmlformats.org/package/2006/relationships"><Relationship Id="rId3" Type="http://schemas.openxmlformats.org/officeDocument/2006/relationships/image" Target="../media/image838.wmf"/><Relationship Id="rId2" Type="http://schemas.openxmlformats.org/officeDocument/2006/relationships/image" Target="../media/image837.wmf"/><Relationship Id="rId1" Type="http://schemas.openxmlformats.org/officeDocument/2006/relationships/image" Target="../media/image836.wmf"/><Relationship Id="rId4" Type="http://schemas.openxmlformats.org/officeDocument/2006/relationships/image" Target="../media/image839.wmf"/></Relationships>
</file>

<file path=ppt/drawings/_rels/vmlDrawing145.vml.rels><?xml version="1.0" encoding="UTF-8" standalone="yes"?>
<Relationships xmlns="http://schemas.openxmlformats.org/package/2006/relationships"><Relationship Id="rId2" Type="http://schemas.openxmlformats.org/officeDocument/2006/relationships/image" Target="../media/image841.wmf"/><Relationship Id="rId1" Type="http://schemas.openxmlformats.org/officeDocument/2006/relationships/image" Target="../media/image840.w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842.wmf"/></Relationships>
</file>

<file path=ppt/drawings/_rels/vmlDrawing147.vml.rels><?xml version="1.0" encoding="UTF-8" standalone="yes"?>
<Relationships xmlns="http://schemas.openxmlformats.org/package/2006/relationships"><Relationship Id="rId3" Type="http://schemas.openxmlformats.org/officeDocument/2006/relationships/image" Target="../media/image845.wmf"/><Relationship Id="rId2" Type="http://schemas.openxmlformats.org/officeDocument/2006/relationships/image" Target="../media/image844.wmf"/><Relationship Id="rId1" Type="http://schemas.openxmlformats.org/officeDocument/2006/relationships/image" Target="../media/image843.wmf"/></Relationships>
</file>

<file path=ppt/drawings/_rels/vmlDrawing148.vml.rels><?xml version="1.0" encoding="UTF-8" standalone="yes"?>
<Relationships xmlns="http://schemas.openxmlformats.org/package/2006/relationships"><Relationship Id="rId2" Type="http://schemas.openxmlformats.org/officeDocument/2006/relationships/image" Target="../media/image847.wmf"/><Relationship Id="rId1" Type="http://schemas.openxmlformats.org/officeDocument/2006/relationships/image" Target="../media/image846.w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848.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849.w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850.w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851.w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852.w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853.w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854.wmf"/></Relationships>
</file>

<file path=ppt/drawings/_rels/vmlDrawing156.vml.rels><?xml version="1.0" encoding="UTF-8" standalone="yes"?>
<Relationships xmlns="http://schemas.openxmlformats.org/package/2006/relationships"><Relationship Id="rId3" Type="http://schemas.openxmlformats.org/officeDocument/2006/relationships/image" Target="../media/image858.wmf"/><Relationship Id="rId2" Type="http://schemas.openxmlformats.org/officeDocument/2006/relationships/image" Target="../media/image857.wmf"/><Relationship Id="rId1" Type="http://schemas.openxmlformats.org/officeDocument/2006/relationships/image" Target="../media/image856.wmf"/><Relationship Id="rId4" Type="http://schemas.openxmlformats.org/officeDocument/2006/relationships/image" Target="../media/image859.wmf"/></Relationships>
</file>

<file path=ppt/drawings/_rels/vmlDrawing157.vml.rels><?xml version="1.0" encoding="UTF-8" standalone="yes"?>
<Relationships xmlns="http://schemas.openxmlformats.org/package/2006/relationships"><Relationship Id="rId2" Type="http://schemas.openxmlformats.org/officeDocument/2006/relationships/image" Target="../media/image861.emf"/><Relationship Id="rId1" Type="http://schemas.openxmlformats.org/officeDocument/2006/relationships/image" Target="../media/image860.wmf"/></Relationships>
</file>

<file path=ppt/drawings/_rels/vmlDrawing158.vml.rels><?xml version="1.0" encoding="UTF-8" standalone="yes"?>
<Relationships xmlns="http://schemas.openxmlformats.org/package/2006/relationships"><Relationship Id="rId2" Type="http://schemas.openxmlformats.org/officeDocument/2006/relationships/image" Target="../media/image863.wmf"/><Relationship Id="rId1" Type="http://schemas.openxmlformats.org/officeDocument/2006/relationships/image" Target="../media/image862.wmf"/></Relationships>
</file>

<file path=ppt/drawings/_rels/vmlDrawing159.vml.rels><?xml version="1.0" encoding="UTF-8" standalone="yes"?>
<Relationships xmlns="http://schemas.openxmlformats.org/package/2006/relationships"><Relationship Id="rId3" Type="http://schemas.openxmlformats.org/officeDocument/2006/relationships/image" Target="../media/image866.wmf"/><Relationship Id="rId2" Type="http://schemas.openxmlformats.org/officeDocument/2006/relationships/image" Target="../media/image865.wmf"/><Relationship Id="rId1" Type="http://schemas.openxmlformats.org/officeDocument/2006/relationships/image" Target="../media/image86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s>
</file>

<file path=ppt/drawings/_rels/vmlDrawing160.vml.rels><?xml version="1.0" encoding="UTF-8" standalone="yes"?>
<Relationships xmlns="http://schemas.openxmlformats.org/package/2006/relationships"><Relationship Id="rId2" Type="http://schemas.openxmlformats.org/officeDocument/2006/relationships/image" Target="../media/image868.wmf"/><Relationship Id="rId1" Type="http://schemas.openxmlformats.org/officeDocument/2006/relationships/image" Target="../media/image867.wmf"/></Relationships>
</file>

<file path=ppt/drawings/_rels/vmlDrawing161.vml.rels><?xml version="1.0" encoding="UTF-8" standalone="yes"?>
<Relationships xmlns="http://schemas.openxmlformats.org/package/2006/relationships"><Relationship Id="rId2" Type="http://schemas.openxmlformats.org/officeDocument/2006/relationships/image" Target="../media/image870.wmf"/><Relationship Id="rId1" Type="http://schemas.openxmlformats.org/officeDocument/2006/relationships/image" Target="../media/image869.wmf"/></Relationships>
</file>

<file path=ppt/drawings/_rels/vmlDrawing162.vml.rels><?xml version="1.0" encoding="UTF-8" standalone="yes"?>
<Relationships xmlns="http://schemas.openxmlformats.org/package/2006/relationships"><Relationship Id="rId3" Type="http://schemas.openxmlformats.org/officeDocument/2006/relationships/image" Target="../media/image873.wmf"/><Relationship Id="rId2" Type="http://schemas.openxmlformats.org/officeDocument/2006/relationships/image" Target="../media/image872.wmf"/><Relationship Id="rId1" Type="http://schemas.openxmlformats.org/officeDocument/2006/relationships/image" Target="../media/image871.wmf"/><Relationship Id="rId5" Type="http://schemas.openxmlformats.org/officeDocument/2006/relationships/image" Target="../media/image875.wmf"/><Relationship Id="rId4" Type="http://schemas.openxmlformats.org/officeDocument/2006/relationships/image" Target="../media/image874.wmf"/></Relationships>
</file>

<file path=ppt/drawings/_rels/vmlDrawing163.vml.rels><?xml version="1.0" encoding="UTF-8" standalone="yes"?>
<Relationships xmlns="http://schemas.openxmlformats.org/package/2006/relationships"><Relationship Id="rId8" Type="http://schemas.openxmlformats.org/officeDocument/2006/relationships/image" Target="../media/image884.wmf"/><Relationship Id="rId3" Type="http://schemas.openxmlformats.org/officeDocument/2006/relationships/image" Target="../media/image879.wmf"/><Relationship Id="rId7" Type="http://schemas.openxmlformats.org/officeDocument/2006/relationships/image" Target="../media/image883.wmf"/><Relationship Id="rId2" Type="http://schemas.openxmlformats.org/officeDocument/2006/relationships/image" Target="../media/image878.wmf"/><Relationship Id="rId1" Type="http://schemas.openxmlformats.org/officeDocument/2006/relationships/image" Target="../media/image877.wmf"/><Relationship Id="rId6" Type="http://schemas.openxmlformats.org/officeDocument/2006/relationships/image" Target="../media/image882.wmf"/><Relationship Id="rId5" Type="http://schemas.openxmlformats.org/officeDocument/2006/relationships/image" Target="../media/image881.wmf"/><Relationship Id="rId4" Type="http://schemas.openxmlformats.org/officeDocument/2006/relationships/image" Target="../media/image880.wmf"/><Relationship Id="rId9" Type="http://schemas.openxmlformats.org/officeDocument/2006/relationships/image" Target="../media/image885.wmf"/></Relationships>
</file>

<file path=ppt/drawings/_rels/vmlDrawing164.vml.rels><?xml version="1.0" encoding="UTF-8" standalone="yes"?>
<Relationships xmlns="http://schemas.openxmlformats.org/package/2006/relationships"><Relationship Id="rId3" Type="http://schemas.openxmlformats.org/officeDocument/2006/relationships/image" Target="../media/image888.wmf"/><Relationship Id="rId2" Type="http://schemas.openxmlformats.org/officeDocument/2006/relationships/image" Target="../media/image887.wmf"/><Relationship Id="rId1" Type="http://schemas.openxmlformats.org/officeDocument/2006/relationships/image" Target="../media/image886.wmf"/><Relationship Id="rId4" Type="http://schemas.openxmlformats.org/officeDocument/2006/relationships/image" Target="../media/image889.wmf"/></Relationships>
</file>

<file path=ppt/drawings/_rels/vmlDrawing165.vml.rels><?xml version="1.0" encoding="UTF-8" standalone="yes"?>
<Relationships xmlns="http://schemas.openxmlformats.org/package/2006/relationships"><Relationship Id="rId8" Type="http://schemas.openxmlformats.org/officeDocument/2006/relationships/image" Target="../media/image898.wmf"/><Relationship Id="rId3" Type="http://schemas.openxmlformats.org/officeDocument/2006/relationships/image" Target="../media/image893.wmf"/><Relationship Id="rId7" Type="http://schemas.openxmlformats.org/officeDocument/2006/relationships/image" Target="../media/image897.wmf"/><Relationship Id="rId12" Type="http://schemas.openxmlformats.org/officeDocument/2006/relationships/image" Target="../media/image902.wmf"/><Relationship Id="rId2" Type="http://schemas.openxmlformats.org/officeDocument/2006/relationships/image" Target="../media/image892.wmf"/><Relationship Id="rId1" Type="http://schemas.openxmlformats.org/officeDocument/2006/relationships/image" Target="../media/image891.wmf"/><Relationship Id="rId6" Type="http://schemas.openxmlformats.org/officeDocument/2006/relationships/image" Target="../media/image896.wmf"/><Relationship Id="rId11" Type="http://schemas.openxmlformats.org/officeDocument/2006/relationships/image" Target="../media/image901.wmf"/><Relationship Id="rId5" Type="http://schemas.openxmlformats.org/officeDocument/2006/relationships/image" Target="../media/image895.wmf"/><Relationship Id="rId10" Type="http://schemas.openxmlformats.org/officeDocument/2006/relationships/image" Target="../media/image900.wmf"/><Relationship Id="rId4" Type="http://schemas.openxmlformats.org/officeDocument/2006/relationships/image" Target="../media/image894.wmf"/><Relationship Id="rId9" Type="http://schemas.openxmlformats.org/officeDocument/2006/relationships/image" Target="../media/image899.wmf"/></Relationships>
</file>

<file path=ppt/drawings/_rels/vmlDrawing166.vml.rels><?xml version="1.0" encoding="UTF-8" standalone="yes"?>
<Relationships xmlns="http://schemas.openxmlformats.org/package/2006/relationships"><Relationship Id="rId8" Type="http://schemas.openxmlformats.org/officeDocument/2006/relationships/image" Target="../media/image913.wmf"/><Relationship Id="rId13" Type="http://schemas.openxmlformats.org/officeDocument/2006/relationships/image" Target="../media/image916.wmf"/><Relationship Id="rId18" Type="http://schemas.openxmlformats.org/officeDocument/2006/relationships/image" Target="../media/image920.wmf"/><Relationship Id="rId3" Type="http://schemas.openxmlformats.org/officeDocument/2006/relationships/image" Target="../media/image908.wmf"/><Relationship Id="rId21" Type="http://schemas.openxmlformats.org/officeDocument/2006/relationships/image" Target="../media/image923.wmf"/><Relationship Id="rId7" Type="http://schemas.openxmlformats.org/officeDocument/2006/relationships/image" Target="../media/image912.wmf"/><Relationship Id="rId12" Type="http://schemas.openxmlformats.org/officeDocument/2006/relationships/image" Target="../media/image915.wmf"/><Relationship Id="rId17" Type="http://schemas.openxmlformats.org/officeDocument/2006/relationships/image" Target="../media/image901.wmf"/><Relationship Id="rId2" Type="http://schemas.openxmlformats.org/officeDocument/2006/relationships/image" Target="../media/image907.wmf"/><Relationship Id="rId16" Type="http://schemas.openxmlformats.org/officeDocument/2006/relationships/image" Target="../media/image919.wmf"/><Relationship Id="rId20" Type="http://schemas.openxmlformats.org/officeDocument/2006/relationships/image" Target="../media/image922.wmf"/><Relationship Id="rId1" Type="http://schemas.openxmlformats.org/officeDocument/2006/relationships/image" Target="../media/image906.wmf"/><Relationship Id="rId6" Type="http://schemas.openxmlformats.org/officeDocument/2006/relationships/image" Target="../media/image911.emf"/><Relationship Id="rId11" Type="http://schemas.openxmlformats.org/officeDocument/2006/relationships/image" Target="../media/image898.wmf"/><Relationship Id="rId5" Type="http://schemas.openxmlformats.org/officeDocument/2006/relationships/image" Target="../media/image910.wmf"/><Relationship Id="rId15" Type="http://schemas.openxmlformats.org/officeDocument/2006/relationships/image" Target="../media/image918.wmf"/><Relationship Id="rId23" Type="http://schemas.openxmlformats.org/officeDocument/2006/relationships/image" Target="../media/image925.wmf"/><Relationship Id="rId10" Type="http://schemas.openxmlformats.org/officeDocument/2006/relationships/image" Target="../media/image900.wmf"/><Relationship Id="rId19" Type="http://schemas.openxmlformats.org/officeDocument/2006/relationships/image" Target="../media/image921.wmf"/><Relationship Id="rId4" Type="http://schemas.openxmlformats.org/officeDocument/2006/relationships/image" Target="../media/image909.wmf"/><Relationship Id="rId9" Type="http://schemas.openxmlformats.org/officeDocument/2006/relationships/image" Target="../media/image914.wmf"/><Relationship Id="rId14" Type="http://schemas.openxmlformats.org/officeDocument/2006/relationships/image" Target="../media/image917.wmf"/><Relationship Id="rId22" Type="http://schemas.openxmlformats.org/officeDocument/2006/relationships/image" Target="../media/image924.wmf"/></Relationships>
</file>

<file path=ppt/drawings/_rels/vmlDrawing167.vml.rels><?xml version="1.0" encoding="UTF-8" standalone="yes"?>
<Relationships xmlns="http://schemas.openxmlformats.org/package/2006/relationships"><Relationship Id="rId3" Type="http://schemas.openxmlformats.org/officeDocument/2006/relationships/image" Target="../media/image933.wmf"/><Relationship Id="rId2" Type="http://schemas.openxmlformats.org/officeDocument/2006/relationships/image" Target="../media/image932.wmf"/><Relationship Id="rId1" Type="http://schemas.openxmlformats.org/officeDocument/2006/relationships/image" Target="../media/image931.wmf"/><Relationship Id="rId4" Type="http://schemas.openxmlformats.org/officeDocument/2006/relationships/image" Target="../media/image934.wmf"/></Relationships>
</file>

<file path=ppt/drawings/_rels/vmlDrawing168.vml.rels><?xml version="1.0" encoding="UTF-8" standalone="yes"?>
<Relationships xmlns="http://schemas.openxmlformats.org/package/2006/relationships"><Relationship Id="rId8" Type="http://schemas.openxmlformats.org/officeDocument/2006/relationships/image" Target="../media/image922.wmf"/><Relationship Id="rId13" Type="http://schemas.openxmlformats.org/officeDocument/2006/relationships/image" Target="../media/image944.wmf"/><Relationship Id="rId3" Type="http://schemas.openxmlformats.org/officeDocument/2006/relationships/image" Target="../media/image937.emf"/><Relationship Id="rId7" Type="http://schemas.openxmlformats.org/officeDocument/2006/relationships/image" Target="../media/image939.wmf"/><Relationship Id="rId12" Type="http://schemas.openxmlformats.org/officeDocument/2006/relationships/image" Target="../media/image943.wmf"/><Relationship Id="rId17" Type="http://schemas.openxmlformats.org/officeDocument/2006/relationships/image" Target="../media/image947.wmf"/><Relationship Id="rId2" Type="http://schemas.openxmlformats.org/officeDocument/2006/relationships/image" Target="../media/image936.wmf"/><Relationship Id="rId16" Type="http://schemas.openxmlformats.org/officeDocument/2006/relationships/image" Target="../media/image946.wmf"/><Relationship Id="rId1" Type="http://schemas.openxmlformats.org/officeDocument/2006/relationships/image" Target="../media/image935.wmf"/><Relationship Id="rId6" Type="http://schemas.openxmlformats.org/officeDocument/2006/relationships/image" Target="../media/image900.wmf"/><Relationship Id="rId11" Type="http://schemas.openxmlformats.org/officeDocument/2006/relationships/image" Target="../media/image942.wmf"/><Relationship Id="rId5" Type="http://schemas.openxmlformats.org/officeDocument/2006/relationships/image" Target="../media/image898.wmf"/><Relationship Id="rId15" Type="http://schemas.openxmlformats.org/officeDocument/2006/relationships/image" Target="../media/image901.wmf"/><Relationship Id="rId10" Type="http://schemas.openxmlformats.org/officeDocument/2006/relationships/image" Target="../media/image941.wmf"/><Relationship Id="rId4" Type="http://schemas.openxmlformats.org/officeDocument/2006/relationships/image" Target="../media/image938.emf"/><Relationship Id="rId9" Type="http://schemas.openxmlformats.org/officeDocument/2006/relationships/image" Target="../media/image940.wmf"/><Relationship Id="rId14" Type="http://schemas.openxmlformats.org/officeDocument/2006/relationships/image" Target="../media/image945.wmf"/></Relationships>
</file>

<file path=ppt/drawings/_rels/vmlDrawing169.vml.rels><?xml version="1.0" encoding="UTF-8" standalone="yes"?>
<Relationships xmlns="http://schemas.openxmlformats.org/package/2006/relationships"><Relationship Id="rId3" Type="http://schemas.openxmlformats.org/officeDocument/2006/relationships/image" Target="../media/image949.wmf"/><Relationship Id="rId7" Type="http://schemas.openxmlformats.org/officeDocument/2006/relationships/image" Target="../media/image953.wmf"/><Relationship Id="rId2" Type="http://schemas.openxmlformats.org/officeDocument/2006/relationships/image" Target="../media/image948.wmf"/><Relationship Id="rId1" Type="http://schemas.openxmlformats.org/officeDocument/2006/relationships/image" Target="../media/image22.png"/><Relationship Id="rId6" Type="http://schemas.openxmlformats.org/officeDocument/2006/relationships/image" Target="../media/image952.wmf"/><Relationship Id="rId5" Type="http://schemas.openxmlformats.org/officeDocument/2006/relationships/image" Target="../media/image951.wmf"/><Relationship Id="rId4" Type="http://schemas.openxmlformats.org/officeDocument/2006/relationships/image" Target="../media/image950.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70.vml.rels><?xml version="1.0" encoding="UTF-8" standalone="yes"?>
<Relationships xmlns="http://schemas.openxmlformats.org/package/2006/relationships"><Relationship Id="rId3" Type="http://schemas.openxmlformats.org/officeDocument/2006/relationships/image" Target="../media/image955.wmf"/><Relationship Id="rId2" Type="http://schemas.openxmlformats.org/officeDocument/2006/relationships/image" Target="../media/image954.wmf"/><Relationship Id="rId1" Type="http://schemas.openxmlformats.org/officeDocument/2006/relationships/image" Target="../media/image22.png"/><Relationship Id="rId5" Type="http://schemas.openxmlformats.org/officeDocument/2006/relationships/image" Target="../media/image957.wmf"/><Relationship Id="rId4" Type="http://schemas.openxmlformats.org/officeDocument/2006/relationships/image" Target="../media/image956.wmf"/></Relationships>
</file>

<file path=ppt/drawings/_rels/vmlDrawing171.vml.rels><?xml version="1.0" encoding="UTF-8" standalone="yes"?>
<Relationships xmlns="http://schemas.openxmlformats.org/package/2006/relationships"><Relationship Id="rId8" Type="http://schemas.openxmlformats.org/officeDocument/2006/relationships/image" Target="../media/image965.wmf"/><Relationship Id="rId3" Type="http://schemas.openxmlformats.org/officeDocument/2006/relationships/image" Target="../media/image960.wmf"/><Relationship Id="rId7" Type="http://schemas.openxmlformats.org/officeDocument/2006/relationships/image" Target="../media/image964.wmf"/><Relationship Id="rId2" Type="http://schemas.openxmlformats.org/officeDocument/2006/relationships/image" Target="../media/image959.wmf"/><Relationship Id="rId1" Type="http://schemas.openxmlformats.org/officeDocument/2006/relationships/image" Target="../media/image958.png"/><Relationship Id="rId6" Type="http://schemas.openxmlformats.org/officeDocument/2006/relationships/image" Target="../media/image963.wmf"/><Relationship Id="rId11" Type="http://schemas.openxmlformats.org/officeDocument/2006/relationships/image" Target="../media/image968.wmf"/><Relationship Id="rId5" Type="http://schemas.openxmlformats.org/officeDocument/2006/relationships/image" Target="../media/image962.wmf"/><Relationship Id="rId10" Type="http://schemas.openxmlformats.org/officeDocument/2006/relationships/image" Target="../media/image967.wmf"/><Relationship Id="rId4" Type="http://schemas.openxmlformats.org/officeDocument/2006/relationships/image" Target="../media/image961.wmf"/><Relationship Id="rId9" Type="http://schemas.openxmlformats.org/officeDocument/2006/relationships/image" Target="../media/image966.wmf"/></Relationships>
</file>

<file path=ppt/drawings/_rels/vmlDrawing172.vml.rels><?xml version="1.0" encoding="UTF-8" standalone="yes"?>
<Relationships xmlns="http://schemas.openxmlformats.org/package/2006/relationships"><Relationship Id="rId3" Type="http://schemas.openxmlformats.org/officeDocument/2006/relationships/image" Target="../media/image971.wmf"/><Relationship Id="rId2" Type="http://schemas.openxmlformats.org/officeDocument/2006/relationships/image" Target="../media/image970.wmf"/><Relationship Id="rId1" Type="http://schemas.openxmlformats.org/officeDocument/2006/relationships/image" Target="../media/image969.wmf"/><Relationship Id="rId5" Type="http://schemas.openxmlformats.org/officeDocument/2006/relationships/image" Target="../media/image972.wmf"/><Relationship Id="rId4" Type="http://schemas.openxmlformats.org/officeDocument/2006/relationships/image" Target="../media/image958.png"/></Relationships>
</file>

<file path=ppt/drawings/_rels/vmlDrawing173.vml.rels><?xml version="1.0" encoding="UTF-8" standalone="yes"?>
<Relationships xmlns="http://schemas.openxmlformats.org/package/2006/relationships"><Relationship Id="rId8" Type="http://schemas.openxmlformats.org/officeDocument/2006/relationships/image" Target="../media/image979.wmf"/><Relationship Id="rId3" Type="http://schemas.openxmlformats.org/officeDocument/2006/relationships/image" Target="../media/image974.wmf"/><Relationship Id="rId7" Type="http://schemas.openxmlformats.org/officeDocument/2006/relationships/image" Target="../media/image978.wmf"/><Relationship Id="rId2" Type="http://schemas.openxmlformats.org/officeDocument/2006/relationships/image" Target="../media/image973.wmf"/><Relationship Id="rId1" Type="http://schemas.openxmlformats.org/officeDocument/2006/relationships/image" Target="../media/image958.png"/><Relationship Id="rId6" Type="http://schemas.openxmlformats.org/officeDocument/2006/relationships/image" Target="../media/image977.wmf"/><Relationship Id="rId5" Type="http://schemas.openxmlformats.org/officeDocument/2006/relationships/image" Target="../media/image976.wmf"/><Relationship Id="rId4" Type="http://schemas.openxmlformats.org/officeDocument/2006/relationships/image" Target="../media/image975.wmf"/></Relationships>
</file>

<file path=ppt/drawings/_rels/vmlDrawing174.vml.rels><?xml version="1.0" encoding="UTF-8" standalone="yes"?>
<Relationships xmlns="http://schemas.openxmlformats.org/package/2006/relationships"><Relationship Id="rId3" Type="http://schemas.openxmlformats.org/officeDocument/2006/relationships/image" Target="../media/image981.wmf"/><Relationship Id="rId2" Type="http://schemas.openxmlformats.org/officeDocument/2006/relationships/image" Target="../media/image980.wmf"/><Relationship Id="rId1" Type="http://schemas.openxmlformats.org/officeDocument/2006/relationships/image" Target="../media/image958.png"/><Relationship Id="rId4" Type="http://schemas.openxmlformats.org/officeDocument/2006/relationships/image" Target="../media/image982.wmf"/></Relationships>
</file>

<file path=ppt/drawings/_rels/vmlDrawing175.vml.rels><?xml version="1.0" encoding="UTF-8" standalone="yes"?>
<Relationships xmlns="http://schemas.openxmlformats.org/package/2006/relationships"><Relationship Id="rId8" Type="http://schemas.openxmlformats.org/officeDocument/2006/relationships/image" Target="../media/image989.wmf"/><Relationship Id="rId3" Type="http://schemas.openxmlformats.org/officeDocument/2006/relationships/image" Target="../media/image984.wmf"/><Relationship Id="rId7" Type="http://schemas.openxmlformats.org/officeDocument/2006/relationships/image" Target="../media/image988.wmf"/><Relationship Id="rId2" Type="http://schemas.openxmlformats.org/officeDocument/2006/relationships/image" Target="../media/image983.wmf"/><Relationship Id="rId1" Type="http://schemas.openxmlformats.org/officeDocument/2006/relationships/image" Target="../media/image22.png"/><Relationship Id="rId6" Type="http://schemas.openxmlformats.org/officeDocument/2006/relationships/image" Target="../media/image987.wmf"/><Relationship Id="rId5" Type="http://schemas.openxmlformats.org/officeDocument/2006/relationships/image" Target="../media/image986.wmf"/><Relationship Id="rId10" Type="http://schemas.openxmlformats.org/officeDocument/2006/relationships/image" Target="../media/image991.wmf"/><Relationship Id="rId4" Type="http://schemas.openxmlformats.org/officeDocument/2006/relationships/image" Target="../media/image985.wmf"/><Relationship Id="rId9" Type="http://schemas.openxmlformats.org/officeDocument/2006/relationships/image" Target="../media/image990.wmf"/></Relationships>
</file>

<file path=ppt/drawings/_rels/vmlDrawing176.vml.rels><?xml version="1.0" encoding="UTF-8" standalone="yes"?>
<Relationships xmlns="http://schemas.openxmlformats.org/package/2006/relationships"><Relationship Id="rId3" Type="http://schemas.openxmlformats.org/officeDocument/2006/relationships/image" Target="../media/image994.wmf"/><Relationship Id="rId2" Type="http://schemas.openxmlformats.org/officeDocument/2006/relationships/image" Target="../media/image993.wmf"/><Relationship Id="rId1" Type="http://schemas.openxmlformats.org/officeDocument/2006/relationships/image" Target="../media/image992.wmf"/><Relationship Id="rId4" Type="http://schemas.openxmlformats.org/officeDocument/2006/relationships/image" Target="../media/image995.wmf"/></Relationships>
</file>

<file path=ppt/drawings/_rels/vmlDrawing177.vml.rels><?xml version="1.0" encoding="UTF-8" standalone="yes"?>
<Relationships xmlns="http://schemas.openxmlformats.org/package/2006/relationships"><Relationship Id="rId3" Type="http://schemas.openxmlformats.org/officeDocument/2006/relationships/image" Target="../media/image998.wmf"/><Relationship Id="rId2" Type="http://schemas.openxmlformats.org/officeDocument/2006/relationships/image" Target="../media/image997.wmf"/><Relationship Id="rId1" Type="http://schemas.openxmlformats.org/officeDocument/2006/relationships/image" Target="../media/image996.wmf"/><Relationship Id="rId5" Type="http://schemas.openxmlformats.org/officeDocument/2006/relationships/image" Target="../media/image1000.wmf"/><Relationship Id="rId4" Type="http://schemas.openxmlformats.org/officeDocument/2006/relationships/image" Target="../media/image999.wmf"/></Relationships>
</file>

<file path=ppt/drawings/_rels/vmlDrawing178.vml.rels><?xml version="1.0" encoding="UTF-8" standalone="yes"?>
<Relationships xmlns="http://schemas.openxmlformats.org/package/2006/relationships"><Relationship Id="rId3" Type="http://schemas.openxmlformats.org/officeDocument/2006/relationships/image" Target="../media/image1003.wmf"/><Relationship Id="rId7" Type="http://schemas.openxmlformats.org/officeDocument/2006/relationships/image" Target="../media/image1007.wmf"/><Relationship Id="rId2" Type="http://schemas.openxmlformats.org/officeDocument/2006/relationships/image" Target="../media/image1002.wmf"/><Relationship Id="rId1" Type="http://schemas.openxmlformats.org/officeDocument/2006/relationships/image" Target="../media/image1001.wmf"/><Relationship Id="rId6" Type="http://schemas.openxmlformats.org/officeDocument/2006/relationships/image" Target="../media/image1006.wmf"/><Relationship Id="rId5" Type="http://schemas.openxmlformats.org/officeDocument/2006/relationships/image" Target="../media/image1005.wmf"/><Relationship Id="rId4" Type="http://schemas.openxmlformats.org/officeDocument/2006/relationships/image" Target="../media/image1004.wmf"/></Relationships>
</file>

<file path=ppt/drawings/_rels/vmlDrawing179.vml.rels><?xml version="1.0" encoding="UTF-8" standalone="yes"?>
<Relationships xmlns="http://schemas.openxmlformats.org/package/2006/relationships"><Relationship Id="rId8" Type="http://schemas.openxmlformats.org/officeDocument/2006/relationships/image" Target="../media/image1015.emf"/><Relationship Id="rId3" Type="http://schemas.openxmlformats.org/officeDocument/2006/relationships/image" Target="../media/image1010.wmf"/><Relationship Id="rId7" Type="http://schemas.openxmlformats.org/officeDocument/2006/relationships/image" Target="../media/image1014.wmf"/><Relationship Id="rId2" Type="http://schemas.openxmlformats.org/officeDocument/2006/relationships/image" Target="../media/image1009.wmf"/><Relationship Id="rId1" Type="http://schemas.openxmlformats.org/officeDocument/2006/relationships/image" Target="../media/image1008.wmf"/><Relationship Id="rId6" Type="http://schemas.openxmlformats.org/officeDocument/2006/relationships/image" Target="../media/image1013.wmf"/><Relationship Id="rId11" Type="http://schemas.openxmlformats.org/officeDocument/2006/relationships/image" Target="../media/image1018.wmf"/><Relationship Id="rId5" Type="http://schemas.openxmlformats.org/officeDocument/2006/relationships/image" Target="../media/image1012.wmf"/><Relationship Id="rId10" Type="http://schemas.openxmlformats.org/officeDocument/2006/relationships/image" Target="../media/image1017.wmf"/><Relationship Id="rId4" Type="http://schemas.openxmlformats.org/officeDocument/2006/relationships/image" Target="../media/image1011.wmf"/><Relationship Id="rId9" Type="http://schemas.openxmlformats.org/officeDocument/2006/relationships/image" Target="../media/image1016.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image" Target="../media/image49.emf"/><Relationship Id="rId7" Type="http://schemas.openxmlformats.org/officeDocument/2006/relationships/image" Target="../media/image53.wmf"/><Relationship Id="rId2" Type="http://schemas.openxmlformats.org/officeDocument/2006/relationships/image" Target="../media/image48.wmf"/><Relationship Id="rId1" Type="http://schemas.openxmlformats.org/officeDocument/2006/relationships/image" Target="../media/image47.wmf"/><Relationship Id="rId6" Type="http://schemas.openxmlformats.org/officeDocument/2006/relationships/image" Target="../media/image52.wmf"/><Relationship Id="rId5" Type="http://schemas.openxmlformats.org/officeDocument/2006/relationships/image" Target="../media/image51.wmf"/><Relationship Id="rId4" Type="http://schemas.openxmlformats.org/officeDocument/2006/relationships/image" Target="../media/image50.wmf"/><Relationship Id="rId9" Type="http://schemas.openxmlformats.org/officeDocument/2006/relationships/image" Target="../media/image55.wmf"/></Relationships>
</file>

<file path=ppt/drawings/_rels/vmlDrawing180.vml.rels><?xml version="1.0" encoding="UTF-8" standalone="yes"?>
<Relationships xmlns="http://schemas.openxmlformats.org/package/2006/relationships"><Relationship Id="rId3" Type="http://schemas.openxmlformats.org/officeDocument/2006/relationships/image" Target="../media/image1020.wmf"/><Relationship Id="rId2" Type="http://schemas.openxmlformats.org/officeDocument/2006/relationships/image" Target="../media/image1014.wmf"/><Relationship Id="rId1" Type="http://schemas.openxmlformats.org/officeDocument/2006/relationships/image" Target="../media/image1019.wmf"/><Relationship Id="rId5" Type="http://schemas.openxmlformats.org/officeDocument/2006/relationships/image" Target="../media/image1022.wmf"/><Relationship Id="rId4" Type="http://schemas.openxmlformats.org/officeDocument/2006/relationships/image" Target="../media/image1021.wmf"/></Relationships>
</file>

<file path=ppt/drawings/_rels/vmlDrawing181.vml.rels><?xml version="1.0" encoding="UTF-8" standalone="yes"?>
<Relationships xmlns="http://schemas.openxmlformats.org/package/2006/relationships"><Relationship Id="rId3" Type="http://schemas.openxmlformats.org/officeDocument/2006/relationships/image" Target="../media/image1025.wmf"/><Relationship Id="rId2" Type="http://schemas.openxmlformats.org/officeDocument/2006/relationships/image" Target="../media/image1024.wmf"/><Relationship Id="rId1" Type="http://schemas.openxmlformats.org/officeDocument/2006/relationships/image" Target="../media/image1023.wmf"/><Relationship Id="rId5" Type="http://schemas.openxmlformats.org/officeDocument/2006/relationships/image" Target="../media/image1027.emf"/><Relationship Id="rId4" Type="http://schemas.openxmlformats.org/officeDocument/2006/relationships/image" Target="../media/image1026.wmf"/></Relationships>
</file>

<file path=ppt/drawings/_rels/vmlDrawing182.vml.rels><?xml version="1.0" encoding="UTF-8" standalone="yes"?>
<Relationships xmlns="http://schemas.openxmlformats.org/package/2006/relationships"><Relationship Id="rId8" Type="http://schemas.openxmlformats.org/officeDocument/2006/relationships/image" Target="../media/image1035.wmf"/><Relationship Id="rId3" Type="http://schemas.openxmlformats.org/officeDocument/2006/relationships/image" Target="../media/image1030.wmf"/><Relationship Id="rId7" Type="http://schemas.openxmlformats.org/officeDocument/2006/relationships/image" Target="../media/image1034.wmf"/><Relationship Id="rId2" Type="http://schemas.openxmlformats.org/officeDocument/2006/relationships/image" Target="../media/image1029.wmf"/><Relationship Id="rId1" Type="http://schemas.openxmlformats.org/officeDocument/2006/relationships/image" Target="../media/image1028.wmf"/><Relationship Id="rId6" Type="http://schemas.openxmlformats.org/officeDocument/2006/relationships/image" Target="../media/image1033.wmf"/><Relationship Id="rId5" Type="http://schemas.openxmlformats.org/officeDocument/2006/relationships/image" Target="../media/image1032.wmf"/><Relationship Id="rId4" Type="http://schemas.openxmlformats.org/officeDocument/2006/relationships/image" Target="../media/image1031.wmf"/></Relationships>
</file>

<file path=ppt/drawings/_rels/vmlDrawing183.vml.rels><?xml version="1.0" encoding="UTF-8" standalone="yes"?>
<Relationships xmlns="http://schemas.openxmlformats.org/package/2006/relationships"><Relationship Id="rId8" Type="http://schemas.openxmlformats.org/officeDocument/2006/relationships/image" Target="../media/image1039.wmf"/><Relationship Id="rId3" Type="http://schemas.openxmlformats.org/officeDocument/2006/relationships/image" Target="../media/image1036.wmf"/><Relationship Id="rId7" Type="http://schemas.openxmlformats.org/officeDocument/2006/relationships/image" Target="../media/image1038.wmf"/><Relationship Id="rId2" Type="http://schemas.openxmlformats.org/officeDocument/2006/relationships/image" Target="../media/image1032.wmf"/><Relationship Id="rId1" Type="http://schemas.openxmlformats.org/officeDocument/2006/relationships/image" Target="../media/image1033.wmf"/><Relationship Id="rId6" Type="http://schemas.openxmlformats.org/officeDocument/2006/relationships/image" Target="../media/image1037.wmf"/><Relationship Id="rId5" Type="http://schemas.openxmlformats.org/officeDocument/2006/relationships/image" Target="../media/image1014.wmf"/><Relationship Id="rId4" Type="http://schemas.openxmlformats.org/officeDocument/2006/relationships/image" Target="../media/image1013.wmf"/><Relationship Id="rId9" Type="http://schemas.openxmlformats.org/officeDocument/2006/relationships/image" Target="../media/image1040.wmf"/></Relationships>
</file>

<file path=ppt/drawings/_rels/vmlDrawing184.vml.rels><?xml version="1.0" encoding="UTF-8" standalone="yes"?>
<Relationships xmlns="http://schemas.openxmlformats.org/package/2006/relationships"><Relationship Id="rId2" Type="http://schemas.openxmlformats.org/officeDocument/2006/relationships/image" Target="../media/image1042.wmf"/><Relationship Id="rId1" Type="http://schemas.openxmlformats.org/officeDocument/2006/relationships/image" Target="../media/image1041.emf"/></Relationships>
</file>

<file path=ppt/drawings/_rels/vmlDrawing185.vml.rels><?xml version="1.0" encoding="UTF-8" standalone="yes"?>
<Relationships xmlns="http://schemas.openxmlformats.org/package/2006/relationships"><Relationship Id="rId8" Type="http://schemas.openxmlformats.org/officeDocument/2006/relationships/image" Target="../media/image1049.wmf"/><Relationship Id="rId3" Type="http://schemas.openxmlformats.org/officeDocument/2006/relationships/image" Target="../media/image1044.wmf"/><Relationship Id="rId7" Type="http://schemas.openxmlformats.org/officeDocument/2006/relationships/image" Target="../media/image1048.wmf"/><Relationship Id="rId12" Type="http://schemas.openxmlformats.org/officeDocument/2006/relationships/image" Target="../media/image1053.wmf"/><Relationship Id="rId2" Type="http://schemas.openxmlformats.org/officeDocument/2006/relationships/image" Target="../media/image1043.wmf"/><Relationship Id="rId1" Type="http://schemas.openxmlformats.org/officeDocument/2006/relationships/image" Target="../media/image22.png"/><Relationship Id="rId6" Type="http://schemas.openxmlformats.org/officeDocument/2006/relationships/image" Target="../media/image1047.wmf"/><Relationship Id="rId11" Type="http://schemas.openxmlformats.org/officeDocument/2006/relationships/image" Target="../media/image1052.wmf"/><Relationship Id="rId5" Type="http://schemas.openxmlformats.org/officeDocument/2006/relationships/image" Target="../media/image1046.wmf"/><Relationship Id="rId10" Type="http://schemas.openxmlformats.org/officeDocument/2006/relationships/image" Target="../media/image1051.wmf"/><Relationship Id="rId4" Type="http://schemas.openxmlformats.org/officeDocument/2006/relationships/image" Target="../media/image1045.wmf"/><Relationship Id="rId9" Type="http://schemas.openxmlformats.org/officeDocument/2006/relationships/image" Target="../media/image1050.wmf"/></Relationships>
</file>

<file path=ppt/drawings/_rels/vmlDrawing186.vml.rels><?xml version="1.0" encoding="UTF-8" standalone="yes"?>
<Relationships xmlns="http://schemas.openxmlformats.org/package/2006/relationships"><Relationship Id="rId8" Type="http://schemas.openxmlformats.org/officeDocument/2006/relationships/image" Target="../media/image1048.wmf"/><Relationship Id="rId3" Type="http://schemas.openxmlformats.org/officeDocument/2006/relationships/image" Target="../media/image1055.wmf"/><Relationship Id="rId7" Type="http://schemas.openxmlformats.org/officeDocument/2006/relationships/image" Target="../media/image1059.wmf"/><Relationship Id="rId2" Type="http://schemas.openxmlformats.org/officeDocument/2006/relationships/image" Target="../media/image1054.wmf"/><Relationship Id="rId1" Type="http://schemas.openxmlformats.org/officeDocument/2006/relationships/image" Target="../media/image22.png"/><Relationship Id="rId6" Type="http://schemas.openxmlformats.org/officeDocument/2006/relationships/image" Target="../media/image1058.wmf"/><Relationship Id="rId11" Type="http://schemas.openxmlformats.org/officeDocument/2006/relationships/image" Target="../media/image1051.wmf"/><Relationship Id="rId5" Type="http://schemas.openxmlformats.org/officeDocument/2006/relationships/image" Target="../media/image1057.wmf"/><Relationship Id="rId10" Type="http://schemas.openxmlformats.org/officeDocument/2006/relationships/image" Target="../media/image1050.wmf"/><Relationship Id="rId4" Type="http://schemas.openxmlformats.org/officeDocument/2006/relationships/image" Target="../media/image1056.wmf"/><Relationship Id="rId9" Type="http://schemas.openxmlformats.org/officeDocument/2006/relationships/image" Target="../media/image1049.wmf"/></Relationships>
</file>

<file path=ppt/drawings/_rels/vmlDrawing187.vml.rels><?xml version="1.0" encoding="UTF-8" standalone="yes"?>
<Relationships xmlns="http://schemas.openxmlformats.org/package/2006/relationships"><Relationship Id="rId3" Type="http://schemas.openxmlformats.org/officeDocument/2006/relationships/image" Target="../media/image1061.wmf"/><Relationship Id="rId7" Type="http://schemas.openxmlformats.org/officeDocument/2006/relationships/image" Target="../media/image1065.wmf"/><Relationship Id="rId2" Type="http://schemas.openxmlformats.org/officeDocument/2006/relationships/image" Target="../media/image1060.wmf"/><Relationship Id="rId1" Type="http://schemas.openxmlformats.org/officeDocument/2006/relationships/image" Target="../media/image22.png"/><Relationship Id="rId6" Type="http://schemas.openxmlformats.org/officeDocument/2006/relationships/image" Target="../media/image1064.wmf"/><Relationship Id="rId5" Type="http://schemas.openxmlformats.org/officeDocument/2006/relationships/image" Target="../media/image1063.wmf"/><Relationship Id="rId4" Type="http://schemas.openxmlformats.org/officeDocument/2006/relationships/image" Target="../media/image1062.wmf"/></Relationships>
</file>

<file path=ppt/drawings/_rels/vmlDrawing188.vml.rels><?xml version="1.0" encoding="UTF-8" standalone="yes"?>
<Relationships xmlns="http://schemas.openxmlformats.org/package/2006/relationships"><Relationship Id="rId8" Type="http://schemas.openxmlformats.org/officeDocument/2006/relationships/image" Target="../media/image1072.wmf"/><Relationship Id="rId13" Type="http://schemas.openxmlformats.org/officeDocument/2006/relationships/image" Target="../media/image1077.wmf"/><Relationship Id="rId3" Type="http://schemas.openxmlformats.org/officeDocument/2006/relationships/image" Target="../media/image1067.wmf"/><Relationship Id="rId7" Type="http://schemas.openxmlformats.org/officeDocument/2006/relationships/image" Target="../media/image1071.wmf"/><Relationship Id="rId12" Type="http://schemas.openxmlformats.org/officeDocument/2006/relationships/image" Target="../media/image1076.wmf"/><Relationship Id="rId2" Type="http://schemas.openxmlformats.org/officeDocument/2006/relationships/image" Target="../media/image1066.wmf"/><Relationship Id="rId1" Type="http://schemas.openxmlformats.org/officeDocument/2006/relationships/image" Target="../media/image22.png"/><Relationship Id="rId6" Type="http://schemas.openxmlformats.org/officeDocument/2006/relationships/image" Target="../media/image1070.wmf"/><Relationship Id="rId11" Type="http://schemas.openxmlformats.org/officeDocument/2006/relationships/image" Target="../media/image1075.wmf"/><Relationship Id="rId5" Type="http://schemas.openxmlformats.org/officeDocument/2006/relationships/image" Target="../media/image1069.wmf"/><Relationship Id="rId10" Type="http://schemas.openxmlformats.org/officeDocument/2006/relationships/image" Target="../media/image1074.wmf"/><Relationship Id="rId4" Type="http://schemas.openxmlformats.org/officeDocument/2006/relationships/image" Target="../media/image1068.wmf"/><Relationship Id="rId9" Type="http://schemas.openxmlformats.org/officeDocument/2006/relationships/image" Target="../media/image1073.wmf"/></Relationships>
</file>

<file path=ppt/drawings/_rels/vmlDrawing189.vml.rels><?xml version="1.0" encoding="UTF-8" standalone="yes"?>
<Relationships xmlns="http://schemas.openxmlformats.org/package/2006/relationships"><Relationship Id="rId8" Type="http://schemas.openxmlformats.org/officeDocument/2006/relationships/image" Target="../media/image1085.wmf"/><Relationship Id="rId3" Type="http://schemas.openxmlformats.org/officeDocument/2006/relationships/image" Target="../media/image1080.wmf"/><Relationship Id="rId7" Type="http://schemas.openxmlformats.org/officeDocument/2006/relationships/image" Target="../media/image1084.wmf"/><Relationship Id="rId2" Type="http://schemas.openxmlformats.org/officeDocument/2006/relationships/image" Target="../media/image1079.wmf"/><Relationship Id="rId1" Type="http://schemas.openxmlformats.org/officeDocument/2006/relationships/image" Target="../media/image1078.wmf"/><Relationship Id="rId6" Type="http://schemas.openxmlformats.org/officeDocument/2006/relationships/image" Target="../media/image1083.wmf"/><Relationship Id="rId5" Type="http://schemas.openxmlformats.org/officeDocument/2006/relationships/image" Target="../media/image1082.wmf"/><Relationship Id="rId10" Type="http://schemas.openxmlformats.org/officeDocument/2006/relationships/image" Target="../media/image1087.wmf"/><Relationship Id="rId4" Type="http://schemas.openxmlformats.org/officeDocument/2006/relationships/image" Target="../media/image1081.wmf"/><Relationship Id="rId9" Type="http://schemas.openxmlformats.org/officeDocument/2006/relationships/image" Target="../media/image108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190.vml.rels><?xml version="1.0" encoding="UTF-8" standalone="yes"?>
<Relationships xmlns="http://schemas.openxmlformats.org/package/2006/relationships"><Relationship Id="rId3" Type="http://schemas.openxmlformats.org/officeDocument/2006/relationships/image" Target="../media/image1087.wmf"/><Relationship Id="rId2" Type="http://schemas.openxmlformats.org/officeDocument/2006/relationships/image" Target="../media/image1084.wmf"/><Relationship Id="rId1" Type="http://schemas.openxmlformats.org/officeDocument/2006/relationships/image" Target="../media/image1078.wmf"/><Relationship Id="rId5" Type="http://schemas.openxmlformats.org/officeDocument/2006/relationships/image" Target="../media/image1083.wmf"/><Relationship Id="rId4" Type="http://schemas.openxmlformats.org/officeDocument/2006/relationships/image" Target="../media/image1082.wmf"/></Relationships>
</file>

<file path=ppt/drawings/_rels/vmlDrawing191.vml.rels><?xml version="1.0" encoding="UTF-8" standalone="yes"?>
<Relationships xmlns="http://schemas.openxmlformats.org/package/2006/relationships"><Relationship Id="rId3" Type="http://schemas.openxmlformats.org/officeDocument/2006/relationships/image" Target="../media/image1088.wmf"/><Relationship Id="rId2" Type="http://schemas.openxmlformats.org/officeDocument/2006/relationships/image" Target="../media/image1087.wmf"/><Relationship Id="rId1" Type="http://schemas.openxmlformats.org/officeDocument/2006/relationships/image" Target="../media/image1078.wmf"/><Relationship Id="rId4" Type="http://schemas.openxmlformats.org/officeDocument/2006/relationships/image" Target="../media/image1089.wmf"/></Relationships>
</file>

<file path=ppt/drawings/_rels/vmlDrawing192.vml.rels><?xml version="1.0" encoding="UTF-8" standalone="yes"?>
<Relationships xmlns="http://schemas.openxmlformats.org/package/2006/relationships"><Relationship Id="rId8" Type="http://schemas.openxmlformats.org/officeDocument/2006/relationships/image" Target="../media/image1097.wmf"/><Relationship Id="rId3" Type="http://schemas.openxmlformats.org/officeDocument/2006/relationships/image" Target="../media/image1092.wmf"/><Relationship Id="rId7" Type="http://schemas.openxmlformats.org/officeDocument/2006/relationships/image" Target="../media/image1096.wmf"/><Relationship Id="rId2" Type="http://schemas.openxmlformats.org/officeDocument/2006/relationships/image" Target="../media/image1091.wmf"/><Relationship Id="rId1" Type="http://schemas.openxmlformats.org/officeDocument/2006/relationships/image" Target="../media/image1090.wmf"/><Relationship Id="rId6" Type="http://schemas.openxmlformats.org/officeDocument/2006/relationships/image" Target="../media/image1095.wmf"/><Relationship Id="rId5" Type="http://schemas.openxmlformats.org/officeDocument/2006/relationships/image" Target="../media/image1094.wmf"/><Relationship Id="rId4" Type="http://schemas.openxmlformats.org/officeDocument/2006/relationships/image" Target="../media/image1093.wmf"/><Relationship Id="rId9" Type="http://schemas.openxmlformats.org/officeDocument/2006/relationships/image" Target="../media/image1098.wmf"/></Relationships>
</file>

<file path=ppt/drawings/_rels/vmlDrawing193.vml.rels><?xml version="1.0" encoding="UTF-8" standalone="yes"?>
<Relationships xmlns="http://schemas.openxmlformats.org/package/2006/relationships"><Relationship Id="rId8" Type="http://schemas.openxmlformats.org/officeDocument/2006/relationships/image" Target="../media/image1105.wmf"/><Relationship Id="rId3" Type="http://schemas.openxmlformats.org/officeDocument/2006/relationships/image" Target="../media/image1100.wmf"/><Relationship Id="rId7" Type="http://schemas.openxmlformats.org/officeDocument/2006/relationships/image" Target="../media/image1104.wmf"/><Relationship Id="rId2" Type="http://schemas.openxmlformats.org/officeDocument/2006/relationships/image" Target="../media/image1099.wmf"/><Relationship Id="rId1" Type="http://schemas.openxmlformats.org/officeDocument/2006/relationships/image" Target="../media/image1090.wmf"/><Relationship Id="rId6" Type="http://schemas.openxmlformats.org/officeDocument/2006/relationships/image" Target="../media/image1103.wmf"/><Relationship Id="rId11" Type="http://schemas.openxmlformats.org/officeDocument/2006/relationships/image" Target="../media/image1108.wmf"/><Relationship Id="rId5" Type="http://schemas.openxmlformats.org/officeDocument/2006/relationships/image" Target="../media/image1102.wmf"/><Relationship Id="rId10" Type="http://schemas.openxmlformats.org/officeDocument/2006/relationships/image" Target="../media/image1107.wmf"/><Relationship Id="rId4" Type="http://schemas.openxmlformats.org/officeDocument/2006/relationships/image" Target="../media/image1101.wmf"/><Relationship Id="rId9" Type="http://schemas.openxmlformats.org/officeDocument/2006/relationships/image" Target="../media/image1106.wmf"/></Relationships>
</file>

<file path=ppt/drawings/_rels/vmlDrawing194.vml.rels><?xml version="1.0" encoding="UTF-8" standalone="yes"?>
<Relationships xmlns="http://schemas.openxmlformats.org/package/2006/relationships"><Relationship Id="rId3" Type="http://schemas.openxmlformats.org/officeDocument/2006/relationships/image" Target="../media/image1111.wmf"/><Relationship Id="rId7" Type="http://schemas.openxmlformats.org/officeDocument/2006/relationships/image" Target="../media/image1114.wmf"/><Relationship Id="rId2" Type="http://schemas.openxmlformats.org/officeDocument/2006/relationships/image" Target="../media/image1110.wmf"/><Relationship Id="rId1" Type="http://schemas.openxmlformats.org/officeDocument/2006/relationships/image" Target="../media/image1109.wmf"/><Relationship Id="rId6" Type="http://schemas.openxmlformats.org/officeDocument/2006/relationships/image" Target="../media/image1113.wmf"/><Relationship Id="rId5" Type="http://schemas.openxmlformats.org/officeDocument/2006/relationships/image" Target="../media/image1112.wmf"/><Relationship Id="rId4" Type="http://schemas.openxmlformats.org/officeDocument/2006/relationships/image" Target="../media/image1080.wmf"/></Relationships>
</file>

<file path=ppt/drawings/_rels/vmlDrawing195.vml.rels><?xml version="1.0" encoding="UTF-8" standalone="yes"?>
<Relationships xmlns="http://schemas.openxmlformats.org/package/2006/relationships"><Relationship Id="rId3" Type="http://schemas.openxmlformats.org/officeDocument/2006/relationships/image" Target="../media/image1117.wmf"/><Relationship Id="rId2" Type="http://schemas.openxmlformats.org/officeDocument/2006/relationships/image" Target="../media/image1116.wmf"/><Relationship Id="rId1" Type="http://schemas.openxmlformats.org/officeDocument/2006/relationships/image" Target="../media/image1115.wmf"/></Relationships>
</file>

<file path=ppt/drawings/_rels/vmlDrawing196.vml.rels><?xml version="1.0" encoding="UTF-8" standalone="yes"?>
<Relationships xmlns="http://schemas.openxmlformats.org/package/2006/relationships"><Relationship Id="rId3" Type="http://schemas.openxmlformats.org/officeDocument/2006/relationships/image" Target="../media/image1120.wmf"/><Relationship Id="rId2" Type="http://schemas.openxmlformats.org/officeDocument/2006/relationships/image" Target="../media/image1119.wmf"/><Relationship Id="rId1" Type="http://schemas.openxmlformats.org/officeDocument/2006/relationships/image" Target="../media/image1118.wmf"/></Relationships>
</file>

<file path=ppt/drawings/_rels/vmlDrawing197.vml.rels><?xml version="1.0" encoding="UTF-8" standalone="yes"?>
<Relationships xmlns="http://schemas.openxmlformats.org/package/2006/relationships"><Relationship Id="rId3" Type="http://schemas.openxmlformats.org/officeDocument/2006/relationships/image" Target="../media/image1124.wmf"/><Relationship Id="rId2" Type="http://schemas.openxmlformats.org/officeDocument/2006/relationships/image" Target="../media/image1123.wmf"/><Relationship Id="rId1" Type="http://schemas.openxmlformats.org/officeDocument/2006/relationships/image" Target="../media/image1122.wmf"/></Relationships>
</file>

<file path=ppt/drawings/_rels/vmlDrawing198.vml.rels><?xml version="1.0" encoding="UTF-8" standalone="yes"?>
<Relationships xmlns="http://schemas.openxmlformats.org/package/2006/relationships"><Relationship Id="rId2" Type="http://schemas.openxmlformats.org/officeDocument/2006/relationships/image" Target="../media/image1078.wmf"/><Relationship Id="rId1" Type="http://schemas.openxmlformats.org/officeDocument/2006/relationships/image" Target="../media/image1080.wmf"/></Relationships>
</file>

<file path=ppt/drawings/_rels/vmlDrawing199.vml.rels><?xml version="1.0" encoding="UTF-8" standalone="yes"?>
<Relationships xmlns="http://schemas.openxmlformats.org/package/2006/relationships"><Relationship Id="rId3" Type="http://schemas.openxmlformats.org/officeDocument/2006/relationships/image" Target="../media/image1125.wmf"/><Relationship Id="rId2" Type="http://schemas.openxmlformats.org/officeDocument/2006/relationships/image" Target="../media/image1078.wmf"/><Relationship Id="rId1" Type="http://schemas.openxmlformats.org/officeDocument/2006/relationships/image" Target="../media/image1080.wmf"/><Relationship Id="rId5" Type="http://schemas.openxmlformats.org/officeDocument/2006/relationships/image" Target="../media/image1087.wmf"/><Relationship Id="rId4" Type="http://schemas.openxmlformats.org/officeDocument/2006/relationships/image" Target="../media/image112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64.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078.wmf"/></Relationships>
</file>

<file path=ppt/drawings/_rels/vmlDrawing201.vml.rels><?xml version="1.0" encoding="UTF-8" standalone="yes"?>
<Relationships xmlns="http://schemas.openxmlformats.org/package/2006/relationships"><Relationship Id="rId8" Type="http://schemas.openxmlformats.org/officeDocument/2006/relationships/image" Target="../media/image1134.wmf"/><Relationship Id="rId13" Type="http://schemas.openxmlformats.org/officeDocument/2006/relationships/image" Target="../media/image1138.wmf"/><Relationship Id="rId3" Type="http://schemas.openxmlformats.org/officeDocument/2006/relationships/image" Target="../media/image1129.wmf"/><Relationship Id="rId7" Type="http://schemas.openxmlformats.org/officeDocument/2006/relationships/image" Target="../media/image1133.wmf"/><Relationship Id="rId12" Type="http://schemas.openxmlformats.org/officeDocument/2006/relationships/image" Target="../media/image1137.wmf"/><Relationship Id="rId2" Type="http://schemas.openxmlformats.org/officeDocument/2006/relationships/image" Target="../media/image1128.wmf"/><Relationship Id="rId1" Type="http://schemas.openxmlformats.org/officeDocument/2006/relationships/image" Target="../media/image1127.wmf"/><Relationship Id="rId6" Type="http://schemas.openxmlformats.org/officeDocument/2006/relationships/image" Target="../media/image1132.wmf"/><Relationship Id="rId11" Type="http://schemas.openxmlformats.org/officeDocument/2006/relationships/image" Target="../media/image1136.wmf"/><Relationship Id="rId5" Type="http://schemas.openxmlformats.org/officeDocument/2006/relationships/image" Target="../media/image1131.wmf"/><Relationship Id="rId10" Type="http://schemas.openxmlformats.org/officeDocument/2006/relationships/image" Target="../media/image1111.wmf"/><Relationship Id="rId4" Type="http://schemas.openxmlformats.org/officeDocument/2006/relationships/image" Target="../media/image1130.wmf"/><Relationship Id="rId9" Type="http://schemas.openxmlformats.org/officeDocument/2006/relationships/image" Target="../media/image1135.wmf"/></Relationships>
</file>

<file path=ppt/drawings/_rels/vmlDrawing202.vml.rels><?xml version="1.0" encoding="UTF-8" standalone="yes"?>
<Relationships xmlns="http://schemas.openxmlformats.org/package/2006/relationships"><Relationship Id="rId8" Type="http://schemas.openxmlformats.org/officeDocument/2006/relationships/image" Target="../media/image1143.wmf"/><Relationship Id="rId3" Type="http://schemas.openxmlformats.org/officeDocument/2006/relationships/image" Target="../media/image1140.wmf"/><Relationship Id="rId7" Type="http://schemas.openxmlformats.org/officeDocument/2006/relationships/image" Target="../media/image1142.wmf"/><Relationship Id="rId2" Type="http://schemas.openxmlformats.org/officeDocument/2006/relationships/image" Target="../media/image1134.wmf"/><Relationship Id="rId1" Type="http://schemas.openxmlformats.org/officeDocument/2006/relationships/image" Target="../media/image1139.wmf"/><Relationship Id="rId6" Type="http://schemas.openxmlformats.org/officeDocument/2006/relationships/image" Target="../media/image1141.wmf"/><Relationship Id="rId5" Type="http://schemas.openxmlformats.org/officeDocument/2006/relationships/image" Target="../media/image1136.wmf"/><Relationship Id="rId4" Type="http://schemas.openxmlformats.org/officeDocument/2006/relationships/image" Target="../media/image1111.wmf"/><Relationship Id="rId9" Type="http://schemas.openxmlformats.org/officeDocument/2006/relationships/image" Target="../media/image1144.wmf"/></Relationships>
</file>

<file path=ppt/drawings/_rels/vmlDrawing203.vml.rels><?xml version="1.0" encoding="UTF-8" standalone="yes"?>
<Relationships xmlns="http://schemas.openxmlformats.org/package/2006/relationships"><Relationship Id="rId3" Type="http://schemas.openxmlformats.org/officeDocument/2006/relationships/image" Target="../media/image1146.wmf"/><Relationship Id="rId2" Type="http://schemas.openxmlformats.org/officeDocument/2006/relationships/image" Target="../media/image1145.wmf"/><Relationship Id="rId1" Type="http://schemas.openxmlformats.org/officeDocument/2006/relationships/image" Target="../media/image1131.wmf"/><Relationship Id="rId5" Type="http://schemas.openxmlformats.org/officeDocument/2006/relationships/image" Target="../media/image1148.wmf"/><Relationship Id="rId4" Type="http://schemas.openxmlformats.org/officeDocument/2006/relationships/image" Target="../media/image1147.wmf"/></Relationships>
</file>

<file path=ppt/drawings/_rels/vmlDrawing204.vml.rels><?xml version="1.0" encoding="UTF-8" standalone="yes"?>
<Relationships xmlns="http://schemas.openxmlformats.org/package/2006/relationships"><Relationship Id="rId3" Type="http://schemas.openxmlformats.org/officeDocument/2006/relationships/image" Target="../media/image1150.wmf"/><Relationship Id="rId2" Type="http://schemas.openxmlformats.org/officeDocument/2006/relationships/image" Target="../media/image1111.wmf"/><Relationship Id="rId1" Type="http://schemas.openxmlformats.org/officeDocument/2006/relationships/image" Target="../media/image1149.wmf"/><Relationship Id="rId4" Type="http://schemas.openxmlformats.org/officeDocument/2006/relationships/image" Target="../media/image1151.wmf"/></Relationships>
</file>

<file path=ppt/drawings/_rels/vmlDrawing205.vml.rels><?xml version="1.0" encoding="UTF-8" standalone="yes"?>
<Relationships xmlns="http://schemas.openxmlformats.org/package/2006/relationships"><Relationship Id="rId3" Type="http://schemas.openxmlformats.org/officeDocument/2006/relationships/image" Target="../media/image1154.wmf"/><Relationship Id="rId2" Type="http://schemas.openxmlformats.org/officeDocument/2006/relationships/image" Target="../media/image1153.wmf"/><Relationship Id="rId1" Type="http://schemas.openxmlformats.org/officeDocument/2006/relationships/image" Target="../media/image1152.wmf"/><Relationship Id="rId6" Type="http://schemas.openxmlformats.org/officeDocument/2006/relationships/image" Target="../media/image1156.wmf"/><Relationship Id="rId5" Type="http://schemas.openxmlformats.org/officeDocument/2006/relationships/image" Target="../media/image1136.wmf"/><Relationship Id="rId4" Type="http://schemas.openxmlformats.org/officeDocument/2006/relationships/image" Target="../media/image1155.wmf"/></Relationships>
</file>

<file path=ppt/drawings/_rels/vmlDrawing206.vml.rels><?xml version="1.0" encoding="UTF-8" standalone="yes"?>
<Relationships xmlns="http://schemas.openxmlformats.org/package/2006/relationships"><Relationship Id="rId3" Type="http://schemas.openxmlformats.org/officeDocument/2006/relationships/image" Target="../media/image1158.wmf"/><Relationship Id="rId2" Type="http://schemas.openxmlformats.org/officeDocument/2006/relationships/image" Target="../media/image1136.wmf"/><Relationship Id="rId1" Type="http://schemas.openxmlformats.org/officeDocument/2006/relationships/image" Target="../media/image1157.wmf"/><Relationship Id="rId5" Type="http://schemas.openxmlformats.org/officeDocument/2006/relationships/image" Target="../media/image1160.wmf"/><Relationship Id="rId4" Type="http://schemas.openxmlformats.org/officeDocument/2006/relationships/image" Target="../media/image1159.wmf"/></Relationships>
</file>

<file path=ppt/drawings/_rels/vmlDrawing207.vml.rels><?xml version="1.0" encoding="UTF-8" standalone="yes"?>
<Relationships xmlns="http://schemas.openxmlformats.org/package/2006/relationships"><Relationship Id="rId3" Type="http://schemas.openxmlformats.org/officeDocument/2006/relationships/image" Target="../media/image1164.wmf"/><Relationship Id="rId2" Type="http://schemas.openxmlformats.org/officeDocument/2006/relationships/image" Target="../media/image1163.wmf"/><Relationship Id="rId1" Type="http://schemas.openxmlformats.org/officeDocument/2006/relationships/image" Target="../media/image1162.wmf"/><Relationship Id="rId5" Type="http://schemas.openxmlformats.org/officeDocument/2006/relationships/image" Target="../media/image1166.wmf"/><Relationship Id="rId4" Type="http://schemas.openxmlformats.org/officeDocument/2006/relationships/image" Target="../media/image1165.wmf"/></Relationships>
</file>

<file path=ppt/drawings/_rels/vmlDrawing208.vml.rels><?xml version="1.0" encoding="UTF-8" standalone="yes"?>
<Relationships xmlns="http://schemas.openxmlformats.org/package/2006/relationships"><Relationship Id="rId3" Type="http://schemas.openxmlformats.org/officeDocument/2006/relationships/image" Target="../media/image1162.wmf"/><Relationship Id="rId7" Type="http://schemas.openxmlformats.org/officeDocument/2006/relationships/image" Target="../media/image1170.wmf"/><Relationship Id="rId2" Type="http://schemas.openxmlformats.org/officeDocument/2006/relationships/image" Target="../media/image1167.wmf"/><Relationship Id="rId1" Type="http://schemas.openxmlformats.org/officeDocument/2006/relationships/image" Target="../media/image1150.wmf"/><Relationship Id="rId6" Type="http://schemas.openxmlformats.org/officeDocument/2006/relationships/image" Target="../media/image1169.wmf"/><Relationship Id="rId5" Type="http://schemas.openxmlformats.org/officeDocument/2006/relationships/image" Target="../media/image1159.wmf"/><Relationship Id="rId4" Type="http://schemas.openxmlformats.org/officeDocument/2006/relationships/image" Target="../media/image1168.w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117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5" Type="http://schemas.openxmlformats.org/officeDocument/2006/relationships/image" Target="../media/image22.png"/><Relationship Id="rId4" Type="http://schemas.openxmlformats.org/officeDocument/2006/relationships/image" Target="../media/image68.w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172.wmf"/></Relationships>
</file>

<file path=ppt/drawings/_rels/vmlDrawing211.vml.rels><?xml version="1.0" encoding="UTF-8" standalone="yes"?>
<Relationships xmlns="http://schemas.openxmlformats.org/package/2006/relationships"><Relationship Id="rId3" Type="http://schemas.openxmlformats.org/officeDocument/2006/relationships/image" Target="../media/image1175.wmf"/><Relationship Id="rId2" Type="http://schemas.openxmlformats.org/officeDocument/2006/relationships/image" Target="../media/image1174.wmf"/><Relationship Id="rId1" Type="http://schemas.openxmlformats.org/officeDocument/2006/relationships/image" Target="../media/image1173.wmf"/><Relationship Id="rId6" Type="http://schemas.openxmlformats.org/officeDocument/2006/relationships/image" Target="../media/image1178.wmf"/><Relationship Id="rId5" Type="http://schemas.openxmlformats.org/officeDocument/2006/relationships/image" Target="../media/image1177.wmf"/><Relationship Id="rId4" Type="http://schemas.openxmlformats.org/officeDocument/2006/relationships/image" Target="../media/image1176.wmf"/></Relationships>
</file>

<file path=ppt/drawings/_rels/vmlDrawing212.vml.rels><?xml version="1.0" encoding="UTF-8" standalone="yes"?>
<Relationships xmlns="http://schemas.openxmlformats.org/package/2006/relationships"><Relationship Id="rId3" Type="http://schemas.openxmlformats.org/officeDocument/2006/relationships/image" Target="../media/image1181.wmf"/><Relationship Id="rId2" Type="http://schemas.openxmlformats.org/officeDocument/2006/relationships/image" Target="../media/image1180.wmf"/><Relationship Id="rId1" Type="http://schemas.openxmlformats.org/officeDocument/2006/relationships/image" Target="../media/image1179.wmf"/><Relationship Id="rId4" Type="http://schemas.openxmlformats.org/officeDocument/2006/relationships/image" Target="../media/image1182.wmf"/></Relationships>
</file>

<file path=ppt/drawings/_rels/vmlDrawing213.vml.rels><?xml version="1.0" encoding="UTF-8" standalone="yes"?>
<Relationships xmlns="http://schemas.openxmlformats.org/package/2006/relationships"><Relationship Id="rId3" Type="http://schemas.openxmlformats.org/officeDocument/2006/relationships/image" Target="../media/image1185.wmf"/><Relationship Id="rId2" Type="http://schemas.openxmlformats.org/officeDocument/2006/relationships/image" Target="../media/image1184.wmf"/><Relationship Id="rId1" Type="http://schemas.openxmlformats.org/officeDocument/2006/relationships/image" Target="../media/image1183.wmf"/><Relationship Id="rId5" Type="http://schemas.openxmlformats.org/officeDocument/2006/relationships/image" Target="../media/image1187.wmf"/><Relationship Id="rId4" Type="http://schemas.openxmlformats.org/officeDocument/2006/relationships/image" Target="../media/image1186.wmf"/></Relationships>
</file>

<file path=ppt/drawings/_rels/vmlDrawing214.vml.rels><?xml version="1.0" encoding="UTF-8" standalone="yes"?>
<Relationships xmlns="http://schemas.openxmlformats.org/package/2006/relationships"><Relationship Id="rId3" Type="http://schemas.openxmlformats.org/officeDocument/2006/relationships/image" Target="../media/image1190.wmf"/><Relationship Id="rId2" Type="http://schemas.openxmlformats.org/officeDocument/2006/relationships/image" Target="../media/image1189.wmf"/><Relationship Id="rId1" Type="http://schemas.openxmlformats.org/officeDocument/2006/relationships/image" Target="../media/image1188.wmf"/><Relationship Id="rId5" Type="http://schemas.openxmlformats.org/officeDocument/2006/relationships/image" Target="../media/image1192.wmf"/><Relationship Id="rId4" Type="http://schemas.openxmlformats.org/officeDocument/2006/relationships/image" Target="../media/image1191.wmf"/></Relationships>
</file>

<file path=ppt/drawings/_rels/vmlDrawing215.vml.rels><?xml version="1.0" encoding="UTF-8" standalone="yes"?>
<Relationships xmlns="http://schemas.openxmlformats.org/package/2006/relationships"><Relationship Id="rId2" Type="http://schemas.openxmlformats.org/officeDocument/2006/relationships/image" Target="../media/image1194.wmf"/><Relationship Id="rId1" Type="http://schemas.openxmlformats.org/officeDocument/2006/relationships/image" Target="../media/image1193.wmf"/></Relationships>
</file>

<file path=ppt/drawings/_rels/vmlDrawing216.vml.rels><?xml version="1.0" encoding="UTF-8" standalone="yes"?>
<Relationships xmlns="http://schemas.openxmlformats.org/package/2006/relationships"><Relationship Id="rId2" Type="http://schemas.openxmlformats.org/officeDocument/2006/relationships/image" Target="../media/image1196.wmf"/><Relationship Id="rId1" Type="http://schemas.openxmlformats.org/officeDocument/2006/relationships/image" Target="../media/image1195.wmf"/></Relationships>
</file>

<file path=ppt/drawings/_rels/vmlDrawing217.vml.rels><?xml version="1.0" encoding="UTF-8" standalone="yes"?>
<Relationships xmlns="http://schemas.openxmlformats.org/package/2006/relationships"><Relationship Id="rId2" Type="http://schemas.openxmlformats.org/officeDocument/2006/relationships/image" Target="../media/image1198.wmf"/><Relationship Id="rId1" Type="http://schemas.openxmlformats.org/officeDocument/2006/relationships/image" Target="../media/image1197.wmf"/></Relationships>
</file>

<file path=ppt/drawings/_rels/vmlDrawing218.vml.rels><?xml version="1.0" encoding="UTF-8" standalone="yes"?>
<Relationships xmlns="http://schemas.openxmlformats.org/package/2006/relationships"><Relationship Id="rId3" Type="http://schemas.openxmlformats.org/officeDocument/2006/relationships/image" Target="../media/image1201.wmf"/><Relationship Id="rId2" Type="http://schemas.openxmlformats.org/officeDocument/2006/relationships/image" Target="../media/image1200.wmf"/><Relationship Id="rId1" Type="http://schemas.openxmlformats.org/officeDocument/2006/relationships/image" Target="../media/image1199.wmf"/></Relationships>
</file>

<file path=ppt/drawings/_rels/vmlDrawing219.vml.rels><?xml version="1.0" encoding="UTF-8" standalone="yes"?>
<Relationships xmlns="http://schemas.openxmlformats.org/package/2006/relationships"><Relationship Id="rId3" Type="http://schemas.openxmlformats.org/officeDocument/2006/relationships/image" Target="../media/image1204.wmf"/><Relationship Id="rId2" Type="http://schemas.openxmlformats.org/officeDocument/2006/relationships/image" Target="../media/image1203.wmf"/><Relationship Id="rId1" Type="http://schemas.openxmlformats.org/officeDocument/2006/relationships/image" Target="../media/image1202.wmf"/><Relationship Id="rId5" Type="http://schemas.openxmlformats.org/officeDocument/2006/relationships/image" Target="../media/image1206.wmf"/><Relationship Id="rId4" Type="http://schemas.openxmlformats.org/officeDocument/2006/relationships/image" Target="../media/image1205.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22.png"/></Relationships>
</file>

<file path=ppt/drawings/_rels/vmlDrawing220.vml.rels><?xml version="1.0" encoding="UTF-8" standalone="yes"?>
<Relationships xmlns="http://schemas.openxmlformats.org/package/2006/relationships"><Relationship Id="rId2" Type="http://schemas.openxmlformats.org/officeDocument/2006/relationships/image" Target="../media/image1208.wmf"/><Relationship Id="rId1" Type="http://schemas.openxmlformats.org/officeDocument/2006/relationships/image" Target="../media/image1207.w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1209.w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1210.w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1211.wmf"/></Relationships>
</file>

<file path=ppt/drawings/_rels/vmlDrawing224.vml.rels><?xml version="1.0" encoding="UTF-8" standalone="yes"?>
<Relationships xmlns="http://schemas.openxmlformats.org/package/2006/relationships"><Relationship Id="rId2" Type="http://schemas.openxmlformats.org/officeDocument/2006/relationships/image" Target="../media/image1213.wmf"/><Relationship Id="rId1" Type="http://schemas.openxmlformats.org/officeDocument/2006/relationships/image" Target="../media/image1212.wmf"/></Relationships>
</file>

<file path=ppt/drawings/_rels/vmlDrawing225.vml.rels><?xml version="1.0" encoding="UTF-8" standalone="yes"?>
<Relationships xmlns="http://schemas.openxmlformats.org/package/2006/relationships"><Relationship Id="rId2" Type="http://schemas.openxmlformats.org/officeDocument/2006/relationships/image" Target="../media/image1215.wmf"/><Relationship Id="rId1" Type="http://schemas.openxmlformats.org/officeDocument/2006/relationships/image" Target="../media/image1214.wmf"/></Relationships>
</file>

<file path=ppt/drawings/_rels/vmlDrawing226.vml.rels><?xml version="1.0" encoding="UTF-8" standalone="yes"?>
<Relationships xmlns="http://schemas.openxmlformats.org/package/2006/relationships"><Relationship Id="rId3" Type="http://schemas.openxmlformats.org/officeDocument/2006/relationships/image" Target="../media/image1218.wmf"/><Relationship Id="rId2" Type="http://schemas.openxmlformats.org/officeDocument/2006/relationships/image" Target="../media/image1217.wmf"/><Relationship Id="rId1" Type="http://schemas.openxmlformats.org/officeDocument/2006/relationships/image" Target="../media/image1216.wmf"/><Relationship Id="rId4" Type="http://schemas.openxmlformats.org/officeDocument/2006/relationships/image" Target="../media/image1219.wmf"/></Relationships>
</file>

<file path=ppt/drawings/_rels/vmlDrawing227.vml.rels><?xml version="1.0" encoding="UTF-8" standalone="yes"?>
<Relationships xmlns="http://schemas.openxmlformats.org/package/2006/relationships"><Relationship Id="rId8" Type="http://schemas.openxmlformats.org/officeDocument/2006/relationships/image" Target="../media/image1227.wmf"/><Relationship Id="rId3" Type="http://schemas.openxmlformats.org/officeDocument/2006/relationships/image" Target="../media/image1222.wmf"/><Relationship Id="rId7" Type="http://schemas.openxmlformats.org/officeDocument/2006/relationships/image" Target="../media/image1226.wmf"/><Relationship Id="rId2" Type="http://schemas.openxmlformats.org/officeDocument/2006/relationships/image" Target="../media/image1221.wmf"/><Relationship Id="rId1" Type="http://schemas.openxmlformats.org/officeDocument/2006/relationships/image" Target="../media/image1220.wmf"/><Relationship Id="rId6" Type="http://schemas.openxmlformats.org/officeDocument/2006/relationships/image" Target="../media/image1225.wmf"/><Relationship Id="rId11" Type="http://schemas.openxmlformats.org/officeDocument/2006/relationships/image" Target="../media/image1230.wmf"/><Relationship Id="rId5" Type="http://schemas.openxmlformats.org/officeDocument/2006/relationships/image" Target="../media/image1224.wmf"/><Relationship Id="rId10" Type="http://schemas.openxmlformats.org/officeDocument/2006/relationships/image" Target="../media/image1229.wmf"/><Relationship Id="rId4" Type="http://schemas.openxmlformats.org/officeDocument/2006/relationships/image" Target="../media/image1223.wmf"/><Relationship Id="rId9" Type="http://schemas.openxmlformats.org/officeDocument/2006/relationships/image" Target="../media/image1228.wmf"/></Relationships>
</file>

<file path=ppt/drawings/_rels/vmlDrawing228.vml.rels><?xml version="1.0" encoding="UTF-8" standalone="yes"?>
<Relationships xmlns="http://schemas.openxmlformats.org/package/2006/relationships"><Relationship Id="rId3" Type="http://schemas.openxmlformats.org/officeDocument/2006/relationships/image" Target="../media/image1233.wmf"/><Relationship Id="rId2" Type="http://schemas.openxmlformats.org/officeDocument/2006/relationships/image" Target="../media/image1232.wmf"/><Relationship Id="rId1" Type="http://schemas.openxmlformats.org/officeDocument/2006/relationships/image" Target="../media/image1231.wmf"/><Relationship Id="rId4" Type="http://schemas.openxmlformats.org/officeDocument/2006/relationships/image" Target="../media/image1234.wmf"/></Relationships>
</file>

<file path=ppt/drawings/_rels/vmlDrawing229.vml.rels><?xml version="1.0" encoding="UTF-8" standalone="yes"?>
<Relationships xmlns="http://schemas.openxmlformats.org/package/2006/relationships"><Relationship Id="rId8" Type="http://schemas.openxmlformats.org/officeDocument/2006/relationships/image" Target="../media/image1242.wmf"/><Relationship Id="rId3" Type="http://schemas.openxmlformats.org/officeDocument/2006/relationships/image" Target="../media/image1237.wmf"/><Relationship Id="rId7" Type="http://schemas.openxmlformats.org/officeDocument/2006/relationships/image" Target="../media/image1241.wmf"/><Relationship Id="rId2" Type="http://schemas.openxmlformats.org/officeDocument/2006/relationships/image" Target="../media/image1236.wmf"/><Relationship Id="rId1" Type="http://schemas.openxmlformats.org/officeDocument/2006/relationships/image" Target="../media/image1235.wmf"/><Relationship Id="rId6" Type="http://schemas.openxmlformats.org/officeDocument/2006/relationships/image" Target="../media/image1240.wmf"/><Relationship Id="rId5" Type="http://schemas.openxmlformats.org/officeDocument/2006/relationships/image" Target="../media/image1239.wmf"/><Relationship Id="rId4" Type="http://schemas.openxmlformats.org/officeDocument/2006/relationships/image" Target="../media/image1238.wmf"/><Relationship Id="rId9" Type="http://schemas.openxmlformats.org/officeDocument/2006/relationships/image" Target="../media/image1243.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22.png"/></Relationships>
</file>

<file path=ppt/drawings/_rels/vmlDrawing230.vml.rels><?xml version="1.0" encoding="UTF-8" standalone="yes"?>
<Relationships xmlns="http://schemas.openxmlformats.org/package/2006/relationships"><Relationship Id="rId8" Type="http://schemas.openxmlformats.org/officeDocument/2006/relationships/image" Target="../media/image1251.wmf"/><Relationship Id="rId3" Type="http://schemas.openxmlformats.org/officeDocument/2006/relationships/image" Target="../media/image1246.wmf"/><Relationship Id="rId7" Type="http://schemas.openxmlformats.org/officeDocument/2006/relationships/image" Target="../media/image1250.wmf"/><Relationship Id="rId2" Type="http://schemas.openxmlformats.org/officeDocument/2006/relationships/image" Target="../media/image1245.wmf"/><Relationship Id="rId1" Type="http://schemas.openxmlformats.org/officeDocument/2006/relationships/image" Target="../media/image1244.wmf"/><Relationship Id="rId6" Type="http://schemas.openxmlformats.org/officeDocument/2006/relationships/image" Target="../media/image1249.wmf"/><Relationship Id="rId5" Type="http://schemas.openxmlformats.org/officeDocument/2006/relationships/image" Target="../media/image1248.wmf"/><Relationship Id="rId10" Type="http://schemas.openxmlformats.org/officeDocument/2006/relationships/image" Target="../media/image1253.wmf"/><Relationship Id="rId4" Type="http://schemas.openxmlformats.org/officeDocument/2006/relationships/image" Target="../media/image1247.wmf"/><Relationship Id="rId9" Type="http://schemas.openxmlformats.org/officeDocument/2006/relationships/image" Target="../media/image1252.wmf"/></Relationships>
</file>

<file path=ppt/drawings/_rels/vmlDrawing231.vml.rels><?xml version="1.0" encoding="UTF-8" standalone="yes"?>
<Relationships xmlns="http://schemas.openxmlformats.org/package/2006/relationships"><Relationship Id="rId3" Type="http://schemas.openxmlformats.org/officeDocument/2006/relationships/image" Target="../media/image1256.wmf"/><Relationship Id="rId2" Type="http://schemas.openxmlformats.org/officeDocument/2006/relationships/image" Target="../media/image1255.wmf"/><Relationship Id="rId1" Type="http://schemas.openxmlformats.org/officeDocument/2006/relationships/image" Target="../media/image1254.wmf"/><Relationship Id="rId5" Type="http://schemas.openxmlformats.org/officeDocument/2006/relationships/image" Target="../media/image1258.wmf"/><Relationship Id="rId4" Type="http://schemas.openxmlformats.org/officeDocument/2006/relationships/image" Target="../media/image1257.wmf"/></Relationships>
</file>

<file path=ppt/drawings/_rels/vmlDrawing232.vml.rels><?xml version="1.0" encoding="UTF-8" standalone="yes"?>
<Relationships xmlns="http://schemas.openxmlformats.org/package/2006/relationships"><Relationship Id="rId3" Type="http://schemas.openxmlformats.org/officeDocument/2006/relationships/image" Target="../media/image1261.wmf"/><Relationship Id="rId2" Type="http://schemas.openxmlformats.org/officeDocument/2006/relationships/image" Target="../media/image1260.wmf"/><Relationship Id="rId1" Type="http://schemas.openxmlformats.org/officeDocument/2006/relationships/image" Target="../media/image1259.wmf"/></Relationships>
</file>

<file path=ppt/drawings/_rels/vmlDrawing233.vml.rels><?xml version="1.0" encoding="UTF-8" standalone="yes"?>
<Relationships xmlns="http://schemas.openxmlformats.org/package/2006/relationships"><Relationship Id="rId8" Type="http://schemas.openxmlformats.org/officeDocument/2006/relationships/image" Target="../media/image1269.wmf"/><Relationship Id="rId3" Type="http://schemas.openxmlformats.org/officeDocument/2006/relationships/image" Target="../media/image1264.wmf"/><Relationship Id="rId7" Type="http://schemas.openxmlformats.org/officeDocument/2006/relationships/image" Target="../media/image1268.wmf"/><Relationship Id="rId2" Type="http://schemas.openxmlformats.org/officeDocument/2006/relationships/image" Target="../media/image1263.wmf"/><Relationship Id="rId1" Type="http://schemas.openxmlformats.org/officeDocument/2006/relationships/image" Target="../media/image1262.wmf"/><Relationship Id="rId6" Type="http://schemas.openxmlformats.org/officeDocument/2006/relationships/image" Target="../media/image1267.wmf"/><Relationship Id="rId11" Type="http://schemas.openxmlformats.org/officeDocument/2006/relationships/image" Target="../media/image1272.wmf"/><Relationship Id="rId5" Type="http://schemas.openxmlformats.org/officeDocument/2006/relationships/image" Target="../media/image1266.wmf"/><Relationship Id="rId10" Type="http://schemas.openxmlformats.org/officeDocument/2006/relationships/image" Target="../media/image1271.wmf"/><Relationship Id="rId4" Type="http://schemas.openxmlformats.org/officeDocument/2006/relationships/image" Target="../media/image1265.wmf"/><Relationship Id="rId9" Type="http://schemas.openxmlformats.org/officeDocument/2006/relationships/image" Target="../media/image1270.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22.png"/><Relationship Id="rId4" Type="http://schemas.openxmlformats.org/officeDocument/2006/relationships/image" Target="../media/image73.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wmf"/><Relationship Id="rId1" Type="http://schemas.openxmlformats.org/officeDocument/2006/relationships/image" Target="../media/image74.wmf"/><Relationship Id="rId5" Type="http://schemas.openxmlformats.org/officeDocument/2006/relationships/image" Target="../media/image77.wmf"/><Relationship Id="rId4" Type="http://schemas.openxmlformats.org/officeDocument/2006/relationships/image" Target="../media/image76.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9.wmf"/><Relationship Id="rId1" Type="http://schemas.openxmlformats.org/officeDocument/2006/relationships/image" Target="../media/image7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22.png"/><Relationship Id="rId4" Type="http://schemas.openxmlformats.org/officeDocument/2006/relationships/image" Target="../media/image84.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2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22.png"/><Relationship Id="rId1" Type="http://schemas.openxmlformats.org/officeDocument/2006/relationships/image" Target="../media/image87.wmf"/><Relationship Id="rId6" Type="http://schemas.openxmlformats.org/officeDocument/2006/relationships/image" Target="../media/image91.wmf"/><Relationship Id="rId5" Type="http://schemas.openxmlformats.org/officeDocument/2006/relationships/image" Target="../media/image90.wmf"/><Relationship Id="rId4" Type="http://schemas.openxmlformats.org/officeDocument/2006/relationships/image" Target="../media/image89.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image" Target="../media/image93.wmf"/><Relationship Id="rId7" Type="http://schemas.openxmlformats.org/officeDocument/2006/relationships/image" Target="../media/image97.wmf"/><Relationship Id="rId2" Type="http://schemas.openxmlformats.org/officeDocument/2006/relationships/image" Target="../media/image22.png"/><Relationship Id="rId1" Type="http://schemas.openxmlformats.org/officeDocument/2006/relationships/image" Target="../media/image92.wmf"/><Relationship Id="rId6" Type="http://schemas.openxmlformats.org/officeDocument/2006/relationships/image" Target="../media/image96.wmf"/><Relationship Id="rId5" Type="http://schemas.openxmlformats.org/officeDocument/2006/relationships/image" Target="../media/image95.wmf"/><Relationship Id="rId10" Type="http://schemas.openxmlformats.org/officeDocument/2006/relationships/image" Target="../media/image100.wmf"/><Relationship Id="rId4" Type="http://schemas.openxmlformats.org/officeDocument/2006/relationships/image" Target="../media/image94.wmf"/><Relationship Id="rId9" Type="http://schemas.openxmlformats.org/officeDocument/2006/relationships/image" Target="../media/image99.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22.png"/><Relationship Id="rId5" Type="http://schemas.openxmlformats.org/officeDocument/2006/relationships/image" Target="../media/image104.wmf"/><Relationship Id="rId4" Type="http://schemas.openxmlformats.org/officeDocument/2006/relationships/image" Target="../media/image103.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22.png"/><Relationship Id="rId5" Type="http://schemas.openxmlformats.org/officeDocument/2006/relationships/image" Target="../media/image108.wmf"/><Relationship Id="rId4" Type="http://schemas.openxmlformats.org/officeDocument/2006/relationships/image" Target="../media/image107.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22.png"/><Relationship Id="rId4" Type="http://schemas.openxmlformats.org/officeDocument/2006/relationships/image" Target="../media/image111.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 Id="rId6" Type="http://schemas.openxmlformats.org/officeDocument/2006/relationships/image" Target="../media/image116.wmf"/><Relationship Id="rId5" Type="http://schemas.openxmlformats.org/officeDocument/2006/relationships/image" Target="../media/image115.wmf"/><Relationship Id="rId4" Type="http://schemas.openxmlformats.org/officeDocument/2006/relationships/image" Target="../media/image22.png"/></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8.wmf"/><Relationship Id="rId1" Type="http://schemas.openxmlformats.org/officeDocument/2006/relationships/image" Target="../media/image117.wmf"/><Relationship Id="rId4" Type="http://schemas.openxmlformats.org/officeDocument/2006/relationships/image" Target="../media/image119.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1.wmf"/><Relationship Id="rId1" Type="http://schemas.openxmlformats.org/officeDocument/2006/relationships/image" Target="../media/image120.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22.png"/><Relationship Id="rId6" Type="http://schemas.openxmlformats.org/officeDocument/2006/relationships/image" Target="../media/image126.wmf"/><Relationship Id="rId5" Type="http://schemas.openxmlformats.org/officeDocument/2006/relationships/image" Target="../media/image125.wmf"/><Relationship Id="rId4" Type="http://schemas.openxmlformats.org/officeDocument/2006/relationships/image" Target="../media/image12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22.png"/><Relationship Id="rId6" Type="http://schemas.openxmlformats.org/officeDocument/2006/relationships/image" Target="../media/image131.wmf"/><Relationship Id="rId5" Type="http://schemas.openxmlformats.org/officeDocument/2006/relationships/image" Target="../media/image130.wmf"/><Relationship Id="rId4" Type="http://schemas.openxmlformats.org/officeDocument/2006/relationships/image" Target="../media/image129.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 Id="rId6" Type="http://schemas.openxmlformats.org/officeDocument/2006/relationships/image" Target="../media/image22.png"/><Relationship Id="rId5" Type="http://schemas.openxmlformats.org/officeDocument/2006/relationships/image" Target="../media/image136.wmf"/><Relationship Id="rId4" Type="http://schemas.openxmlformats.org/officeDocument/2006/relationships/image" Target="../media/image135.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8.wmf"/><Relationship Id="rId1" Type="http://schemas.openxmlformats.org/officeDocument/2006/relationships/image" Target="../media/image137.wmf"/><Relationship Id="rId4" Type="http://schemas.openxmlformats.org/officeDocument/2006/relationships/image" Target="../media/image139.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 Id="rId4" Type="http://schemas.openxmlformats.org/officeDocument/2006/relationships/image" Target="../media/image22.png"/></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22.png"/><Relationship Id="rId1" Type="http://schemas.openxmlformats.org/officeDocument/2006/relationships/image" Target="../media/image17.wmf"/><Relationship Id="rId5" Type="http://schemas.openxmlformats.org/officeDocument/2006/relationships/image" Target="../media/image145.wmf"/><Relationship Id="rId4" Type="http://schemas.openxmlformats.org/officeDocument/2006/relationships/image" Target="../media/image144.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7.wmf"/><Relationship Id="rId1" Type="http://schemas.openxmlformats.org/officeDocument/2006/relationships/image" Target="../media/image146.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 Id="rId5" Type="http://schemas.openxmlformats.org/officeDocument/2006/relationships/image" Target="../media/image22.png"/><Relationship Id="rId4" Type="http://schemas.openxmlformats.org/officeDocument/2006/relationships/image" Target="../media/image151.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4.wmf"/><Relationship Id="rId7" Type="http://schemas.openxmlformats.org/officeDocument/2006/relationships/image" Target="../media/image158.wmf"/><Relationship Id="rId2" Type="http://schemas.openxmlformats.org/officeDocument/2006/relationships/image" Target="../media/image153.wmf"/><Relationship Id="rId1" Type="http://schemas.openxmlformats.org/officeDocument/2006/relationships/image" Target="../media/image152.wmf"/><Relationship Id="rId6" Type="http://schemas.openxmlformats.org/officeDocument/2006/relationships/image" Target="../media/image157.wmf"/><Relationship Id="rId5" Type="http://schemas.openxmlformats.org/officeDocument/2006/relationships/image" Target="../media/image156.wmf"/><Relationship Id="rId4" Type="http://schemas.openxmlformats.org/officeDocument/2006/relationships/image" Target="../media/image155.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9.wmf"/><Relationship Id="rId4" Type="http://schemas.openxmlformats.org/officeDocument/2006/relationships/image" Target="../media/image2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62.wmf"/><Relationship Id="rId6" Type="http://schemas.openxmlformats.org/officeDocument/2006/relationships/image" Target="../media/image22.png"/><Relationship Id="rId5" Type="http://schemas.openxmlformats.org/officeDocument/2006/relationships/image" Target="../media/image166.wmf"/><Relationship Id="rId4" Type="http://schemas.openxmlformats.org/officeDocument/2006/relationships/image" Target="../media/image165.w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173.wmf"/><Relationship Id="rId3" Type="http://schemas.openxmlformats.org/officeDocument/2006/relationships/image" Target="../media/image169.wmf"/><Relationship Id="rId7" Type="http://schemas.openxmlformats.org/officeDocument/2006/relationships/image" Target="../media/image172.wmf"/><Relationship Id="rId2" Type="http://schemas.openxmlformats.org/officeDocument/2006/relationships/image" Target="../media/image168.wmf"/><Relationship Id="rId1" Type="http://schemas.openxmlformats.org/officeDocument/2006/relationships/image" Target="../media/image167.wmf"/><Relationship Id="rId6" Type="http://schemas.openxmlformats.org/officeDocument/2006/relationships/image" Target="../media/image171.wmf"/><Relationship Id="rId5" Type="http://schemas.openxmlformats.org/officeDocument/2006/relationships/image" Target="../media/image170.wmf"/><Relationship Id="rId4" Type="http://schemas.openxmlformats.org/officeDocument/2006/relationships/image" Target="../media/image22.png"/><Relationship Id="rId9" Type="http://schemas.openxmlformats.org/officeDocument/2006/relationships/image" Target="../media/image174.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181.wmf"/><Relationship Id="rId3" Type="http://schemas.openxmlformats.org/officeDocument/2006/relationships/image" Target="../media/image176.wmf"/><Relationship Id="rId7" Type="http://schemas.openxmlformats.org/officeDocument/2006/relationships/image" Target="../media/image180.wmf"/><Relationship Id="rId2" Type="http://schemas.openxmlformats.org/officeDocument/2006/relationships/image" Target="../media/image175.wmf"/><Relationship Id="rId1" Type="http://schemas.openxmlformats.org/officeDocument/2006/relationships/image" Target="../media/image22.png"/><Relationship Id="rId6" Type="http://schemas.openxmlformats.org/officeDocument/2006/relationships/image" Target="../media/image179.wmf"/><Relationship Id="rId5" Type="http://schemas.openxmlformats.org/officeDocument/2006/relationships/image" Target="../media/image178.wmf"/><Relationship Id="rId4" Type="http://schemas.openxmlformats.org/officeDocument/2006/relationships/image" Target="../media/image177.wmf"/><Relationship Id="rId9" Type="http://schemas.openxmlformats.org/officeDocument/2006/relationships/image" Target="../media/image182.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image" Target="../media/image184.wmf"/><Relationship Id="rId1" Type="http://schemas.openxmlformats.org/officeDocument/2006/relationships/image" Target="../media/image183.wmf"/><Relationship Id="rId4" Type="http://schemas.openxmlformats.org/officeDocument/2006/relationships/image" Target="../media/image22.png"/></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image" Target="../media/image187.wmf"/><Relationship Id="rId1" Type="http://schemas.openxmlformats.org/officeDocument/2006/relationships/image" Target="../media/image186.wmf"/><Relationship Id="rId5" Type="http://schemas.openxmlformats.org/officeDocument/2006/relationships/image" Target="../media/image189.wmf"/><Relationship Id="rId4" Type="http://schemas.openxmlformats.org/officeDocument/2006/relationships/image" Target="../media/image22.png"/></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wmf"/><Relationship Id="rId4" Type="http://schemas.openxmlformats.org/officeDocument/2006/relationships/image" Target="../media/image22.png"/></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4.wmf"/><Relationship Id="rId1" Type="http://schemas.openxmlformats.org/officeDocument/2006/relationships/image" Target="../media/image193.w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image" Target="../media/image195.w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203.wmf"/><Relationship Id="rId3" Type="http://schemas.openxmlformats.org/officeDocument/2006/relationships/image" Target="../media/image196.png"/><Relationship Id="rId7" Type="http://schemas.openxmlformats.org/officeDocument/2006/relationships/image" Target="../media/image202.wmf"/><Relationship Id="rId2" Type="http://schemas.openxmlformats.org/officeDocument/2006/relationships/image" Target="../media/image198.wmf"/><Relationship Id="rId1" Type="http://schemas.openxmlformats.org/officeDocument/2006/relationships/image" Target="../media/image197.wmf"/><Relationship Id="rId6" Type="http://schemas.openxmlformats.org/officeDocument/2006/relationships/image" Target="../media/image201.wmf"/><Relationship Id="rId5" Type="http://schemas.openxmlformats.org/officeDocument/2006/relationships/image" Target="../media/image200.wmf"/><Relationship Id="rId4" Type="http://schemas.openxmlformats.org/officeDocument/2006/relationships/image" Target="../media/image199.wmf"/><Relationship Id="rId9" Type="http://schemas.openxmlformats.org/officeDocument/2006/relationships/image" Target="../media/image20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07.wmf"/><Relationship Id="rId2" Type="http://schemas.openxmlformats.org/officeDocument/2006/relationships/image" Target="../media/image206.wmf"/><Relationship Id="rId1" Type="http://schemas.openxmlformats.org/officeDocument/2006/relationships/image" Target="../media/image205.wmf"/><Relationship Id="rId5" Type="http://schemas.openxmlformats.org/officeDocument/2006/relationships/image" Target="../media/image196.png"/><Relationship Id="rId4" Type="http://schemas.openxmlformats.org/officeDocument/2006/relationships/image" Target="../media/image208.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210.wmf"/><Relationship Id="rId1" Type="http://schemas.openxmlformats.org/officeDocument/2006/relationships/image" Target="../media/image209.wmf"/><Relationship Id="rId4" Type="http://schemas.openxmlformats.org/officeDocument/2006/relationships/image" Target="../media/image211.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214.wmf"/><Relationship Id="rId2" Type="http://schemas.openxmlformats.org/officeDocument/2006/relationships/image" Target="../media/image213.wmf"/><Relationship Id="rId1" Type="http://schemas.openxmlformats.org/officeDocument/2006/relationships/image" Target="../media/image212.wmf"/><Relationship Id="rId5" Type="http://schemas.openxmlformats.org/officeDocument/2006/relationships/image" Target="../media/image196.png"/><Relationship Id="rId4" Type="http://schemas.openxmlformats.org/officeDocument/2006/relationships/image" Target="../media/image215.w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222.wmf"/><Relationship Id="rId3" Type="http://schemas.openxmlformats.org/officeDocument/2006/relationships/image" Target="../media/image218.wmf"/><Relationship Id="rId7" Type="http://schemas.openxmlformats.org/officeDocument/2006/relationships/image" Target="../media/image196.png"/><Relationship Id="rId12" Type="http://schemas.openxmlformats.org/officeDocument/2006/relationships/image" Target="../media/image226.wmf"/><Relationship Id="rId2" Type="http://schemas.openxmlformats.org/officeDocument/2006/relationships/image" Target="../media/image217.wmf"/><Relationship Id="rId1" Type="http://schemas.openxmlformats.org/officeDocument/2006/relationships/image" Target="../media/image216.wmf"/><Relationship Id="rId6" Type="http://schemas.openxmlformats.org/officeDocument/2006/relationships/image" Target="../media/image221.wmf"/><Relationship Id="rId11" Type="http://schemas.openxmlformats.org/officeDocument/2006/relationships/image" Target="../media/image225.wmf"/><Relationship Id="rId5" Type="http://schemas.openxmlformats.org/officeDocument/2006/relationships/image" Target="../media/image220.wmf"/><Relationship Id="rId10" Type="http://schemas.openxmlformats.org/officeDocument/2006/relationships/image" Target="../media/image224.wmf"/><Relationship Id="rId4" Type="http://schemas.openxmlformats.org/officeDocument/2006/relationships/image" Target="../media/image219.wmf"/><Relationship Id="rId9" Type="http://schemas.openxmlformats.org/officeDocument/2006/relationships/image" Target="../media/image223.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228.wmf"/><Relationship Id="rId1" Type="http://schemas.openxmlformats.org/officeDocument/2006/relationships/image" Target="../media/image227.w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230.wmf"/><Relationship Id="rId1" Type="http://schemas.openxmlformats.org/officeDocument/2006/relationships/image" Target="../media/image229.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image" Target="../media/image232.wmf"/><Relationship Id="rId1" Type="http://schemas.openxmlformats.org/officeDocument/2006/relationships/image" Target="../media/image231.wmf"/><Relationship Id="rId4" Type="http://schemas.openxmlformats.org/officeDocument/2006/relationships/image" Target="../media/image196.png"/></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236.wmf"/><Relationship Id="rId7" Type="http://schemas.openxmlformats.org/officeDocument/2006/relationships/image" Target="../media/image239.wmf"/><Relationship Id="rId2" Type="http://schemas.openxmlformats.org/officeDocument/2006/relationships/image" Target="../media/image235.wmf"/><Relationship Id="rId1" Type="http://schemas.openxmlformats.org/officeDocument/2006/relationships/image" Target="../media/image234.wmf"/><Relationship Id="rId6" Type="http://schemas.openxmlformats.org/officeDocument/2006/relationships/image" Target="../media/image238.wmf"/><Relationship Id="rId5" Type="http://schemas.openxmlformats.org/officeDocument/2006/relationships/image" Target="../media/image196.png"/><Relationship Id="rId4" Type="http://schemas.openxmlformats.org/officeDocument/2006/relationships/image" Target="../media/image237.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241.wmf"/><Relationship Id="rId1" Type="http://schemas.openxmlformats.org/officeDocument/2006/relationships/image" Target="../media/image240.wmf"/><Relationship Id="rId4" Type="http://schemas.openxmlformats.org/officeDocument/2006/relationships/image" Target="../media/image242.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244.wmf"/><Relationship Id="rId1" Type="http://schemas.openxmlformats.org/officeDocument/2006/relationships/image" Target="../media/image243.wmf"/><Relationship Id="rId5" Type="http://schemas.openxmlformats.org/officeDocument/2006/relationships/image" Target="../media/image246.wmf"/><Relationship Id="rId4" Type="http://schemas.openxmlformats.org/officeDocument/2006/relationships/image" Target="../media/image24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249.wmf"/><Relationship Id="rId2" Type="http://schemas.openxmlformats.org/officeDocument/2006/relationships/image" Target="../media/image248.wmf"/><Relationship Id="rId1" Type="http://schemas.openxmlformats.org/officeDocument/2006/relationships/image" Target="../media/image247.wmf"/><Relationship Id="rId4" Type="http://schemas.openxmlformats.org/officeDocument/2006/relationships/image" Target="../media/image196.png"/></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251.wmf"/><Relationship Id="rId1" Type="http://schemas.openxmlformats.org/officeDocument/2006/relationships/image" Target="../media/image250.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253.wmf"/><Relationship Id="rId1" Type="http://schemas.openxmlformats.org/officeDocument/2006/relationships/image" Target="../media/image252.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256.wmf"/><Relationship Id="rId2" Type="http://schemas.openxmlformats.org/officeDocument/2006/relationships/image" Target="../media/image255.wmf"/><Relationship Id="rId1" Type="http://schemas.openxmlformats.org/officeDocument/2006/relationships/image" Target="../media/image254.wmf"/><Relationship Id="rId5" Type="http://schemas.openxmlformats.org/officeDocument/2006/relationships/image" Target="../media/image257.wmf"/><Relationship Id="rId4" Type="http://schemas.openxmlformats.org/officeDocument/2006/relationships/image" Target="../media/image196.png"/></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260.wmf"/><Relationship Id="rId2" Type="http://schemas.openxmlformats.org/officeDocument/2006/relationships/image" Target="../media/image259.wmf"/><Relationship Id="rId1" Type="http://schemas.openxmlformats.org/officeDocument/2006/relationships/image" Target="../media/image258.wmf"/><Relationship Id="rId6" Type="http://schemas.openxmlformats.org/officeDocument/2006/relationships/image" Target="../media/image196.png"/><Relationship Id="rId5" Type="http://schemas.openxmlformats.org/officeDocument/2006/relationships/image" Target="../media/image262.wmf"/><Relationship Id="rId4" Type="http://schemas.openxmlformats.org/officeDocument/2006/relationships/image" Target="../media/image261.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265.wmf"/><Relationship Id="rId7" Type="http://schemas.openxmlformats.org/officeDocument/2006/relationships/image" Target="../media/image268.wmf"/><Relationship Id="rId2" Type="http://schemas.openxmlformats.org/officeDocument/2006/relationships/image" Target="../media/image264.wmf"/><Relationship Id="rId1" Type="http://schemas.openxmlformats.org/officeDocument/2006/relationships/image" Target="../media/image263.wmf"/><Relationship Id="rId6" Type="http://schemas.openxmlformats.org/officeDocument/2006/relationships/image" Target="../media/image267.wmf"/><Relationship Id="rId5" Type="http://schemas.openxmlformats.org/officeDocument/2006/relationships/image" Target="../media/image196.png"/><Relationship Id="rId4" Type="http://schemas.openxmlformats.org/officeDocument/2006/relationships/image" Target="../media/image266.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271.wmf"/><Relationship Id="rId2" Type="http://schemas.openxmlformats.org/officeDocument/2006/relationships/image" Target="../media/image270.wmf"/><Relationship Id="rId1" Type="http://schemas.openxmlformats.org/officeDocument/2006/relationships/image" Target="../media/image269.wmf"/><Relationship Id="rId4" Type="http://schemas.openxmlformats.org/officeDocument/2006/relationships/image" Target="../media/image196.png"/></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266.wmf"/><Relationship Id="rId2" Type="http://schemas.openxmlformats.org/officeDocument/2006/relationships/image" Target="../media/image273.wmf"/><Relationship Id="rId1" Type="http://schemas.openxmlformats.org/officeDocument/2006/relationships/image" Target="../media/image272.wmf"/><Relationship Id="rId6" Type="http://schemas.openxmlformats.org/officeDocument/2006/relationships/image" Target="../media/image196.png"/><Relationship Id="rId5" Type="http://schemas.openxmlformats.org/officeDocument/2006/relationships/image" Target="../media/image275.wmf"/><Relationship Id="rId4" Type="http://schemas.openxmlformats.org/officeDocument/2006/relationships/image" Target="../media/image274.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266.wmf"/><Relationship Id="rId2" Type="http://schemas.openxmlformats.org/officeDocument/2006/relationships/image" Target="../media/image196.png"/><Relationship Id="rId1" Type="http://schemas.openxmlformats.org/officeDocument/2006/relationships/image" Target="../media/image276.wmf"/><Relationship Id="rId5" Type="http://schemas.openxmlformats.org/officeDocument/2006/relationships/image" Target="../media/image275.wmf"/><Relationship Id="rId4" Type="http://schemas.openxmlformats.org/officeDocument/2006/relationships/image" Target="../media/image274.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278.wmf"/><Relationship Id="rId1" Type="http://schemas.openxmlformats.org/officeDocument/2006/relationships/image" Target="../media/image277.wmf"/><Relationship Id="rId6" Type="http://schemas.openxmlformats.org/officeDocument/2006/relationships/image" Target="../media/image275.wmf"/><Relationship Id="rId5" Type="http://schemas.openxmlformats.org/officeDocument/2006/relationships/image" Target="../media/image274.wmf"/><Relationship Id="rId4" Type="http://schemas.openxmlformats.org/officeDocument/2006/relationships/image" Target="../media/image26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280.wmf"/><Relationship Id="rId1" Type="http://schemas.openxmlformats.org/officeDocument/2006/relationships/image" Target="../media/image279.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96.png"/></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283.wmf"/><Relationship Id="rId2" Type="http://schemas.openxmlformats.org/officeDocument/2006/relationships/image" Target="../media/image282.wmf"/><Relationship Id="rId1" Type="http://schemas.openxmlformats.org/officeDocument/2006/relationships/image" Target="../media/image281.wmf"/><Relationship Id="rId5" Type="http://schemas.openxmlformats.org/officeDocument/2006/relationships/image" Target="../media/image196.png"/><Relationship Id="rId4" Type="http://schemas.openxmlformats.org/officeDocument/2006/relationships/image" Target="../media/image284.wmf"/></Relationships>
</file>

<file path=ppt/drawings/_rels/vmlDrawing83.vml.rels><?xml version="1.0" encoding="UTF-8" standalone="yes"?>
<Relationships xmlns="http://schemas.openxmlformats.org/package/2006/relationships"><Relationship Id="rId8" Type="http://schemas.openxmlformats.org/officeDocument/2006/relationships/image" Target="../media/image291.wmf"/><Relationship Id="rId3" Type="http://schemas.openxmlformats.org/officeDocument/2006/relationships/image" Target="../media/image287.wmf"/><Relationship Id="rId7" Type="http://schemas.openxmlformats.org/officeDocument/2006/relationships/image" Target="../media/image290.wmf"/><Relationship Id="rId2" Type="http://schemas.openxmlformats.org/officeDocument/2006/relationships/image" Target="../media/image286.wmf"/><Relationship Id="rId1" Type="http://schemas.openxmlformats.org/officeDocument/2006/relationships/image" Target="../media/image285.wmf"/><Relationship Id="rId6" Type="http://schemas.openxmlformats.org/officeDocument/2006/relationships/image" Target="../media/image289.wmf"/><Relationship Id="rId5" Type="http://schemas.openxmlformats.org/officeDocument/2006/relationships/image" Target="../media/image196.png"/><Relationship Id="rId10" Type="http://schemas.openxmlformats.org/officeDocument/2006/relationships/image" Target="../media/image293.wmf"/><Relationship Id="rId4" Type="http://schemas.openxmlformats.org/officeDocument/2006/relationships/image" Target="../media/image288.wmf"/><Relationship Id="rId9" Type="http://schemas.openxmlformats.org/officeDocument/2006/relationships/image" Target="../media/image292.wmf"/></Relationships>
</file>

<file path=ppt/drawings/_rels/vmlDrawing84.v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296.wmf"/><Relationship Id="rId7" Type="http://schemas.openxmlformats.org/officeDocument/2006/relationships/image" Target="../media/image233.wmf"/><Relationship Id="rId12" Type="http://schemas.openxmlformats.org/officeDocument/2006/relationships/image" Target="../media/image303.wmf"/><Relationship Id="rId2" Type="http://schemas.openxmlformats.org/officeDocument/2006/relationships/image" Target="../media/image295.wmf"/><Relationship Id="rId1" Type="http://schemas.openxmlformats.org/officeDocument/2006/relationships/image" Target="../media/image294.wmf"/><Relationship Id="rId6" Type="http://schemas.openxmlformats.org/officeDocument/2006/relationships/image" Target="../media/image299.wmf"/><Relationship Id="rId11" Type="http://schemas.openxmlformats.org/officeDocument/2006/relationships/image" Target="../media/image302.wmf"/><Relationship Id="rId5" Type="http://schemas.openxmlformats.org/officeDocument/2006/relationships/image" Target="../media/image298.wmf"/><Relationship Id="rId10" Type="http://schemas.openxmlformats.org/officeDocument/2006/relationships/image" Target="../media/image301.wmf"/><Relationship Id="rId4" Type="http://schemas.openxmlformats.org/officeDocument/2006/relationships/image" Target="../media/image297.wmf"/><Relationship Id="rId9" Type="http://schemas.openxmlformats.org/officeDocument/2006/relationships/image" Target="../media/image300.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305.wmf"/><Relationship Id="rId2" Type="http://schemas.openxmlformats.org/officeDocument/2006/relationships/image" Target="../media/image196.png"/><Relationship Id="rId1" Type="http://schemas.openxmlformats.org/officeDocument/2006/relationships/image" Target="../media/image304.wmf"/><Relationship Id="rId5" Type="http://schemas.openxmlformats.org/officeDocument/2006/relationships/image" Target="../media/image307.wmf"/><Relationship Id="rId4" Type="http://schemas.openxmlformats.org/officeDocument/2006/relationships/image" Target="../media/image306.wmf"/></Relationships>
</file>

<file path=ppt/drawings/_rels/vmlDrawing86.vml.rels><?xml version="1.0" encoding="UTF-8" standalone="yes"?>
<Relationships xmlns="http://schemas.openxmlformats.org/package/2006/relationships"><Relationship Id="rId8" Type="http://schemas.openxmlformats.org/officeDocument/2006/relationships/image" Target="../media/image315.wmf"/><Relationship Id="rId3" Type="http://schemas.openxmlformats.org/officeDocument/2006/relationships/image" Target="../media/image310.wmf"/><Relationship Id="rId7" Type="http://schemas.openxmlformats.org/officeDocument/2006/relationships/image" Target="../media/image314.wmf"/><Relationship Id="rId12" Type="http://schemas.openxmlformats.org/officeDocument/2006/relationships/image" Target="../media/image318.wmf"/><Relationship Id="rId2" Type="http://schemas.openxmlformats.org/officeDocument/2006/relationships/image" Target="../media/image309.wmf"/><Relationship Id="rId1" Type="http://schemas.openxmlformats.org/officeDocument/2006/relationships/image" Target="../media/image308.wmf"/><Relationship Id="rId6" Type="http://schemas.openxmlformats.org/officeDocument/2006/relationships/image" Target="../media/image313.wmf"/><Relationship Id="rId11" Type="http://schemas.openxmlformats.org/officeDocument/2006/relationships/image" Target="../media/image317.wmf"/><Relationship Id="rId5" Type="http://schemas.openxmlformats.org/officeDocument/2006/relationships/image" Target="../media/image312.wmf"/><Relationship Id="rId10" Type="http://schemas.openxmlformats.org/officeDocument/2006/relationships/image" Target="../media/image316.wmf"/><Relationship Id="rId4" Type="http://schemas.openxmlformats.org/officeDocument/2006/relationships/image" Target="../media/image311.wmf"/><Relationship Id="rId9" Type="http://schemas.openxmlformats.org/officeDocument/2006/relationships/image" Target="../media/image196.png"/></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321.wmf"/><Relationship Id="rId2" Type="http://schemas.openxmlformats.org/officeDocument/2006/relationships/image" Target="../media/image320.wmf"/><Relationship Id="rId1" Type="http://schemas.openxmlformats.org/officeDocument/2006/relationships/image" Target="../media/image319.wmf"/><Relationship Id="rId6" Type="http://schemas.openxmlformats.org/officeDocument/2006/relationships/image" Target="../media/image323.wmf"/><Relationship Id="rId5" Type="http://schemas.openxmlformats.org/officeDocument/2006/relationships/image" Target="../media/image196.png"/><Relationship Id="rId4" Type="http://schemas.openxmlformats.org/officeDocument/2006/relationships/image" Target="../media/image322.w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326.wmf"/><Relationship Id="rId7" Type="http://schemas.openxmlformats.org/officeDocument/2006/relationships/image" Target="../media/image196.png"/><Relationship Id="rId2" Type="http://schemas.openxmlformats.org/officeDocument/2006/relationships/image" Target="../media/image325.wmf"/><Relationship Id="rId1" Type="http://schemas.openxmlformats.org/officeDocument/2006/relationships/image" Target="../media/image324.wmf"/><Relationship Id="rId6" Type="http://schemas.openxmlformats.org/officeDocument/2006/relationships/image" Target="../media/image329.wmf"/><Relationship Id="rId5" Type="http://schemas.openxmlformats.org/officeDocument/2006/relationships/image" Target="../media/image328.wmf"/><Relationship Id="rId4" Type="http://schemas.openxmlformats.org/officeDocument/2006/relationships/image" Target="../media/image327.wmf"/></Relationships>
</file>

<file path=ppt/drawings/_rels/vmlDrawing89.v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332.wmf"/><Relationship Id="rId7" Type="http://schemas.openxmlformats.org/officeDocument/2006/relationships/image" Target="../media/image336.wmf"/><Relationship Id="rId2" Type="http://schemas.openxmlformats.org/officeDocument/2006/relationships/image" Target="../media/image331.wmf"/><Relationship Id="rId1" Type="http://schemas.openxmlformats.org/officeDocument/2006/relationships/image" Target="../media/image330.wmf"/><Relationship Id="rId6" Type="http://schemas.openxmlformats.org/officeDocument/2006/relationships/image" Target="../media/image335.wmf"/><Relationship Id="rId5" Type="http://schemas.openxmlformats.org/officeDocument/2006/relationships/image" Target="../media/image334.wmf"/><Relationship Id="rId4" Type="http://schemas.openxmlformats.org/officeDocument/2006/relationships/image" Target="../media/image33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339.wmf"/><Relationship Id="rId2" Type="http://schemas.openxmlformats.org/officeDocument/2006/relationships/image" Target="../media/image338.wmf"/><Relationship Id="rId1" Type="http://schemas.openxmlformats.org/officeDocument/2006/relationships/image" Target="../media/image337.wmf"/><Relationship Id="rId4" Type="http://schemas.openxmlformats.org/officeDocument/2006/relationships/image" Target="../media/image196.png"/></Relationships>
</file>

<file path=ppt/drawings/_rels/vmlDrawing91.vml.rels><?xml version="1.0" encoding="UTF-8" standalone="yes"?>
<Relationships xmlns="http://schemas.openxmlformats.org/package/2006/relationships"><Relationship Id="rId2" Type="http://schemas.openxmlformats.org/officeDocument/2006/relationships/image" Target="../media/image341.wmf"/><Relationship Id="rId1" Type="http://schemas.openxmlformats.org/officeDocument/2006/relationships/image" Target="../media/image340.wmf"/></Relationships>
</file>

<file path=ppt/drawings/_rels/vmlDrawing92.vml.rels><?xml version="1.0" encoding="UTF-8" standalone="yes"?>
<Relationships xmlns="http://schemas.openxmlformats.org/package/2006/relationships"><Relationship Id="rId8" Type="http://schemas.openxmlformats.org/officeDocument/2006/relationships/image" Target="../media/image349.wmf"/><Relationship Id="rId3" Type="http://schemas.openxmlformats.org/officeDocument/2006/relationships/image" Target="../media/image344.wmf"/><Relationship Id="rId7" Type="http://schemas.openxmlformats.org/officeDocument/2006/relationships/image" Target="../media/image348.wmf"/><Relationship Id="rId2" Type="http://schemas.openxmlformats.org/officeDocument/2006/relationships/image" Target="../media/image343.wmf"/><Relationship Id="rId1" Type="http://schemas.openxmlformats.org/officeDocument/2006/relationships/image" Target="../media/image342.wmf"/><Relationship Id="rId6" Type="http://schemas.openxmlformats.org/officeDocument/2006/relationships/image" Target="../media/image347.wmf"/><Relationship Id="rId5" Type="http://schemas.openxmlformats.org/officeDocument/2006/relationships/image" Target="../media/image346.wmf"/><Relationship Id="rId4" Type="http://schemas.openxmlformats.org/officeDocument/2006/relationships/image" Target="../media/image345.wmf"/><Relationship Id="rId9" Type="http://schemas.openxmlformats.org/officeDocument/2006/relationships/image" Target="../media/image350.wmf"/></Relationships>
</file>

<file path=ppt/drawings/_rels/vmlDrawing93.vml.rels><?xml version="1.0" encoding="UTF-8" standalone="yes"?>
<Relationships xmlns="http://schemas.openxmlformats.org/package/2006/relationships"><Relationship Id="rId8" Type="http://schemas.openxmlformats.org/officeDocument/2006/relationships/image" Target="../media/image360.wmf"/><Relationship Id="rId3" Type="http://schemas.openxmlformats.org/officeDocument/2006/relationships/image" Target="../media/image355.wmf"/><Relationship Id="rId7" Type="http://schemas.openxmlformats.org/officeDocument/2006/relationships/image" Target="../media/image359.wmf"/><Relationship Id="rId2" Type="http://schemas.openxmlformats.org/officeDocument/2006/relationships/image" Target="../media/image354.wmf"/><Relationship Id="rId1" Type="http://schemas.openxmlformats.org/officeDocument/2006/relationships/image" Target="../media/image353.wmf"/><Relationship Id="rId6" Type="http://schemas.openxmlformats.org/officeDocument/2006/relationships/image" Target="../media/image358.wmf"/><Relationship Id="rId11" Type="http://schemas.openxmlformats.org/officeDocument/2006/relationships/image" Target="../media/image363.wmf"/><Relationship Id="rId5" Type="http://schemas.openxmlformats.org/officeDocument/2006/relationships/image" Target="../media/image357.wmf"/><Relationship Id="rId10" Type="http://schemas.openxmlformats.org/officeDocument/2006/relationships/image" Target="../media/image362.wmf"/><Relationship Id="rId4" Type="http://schemas.openxmlformats.org/officeDocument/2006/relationships/image" Target="../media/image356.wmf"/><Relationship Id="rId9" Type="http://schemas.openxmlformats.org/officeDocument/2006/relationships/image" Target="../media/image361.emf"/></Relationships>
</file>

<file path=ppt/drawings/_rels/vmlDrawing94.vml.rels><?xml version="1.0" encoding="UTF-8" standalone="yes"?>
<Relationships xmlns="http://schemas.openxmlformats.org/package/2006/relationships"><Relationship Id="rId8" Type="http://schemas.openxmlformats.org/officeDocument/2006/relationships/image" Target="../media/image371.wmf"/><Relationship Id="rId13" Type="http://schemas.openxmlformats.org/officeDocument/2006/relationships/image" Target="../media/image376.wmf"/><Relationship Id="rId3" Type="http://schemas.openxmlformats.org/officeDocument/2006/relationships/image" Target="../media/image366.wmf"/><Relationship Id="rId7" Type="http://schemas.openxmlformats.org/officeDocument/2006/relationships/image" Target="../media/image370.wmf"/><Relationship Id="rId12" Type="http://schemas.openxmlformats.org/officeDocument/2006/relationships/image" Target="../media/image375.wmf"/><Relationship Id="rId2" Type="http://schemas.openxmlformats.org/officeDocument/2006/relationships/image" Target="../media/image365.wmf"/><Relationship Id="rId1" Type="http://schemas.openxmlformats.org/officeDocument/2006/relationships/image" Target="../media/image364.wmf"/><Relationship Id="rId6" Type="http://schemas.openxmlformats.org/officeDocument/2006/relationships/image" Target="../media/image369.emf"/><Relationship Id="rId11" Type="http://schemas.openxmlformats.org/officeDocument/2006/relationships/image" Target="../media/image374.wmf"/><Relationship Id="rId5" Type="http://schemas.openxmlformats.org/officeDocument/2006/relationships/image" Target="../media/image368.wmf"/><Relationship Id="rId10" Type="http://schemas.openxmlformats.org/officeDocument/2006/relationships/image" Target="../media/image373.wmf"/><Relationship Id="rId4" Type="http://schemas.openxmlformats.org/officeDocument/2006/relationships/image" Target="../media/image367.wmf"/><Relationship Id="rId9" Type="http://schemas.openxmlformats.org/officeDocument/2006/relationships/image" Target="../media/image372.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379.wmf"/><Relationship Id="rId2" Type="http://schemas.openxmlformats.org/officeDocument/2006/relationships/image" Target="../media/image378.wmf"/><Relationship Id="rId1" Type="http://schemas.openxmlformats.org/officeDocument/2006/relationships/image" Target="../media/image377.wmf"/></Relationships>
</file>

<file path=ppt/drawings/_rels/vmlDrawing96.vml.rels><?xml version="1.0" encoding="UTF-8" standalone="yes"?>
<Relationships xmlns="http://schemas.openxmlformats.org/package/2006/relationships"><Relationship Id="rId8" Type="http://schemas.openxmlformats.org/officeDocument/2006/relationships/image" Target="../media/image387.wmf"/><Relationship Id="rId3" Type="http://schemas.openxmlformats.org/officeDocument/2006/relationships/image" Target="../media/image382.wmf"/><Relationship Id="rId7" Type="http://schemas.openxmlformats.org/officeDocument/2006/relationships/image" Target="../media/image386.wmf"/><Relationship Id="rId12" Type="http://schemas.openxmlformats.org/officeDocument/2006/relationships/image" Target="../media/image391.wmf"/><Relationship Id="rId2" Type="http://schemas.openxmlformats.org/officeDocument/2006/relationships/image" Target="../media/image381.wmf"/><Relationship Id="rId1" Type="http://schemas.openxmlformats.org/officeDocument/2006/relationships/image" Target="../media/image380.wmf"/><Relationship Id="rId6" Type="http://schemas.openxmlformats.org/officeDocument/2006/relationships/image" Target="../media/image385.wmf"/><Relationship Id="rId11" Type="http://schemas.openxmlformats.org/officeDocument/2006/relationships/image" Target="../media/image390.wmf"/><Relationship Id="rId5" Type="http://schemas.openxmlformats.org/officeDocument/2006/relationships/image" Target="../media/image384.wmf"/><Relationship Id="rId10" Type="http://schemas.openxmlformats.org/officeDocument/2006/relationships/image" Target="../media/image389.wmf"/><Relationship Id="rId4" Type="http://schemas.openxmlformats.org/officeDocument/2006/relationships/image" Target="../media/image383.wmf"/><Relationship Id="rId9" Type="http://schemas.openxmlformats.org/officeDocument/2006/relationships/image" Target="../media/image388.wmf"/></Relationships>
</file>

<file path=ppt/drawings/_rels/vmlDrawing97.vml.rels><?xml version="1.0" encoding="UTF-8" standalone="yes"?>
<Relationships xmlns="http://schemas.openxmlformats.org/package/2006/relationships"><Relationship Id="rId8" Type="http://schemas.openxmlformats.org/officeDocument/2006/relationships/image" Target="../media/image399.wmf"/><Relationship Id="rId3" Type="http://schemas.openxmlformats.org/officeDocument/2006/relationships/image" Target="../media/image394.wmf"/><Relationship Id="rId7" Type="http://schemas.openxmlformats.org/officeDocument/2006/relationships/image" Target="../media/image398.wmf"/><Relationship Id="rId2" Type="http://schemas.openxmlformats.org/officeDocument/2006/relationships/image" Target="../media/image393.wmf"/><Relationship Id="rId1" Type="http://schemas.openxmlformats.org/officeDocument/2006/relationships/image" Target="../media/image392.wmf"/><Relationship Id="rId6" Type="http://schemas.openxmlformats.org/officeDocument/2006/relationships/image" Target="../media/image397.wmf"/><Relationship Id="rId5" Type="http://schemas.openxmlformats.org/officeDocument/2006/relationships/image" Target="../media/image396.wmf"/><Relationship Id="rId4" Type="http://schemas.openxmlformats.org/officeDocument/2006/relationships/image" Target="../media/image395.wmf"/><Relationship Id="rId9" Type="http://schemas.openxmlformats.org/officeDocument/2006/relationships/image" Target="../media/image400.wmf"/></Relationships>
</file>

<file path=ppt/drawings/_rels/vmlDrawing98.vml.rels><?xml version="1.0" encoding="UTF-8" standalone="yes"?>
<Relationships xmlns="http://schemas.openxmlformats.org/package/2006/relationships"><Relationship Id="rId8" Type="http://schemas.openxmlformats.org/officeDocument/2006/relationships/image" Target="../media/image408.wmf"/><Relationship Id="rId13" Type="http://schemas.openxmlformats.org/officeDocument/2006/relationships/image" Target="../media/image413.wmf"/><Relationship Id="rId3" Type="http://schemas.openxmlformats.org/officeDocument/2006/relationships/image" Target="../media/image403.wmf"/><Relationship Id="rId7" Type="http://schemas.openxmlformats.org/officeDocument/2006/relationships/image" Target="../media/image407.wmf"/><Relationship Id="rId12" Type="http://schemas.openxmlformats.org/officeDocument/2006/relationships/image" Target="../media/image412.wmf"/><Relationship Id="rId2" Type="http://schemas.openxmlformats.org/officeDocument/2006/relationships/image" Target="../media/image402.wmf"/><Relationship Id="rId1" Type="http://schemas.openxmlformats.org/officeDocument/2006/relationships/image" Target="../media/image401.wmf"/><Relationship Id="rId6" Type="http://schemas.openxmlformats.org/officeDocument/2006/relationships/image" Target="../media/image406.wmf"/><Relationship Id="rId11" Type="http://schemas.openxmlformats.org/officeDocument/2006/relationships/image" Target="../media/image411.wmf"/><Relationship Id="rId5" Type="http://schemas.openxmlformats.org/officeDocument/2006/relationships/image" Target="../media/image405.wmf"/><Relationship Id="rId10" Type="http://schemas.openxmlformats.org/officeDocument/2006/relationships/image" Target="../media/image410.wmf"/><Relationship Id="rId4" Type="http://schemas.openxmlformats.org/officeDocument/2006/relationships/image" Target="../media/image404.wmf"/><Relationship Id="rId9" Type="http://schemas.openxmlformats.org/officeDocument/2006/relationships/image" Target="../media/image409.wmf"/><Relationship Id="rId14" Type="http://schemas.openxmlformats.org/officeDocument/2006/relationships/image" Target="../media/image414.wmf"/></Relationships>
</file>

<file path=ppt/drawings/_rels/vmlDrawing99.vml.rels><?xml version="1.0" encoding="UTF-8" standalone="yes"?>
<Relationships xmlns="http://schemas.openxmlformats.org/package/2006/relationships"><Relationship Id="rId8" Type="http://schemas.openxmlformats.org/officeDocument/2006/relationships/image" Target="../media/image422.wmf"/><Relationship Id="rId13" Type="http://schemas.openxmlformats.org/officeDocument/2006/relationships/image" Target="../media/image427.wmf"/><Relationship Id="rId3" Type="http://schemas.openxmlformats.org/officeDocument/2006/relationships/image" Target="../media/image417.wmf"/><Relationship Id="rId7" Type="http://schemas.openxmlformats.org/officeDocument/2006/relationships/image" Target="../media/image421.wmf"/><Relationship Id="rId12" Type="http://schemas.openxmlformats.org/officeDocument/2006/relationships/image" Target="../media/image426.wmf"/><Relationship Id="rId2" Type="http://schemas.openxmlformats.org/officeDocument/2006/relationships/image" Target="../media/image416.wmf"/><Relationship Id="rId16" Type="http://schemas.openxmlformats.org/officeDocument/2006/relationships/image" Target="../media/image428.wmf"/><Relationship Id="rId1" Type="http://schemas.openxmlformats.org/officeDocument/2006/relationships/image" Target="../media/image415.wmf"/><Relationship Id="rId6" Type="http://schemas.openxmlformats.org/officeDocument/2006/relationships/image" Target="../media/image420.wmf"/><Relationship Id="rId11" Type="http://schemas.openxmlformats.org/officeDocument/2006/relationships/image" Target="../media/image425.wmf"/><Relationship Id="rId5" Type="http://schemas.openxmlformats.org/officeDocument/2006/relationships/image" Target="../media/image419.wmf"/><Relationship Id="rId15" Type="http://schemas.openxmlformats.org/officeDocument/2006/relationships/image" Target="../media/image393.wmf"/><Relationship Id="rId10" Type="http://schemas.openxmlformats.org/officeDocument/2006/relationships/image" Target="../media/image424.wmf"/><Relationship Id="rId4" Type="http://schemas.openxmlformats.org/officeDocument/2006/relationships/image" Target="../media/image418.wmf"/><Relationship Id="rId9" Type="http://schemas.openxmlformats.org/officeDocument/2006/relationships/image" Target="../media/image423.wmf"/><Relationship Id="rId14" Type="http://schemas.openxmlformats.org/officeDocument/2006/relationships/image" Target="../media/image39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B9CD06-4AE2-4DC0-9132-F1AF5752DDBE}" type="datetimeFigureOut">
              <a:rPr lang="zh-CN" altLang="en-US" smtClean="0"/>
              <a:t>2019-05-19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9A6215-2194-424A-A04A-FA7C7EBE1909}" type="slidenum">
              <a:rPr lang="zh-CN" altLang="en-US" smtClean="0"/>
              <a:t>‹#›</a:t>
            </a:fld>
            <a:endParaRPr lang="zh-CN" altLang="en-US"/>
          </a:p>
        </p:txBody>
      </p:sp>
    </p:spTree>
    <p:extLst>
      <p:ext uri="{BB962C8B-B14F-4D97-AF65-F5344CB8AC3E}">
        <p14:creationId xmlns:p14="http://schemas.microsoft.com/office/powerpoint/2010/main" val="41328872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F80319-5A5B-4EB9-AD60-149102EA1059}" type="datetimeFigureOut">
              <a:rPr lang="zh-CN" altLang="en-US" smtClean="0"/>
              <a:t>2019-05-19</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891312-D7D7-4555-9598-3C8B25654954}" type="slidenum">
              <a:rPr lang="zh-CN" altLang="en-US" smtClean="0"/>
              <a:t>‹#›</a:t>
            </a:fld>
            <a:endParaRPr lang="zh-CN" altLang="en-US"/>
          </a:p>
        </p:txBody>
      </p:sp>
    </p:spTree>
    <p:extLst>
      <p:ext uri="{BB962C8B-B14F-4D97-AF65-F5344CB8AC3E}">
        <p14:creationId xmlns:p14="http://schemas.microsoft.com/office/powerpoint/2010/main" val="3908634371"/>
      </p:ext>
    </p:extLst>
  </p:cSld>
  <p:clrMap bg1="lt1" tx1="dk1" bg2="lt2" tx2="dk2" accent1="accent1" accent2="accent2" accent3="accent3" accent4="accent4" accent5="accent5" accent6="accent6" hlink="hlink" folHlink="folHlink"/>
  <p:hf hdr="0" ftr="0" dt="0"/>
  <p:notesStyle>
    <a:lvl1pPr marL="0" algn="l" defTabSz="1088390" rtl="0" eaLnBrk="1" latinLnBrk="0" hangingPunct="1">
      <a:defRPr sz="1400" kern="1200">
        <a:solidFill>
          <a:schemeClr val="tx1"/>
        </a:solidFill>
        <a:latin typeface="+mn-lt"/>
        <a:ea typeface="+mn-ea"/>
        <a:cs typeface="+mn-cs"/>
      </a:defRPr>
    </a:lvl1pPr>
    <a:lvl2pPr marL="544195" algn="l" defTabSz="1088390" rtl="0" eaLnBrk="1" latinLnBrk="0" hangingPunct="1">
      <a:defRPr sz="1400" kern="1200">
        <a:solidFill>
          <a:schemeClr val="tx1"/>
        </a:solidFill>
        <a:latin typeface="+mn-lt"/>
        <a:ea typeface="+mn-ea"/>
        <a:cs typeface="+mn-cs"/>
      </a:defRPr>
    </a:lvl2pPr>
    <a:lvl3pPr marL="1088390" algn="l" defTabSz="1088390" rtl="0" eaLnBrk="1" latinLnBrk="0" hangingPunct="1">
      <a:defRPr sz="1400" kern="1200">
        <a:solidFill>
          <a:schemeClr val="tx1"/>
        </a:solidFill>
        <a:latin typeface="+mn-lt"/>
        <a:ea typeface="+mn-ea"/>
        <a:cs typeface="+mn-cs"/>
      </a:defRPr>
    </a:lvl3pPr>
    <a:lvl4pPr marL="1632585" algn="l" defTabSz="1088390" rtl="0" eaLnBrk="1" latinLnBrk="0" hangingPunct="1">
      <a:defRPr sz="1400" kern="1200">
        <a:solidFill>
          <a:schemeClr val="tx1"/>
        </a:solidFill>
        <a:latin typeface="+mn-lt"/>
        <a:ea typeface="+mn-ea"/>
        <a:cs typeface="+mn-cs"/>
      </a:defRPr>
    </a:lvl4pPr>
    <a:lvl5pPr marL="2176780" algn="l" defTabSz="1088390" rtl="0" eaLnBrk="1" latinLnBrk="0" hangingPunct="1">
      <a:defRPr sz="1400" kern="1200">
        <a:solidFill>
          <a:schemeClr val="tx1"/>
        </a:solidFill>
        <a:latin typeface="+mn-lt"/>
        <a:ea typeface="+mn-ea"/>
        <a:cs typeface="+mn-cs"/>
      </a:defRPr>
    </a:lvl5pPr>
    <a:lvl6pPr marL="2720975" algn="l" defTabSz="1088390" rtl="0" eaLnBrk="1" latinLnBrk="0" hangingPunct="1">
      <a:defRPr sz="1400" kern="1200">
        <a:solidFill>
          <a:schemeClr val="tx1"/>
        </a:solidFill>
        <a:latin typeface="+mn-lt"/>
        <a:ea typeface="+mn-ea"/>
        <a:cs typeface="+mn-cs"/>
      </a:defRPr>
    </a:lvl6pPr>
    <a:lvl7pPr marL="3265805" algn="l" defTabSz="1088390" rtl="0" eaLnBrk="1" latinLnBrk="0" hangingPunct="1">
      <a:defRPr sz="1400" kern="1200">
        <a:solidFill>
          <a:schemeClr val="tx1"/>
        </a:solidFill>
        <a:latin typeface="+mn-lt"/>
        <a:ea typeface="+mn-ea"/>
        <a:cs typeface="+mn-cs"/>
      </a:defRPr>
    </a:lvl7pPr>
    <a:lvl8pPr marL="3810000" algn="l" defTabSz="1088390" rtl="0" eaLnBrk="1" latinLnBrk="0" hangingPunct="1">
      <a:defRPr sz="1400" kern="1200">
        <a:solidFill>
          <a:schemeClr val="tx1"/>
        </a:solidFill>
        <a:latin typeface="+mn-lt"/>
        <a:ea typeface="+mn-ea"/>
        <a:cs typeface="+mn-cs"/>
      </a:defRPr>
    </a:lvl8pPr>
    <a:lvl9pPr marL="4354195" algn="l" defTabSz="108839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2CFE39-E4F3-4BD9-A16E-9B3A0A705C4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24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25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314DA593-3FBE-44C7-93FD-C0282B94E151}" type="slidenum">
              <a:rPr lang="en-US" altLang="zh-CN"/>
              <a:pPr/>
              <a:t>72</a:t>
            </a:fld>
            <a:endParaRPr lang="en-US" altLang="zh-CN"/>
          </a:p>
        </p:txBody>
      </p:sp>
      <p:sp>
        <p:nvSpPr>
          <p:cNvPr id="245762" name="Rectangle 2"/>
          <p:cNvSpPr>
            <a:spLocks noGrp="1" noRot="1" noChangeAspect="1" noChangeArrowheads="1" noTextEdit="1"/>
          </p:cNvSpPr>
          <p:nvPr>
            <p:ph type="sldImg"/>
          </p:nvPr>
        </p:nvSpPr>
        <p:spPr>
          <a:xfrm>
            <a:off x="382588" y="685800"/>
            <a:ext cx="6092825" cy="3429000"/>
          </a:xfr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62D3DCE0-30C9-470C-A84D-666DCA1F5470}" type="slidenum">
              <a:rPr lang="en-US" altLang="zh-CN"/>
              <a:pPr/>
              <a:t>73</a:t>
            </a:fld>
            <a:endParaRPr lang="en-US" altLang="zh-CN"/>
          </a:p>
        </p:txBody>
      </p:sp>
      <p:sp>
        <p:nvSpPr>
          <p:cNvPr id="247810" name="Rectangle 2"/>
          <p:cNvSpPr>
            <a:spLocks noGrp="1" noRot="1" noChangeAspect="1" noChangeArrowheads="1" noTextEdit="1"/>
          </p:cNvSpPr>
          <p:nvPr>
            <p:ph type="sldImg"/>
          </p:nvPr>
        </p:nvSpPr>
        <p:spPr>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9880CBDB-E112-4513-B137-71256FD6BFD6}" type="slidenum">
              <a:rPr lang="en-US" altLang="zh-CN"/>
              <a:pPr/>
              <a:t>99</a:t>
            </a:fld>
            <a:endParaRPr lang="en-US" altLang="zh-CN"/>
          </a:p>
        </p:txBody>
      </p:sp>
      <p:sp>
        <p:nvSpPr>
          <p:cNvPr id="364546" name="Rectangle 2"/>
          <p:cNvSpPr>
            <a:spLocks noGrp="1" noRot="1" noChangeAspect="1" noChangeArrowheads="1" noTextEdit="1"/>
          </p:cNvSpPr>
          <p:nvPr>
            <p:ph type="sldImg"/>
          </p:nvPr>
        </p:nvSpPr>
        <p:spPr>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C05CF337-0AFA-496B-8B6E-8E9A6046D18E}" type="slidenum">
              <a:rPr lang="en-US" altLang="zh-CN"/>
              <a:pPr/>
              <a:t>100</a:t>
            </a:fld>
            <a:endParaRPr lang="en-US" altLang="zh-CN"/>
          </a:p>
        </p:txBody>
      </p:sp>
      <p:sp>
        <p:nvSpPr>
          <p:cNvPr id="366594" name="Rectangle 2"/>
          <p:cNvSpPr>
            <a:spLocks noGrp="1" noRot="1" noChangeAspect="1" noChangeArrowheads="1" noTextEdit="1"/>
          </p:cNvSpPr>
          <p:nvPr>
            <p:ph type="sldImg"/>
          </p:nvPr>
        </p:nvSpPr>
        <p:spPr>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143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144</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145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146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151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153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154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155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156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158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159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160</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161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162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163</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164</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165</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5B2169F1-78E9-4CD4-9FB5-97B1067F2755}" type="slidenum">
              <a:rPr lang="en-US" altLang="zh-CN"/>
              <a:pPr/>
              <a:t>166</a:t>
            </a:fld>
            <a:endParaRPr lang="en-US" altLang="zh-CN"/>
          </a:p>
        </p:txBody>
      </p:sp>
      <p:sp>
        <p:nvSpPr>
          <p:cNvPr id="397314" name="Rectangle 2"/>
          <p:cNvSpPr>
            <a:spLocks noGrp="1" noRot="1" noChangeAspect="1" noChangeArrowheads="1" noTextEdit="1"/>
          </p:cNvSpPr>
          <p:nvPr>
            <p:ph type="sldImg"/>
          </p:nvPr>
        </p:nvSpPr>
        <p:spPr>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E42CAE66-06D9-40BD-9315-D3EF654612AC}" type="slidenum">
              <a:rPr lang="en-US" altLang="zh-CN"/>
              <a:pPr/>
              <a:t>167</a:t>
            </a:fld>
            <a:endParaRPr lang="en-US" altLang="zh-CN"/>
          </a:p>
        </p:txBody>
      </p:sp>
      <p:sp>
        <p:nvSpPr>
          <p:cNvPr id="399362" name="Rectangle 2"/>
          <p:cNvSpPr>
            <a:spLocks noGrp="1" noRot="1" noChangeAspect="1" noChangeArrowheads="1" noTextEdit="1"/>
          </p:cNvSpPr>
          <p:nvPr>
            <p:ph type="sldImg"/>
          </p:nvPr>
        </p:nvSpPr>
        <p:spPr>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CA323E36-D8B6-4ABA-846F-2D7D3F7F5AFF}" type="slidenum">
              <a:rPr lang="en-US" altLang="zh-CN"/>
              <a:pPr/>
              <a:t>168</a:t>
            </a:fld>
            <a:endParaRPr lang="en-US" altLang="zh-CN"/>
          </a:p>
        </p:txBody>
      </p:sp>
      <p:sp>
        <p:nvSpPr>
          <p:cNvPr id="401410" name="Rectangle 2"/>
          <p:cNvSpPr>
            <a:spLocks noGrp="1" noRot="1" noChangeAspect="1" noChangeArrowheads="1" noTextEdit="1"/>
          </p:cNvSpPr>
          <p:nvPr>
            <p:ph type="sldImg"/>
          </p:nvPr>
        </p:nvSpPr>
        <p:spPr>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085F6B33-8EBE-48FA-9C06-BB277D8E9346}" type="slidenum">
              <a:rPr lang="en-US" altLang="zh-CN"/>
              <a:pPr/>
              <a:t>169</a:t>
            </a:fld>
            <a:endParaRPr lang="en-US" altLang="zh-CN"/>
          </a:p>
        </p:txBody>
      </p:sp>
      <p:sp>
        <p:nvSpPr>
          <p:cNvPr id="403458" name="Rectangle 2"/>
          <p:cNvSpPr>
            <a:spLocks noGrp="1" noRot="1" noChangeAspect="1" noChangeArrowheads="1" noTextEdit="1"/>
          </p:cNvSpPr>
          <p:nvPr>
            <p:ph type="sldImg"/>
          </p:nvPr>
        </p:nvSpPr>
        <p:spPr>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396697AB-41BC-4986-A75F-900412706919}" type="slidenum">
              <a:rPr lang="en-US" altLang="zh-CN"/>
              <a:pPr/>
              <a:t>170</a:t>
            </a:fld>
            <a:endParaRPr lang="en-US" altLang="zh-CN"/>
          </a:p>
        </p:txBody>
      </p:sp>
      <p:sp>
        <p:nvSpPr>
          <p:cNvPr id="405506" name="Rectangle 2"/>
          <p:cNvSpPr>
            <a:spLocks noGrp="1" noRot="1" noChangeAspect="1" noChangeArrowheads="1" noTextEdit="1"/>
          </p:cNvSpPr>
          <p:nvPr>
            <p:ph type="sldImg"/>
          </p:nvPr>
        </p:nvSpPr>
        <p:spPr>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ADFB6F-81BD-4BF0-B96B-9F21C92B3A02}" type="slidenum">
              <a:rPr lang="en-US" altLang="zh-CN"/>
              <a:pPr/>
              <a:t>171</a:t>
            </a:fld>
            <a:endParaRPr lang="en-US" altLang="zh-CN"/>
          </a:p>
        </p:txBody>
      </p:sp>
      <p:sp>
        <p:nvSpPr>
          <p:cNvPr id="2322434" name="Rectangle 2"/>
          <p:cNvSpPr>
            <a:spLocks noGrp="1" noRot="1" noChangeAspect="1" noChangeArrowheads="1" noTextEdit="1"/>
          </p:cNvSpPr>
          <p:nvPr>
            <p:ph type="sldImg"/>
          </p:nvPr>
        </p:nvSpPr>
        <p:spPr>
          <a:ln/>
        </p:spPr>
      </p:sp>
      <p:sp>
        <p:nvSpPr>
          <p:cNvPr id="2322435" name="Rectangle 3"/>
          <p:cNvSpPr>
            <a:spLocks noGrp="1" noChangeArrowheads="1"/>
          </p:cNvSpPr>
          <p:nvPr>
            <p:ph type="body" idx="1"/>
          </p:nvPr>
        </p:nvSpPr>
        <p:spPr/>
        <p:txBody>
          <a:bodyPr/>
          <a:lstStyle/>
          <a:p>
            <a:r>
              <a:rPr lang="zh-CN" altLang="en-US"/>
              <a:t>注意：总体和样本都是随机变量</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174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8</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175</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176</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177</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871754-6CD0-4D1C-9760-AC3578A8BA36}" type="slidenum">
              <a:rPr lang="en-US" altLang="zh-CN"/>
              <a:pPr/>
              <a:t>181</a:t>
            </a:fld>
            <a:endParaRPr lang="en-US" altLang="zh-CN"/>
          </a:p>
        </p:txBody>
      </p:sp>
      <p:sp>
        <p:nvSpPr>
          <p:cNvPr id="2289666" name="Rectangle 2"/>
          <p:cNvSpPr>
            <a:spLocks noGrp="1" noRot="1" noChangeAspect="1" noChangeArrowheads="1" noTextEdit="1"/>
          </p:cNvSpPr>
          <p:nvPr>
            <p:ph type="sldImg"/>
          </p:nvPr>
        </p:nvSpPr>
        <p:spPr>
          <a:ln/>
        </p:spPr>
      </p:sp>
      <p:sp>
        <p:nvSpPr>
          <p:cNvPr id="2289667" name="Rectangle 3"/>
          <p:cNvSpPr>
            <a:spLocks noGrp="1" noChangeArrowheads="1"/>
          </p:cNvSpPr>
          <p:nvPr>
            <p:ph type="body" idx="1"/>
          </p:nvPr>
        </p:nvSpPr>
        <p:spPr/>
        <p:txBody>
          <a:bodyPr/>
          <a:lstStyle/>
          <a:p>
            <a:r>
              <a:rPr lang="en-US" altLang="zh-CN"/>
              <a:t>Gama</a:t>
            </a:r>
            <a:r>
              <a:rPr lang="zh-CN" altLang="en-US"/>
              <a:t>函数：广义积分</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254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17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20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t>22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内容占位符 2"/>
          <p:cNvSpPr>
            <a:spLocks noGrp="1"/>
          </p:cNvSpPr>
          <p:nvPr>
            <p:ph idx="13"/>
          </p:nvPr>
        </p:nvSpPr>
        <p:spPr>
          <a:xfrm>
            <a:off x="533400" y="1541730"/>
            <a:ext cx="11178429" cy="4723632"/>
          </a:xfrm>
        </p:spPr>
        <p:txBody>
          <a:bodyPr/>
          <a:lstStyle>
            <a:lvl1pPr marL="0" indent="0" eaLnBrk="1" fontAlgn="auto" latinLnBrk="0" hangingPunct="1">
              <a:lnSpc>
                <a:spcPct val="150000"/>
              </a:lnSpc>
              <a:buSzPct val="80000"/>
              <a:buFontTx/>
              <a:buNone/>
              <a:defRPr sz="2800" b="0">
                <a:solidFill>
                  <a:schemeClr val="tx1"/>
                </a:solidFill>
                <a:latin typeface="微软雅黑" panose="020B0503020204020204" pitchFamily="34" charset="-122"/>
                <a:ea typeface="微软雅黑" panose="020B0503020204020204" pitchFamily="34" charset="-122"/>
              </a:defRPr>
            </a:lvl1pPr>
            <a:lvl2pPr marL="457200" indent="0" eaLnBrk="1" fontAlgn="auto" latinLnBrk="0" hangingPunct="1">
              <a:lnSpc>
                <a:spcPct val="150000"/>
              </a:lnSpc>
              <a:buSzPct val="100000"/>
              <a:buFontTx/>
              <a:buNone/>
              <a:defRPr sz="2400" b="0">
                <a:solidFill>
                  <a:schemeClr val="tx1"/>
                </a:solidFill>
                <a:latin typeface="微软雅黑" panose="020B0503020204020204" pitchFamily="34" charset="-122"/>
                <a:ea typeface="微软雅黑" panose="020B0503020204020204" pitchFamily="34" charset="-122"/>
              </a:defRPr>
            </a:lvl2pPr>
            <a:lvl3pPr marL="914400" indent="0" eaLnBrk="1" fontAlgn="auto" latinLnBrk="0" hangingPunct="1">
              <a:lnSpc>
                <a:spcPct val="150000"/>
              </a:lnSpc>
              <a:buClr>
                <a:schemeClr val="tx2"/>
              </a:buClr>
              <a:buSzPct val="85000"/>
              <a:buFontTx/>
              <a:buNone/>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smtClean="0"/>
              <a:t>单击</a:t>
            </a:r>
            <a:r>
              <a:rPr lang="zh-CN" altLang="en-US" dirty="0" smtClean="0"/>
              <a:t>此处编辑母版文本样式</a:t>
            </a:r>
          </a:p>
          <a:p>
            <a:pPr lvl="1"/>
            <a:r>
              <a:rPr lang="zh-CN" altLang="en-US" dirty="0" smtClean="0"/>
              <a:t>第二级</a:t>
            </a:r>
          </a:p>
          <a:p>
            <a:pPr lvl="2"/>
            <a:r>
              <a:rPr lang="zh-CN" altLang="en-US" dirty="0" smtClean="0"/>
              <a:t>第三级</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17425" y="1905353"/>
            <a:ext cx="5077175" cy="4115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401832" y="1905353"/>
            <a:ext cx="5077175" cy="4115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38069" y="1825963"/>
            <a:ext cx="5180790" cy="209906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71236" y="1825963"/>
            <a:ext cx="5180790" cy="209906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38069" y="4077455"/>
            <a:ext cx="5180790" cy="210065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171236" y="4077455"/>
            <a:ext cx="5180790" cy="210065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p>
        </p:txBody>
      </p:sp>
      <p:sp>
        <p:nvSpPr>
          <p:cNvPr id="8" name="页脚占位符 7"/>
          <p:cNvSpPr>
            <a:spLocks noGrp="1"/>
          </p:cNvSpPr>
          <p:nvPr>
            <p:ph type="ftr" sz="quarter" idx="11"/>
          </p:nvPr>
        </p:nvSpPr>
        <p:spPr/>
        <p:txBody>
          <a:body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1_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505" y="274697"/>
            <a:ext cx="10971086" cy="1143212"/>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hasCustomPrompt="1"/>
          </p:nvPr>
        </p:nvSpPr>
        <p:spPr>
          <a:xfrm>
            <a:off x="609513" y="1600505"/>
            <a:ext cx="5383959" cy="4526801"/>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hasCustomPrompt="1"/>
          </p:nvPr>
        </p:nvSpPr>
        <p:spPr>
          <a:xfrm>
            <a:off x="6196632" y="1600504"/>
            <a:ext cx="5383959" cy="2186393"/>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hasCustomPrompt="1"/>
          </p:nvPr>
        </p:nvSpPr>
        <p:spPr>
          <a:xfrm>
            <a:off x="6196632" y="3939318"/>
            <a:ext cx="5383959" cy="2187980"/>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09505" y="6246382"/>
            <a:ext cx="2844356" cy="476338"/>
          </a:xfrm>
          <a:prstGeom prst="rect">
            <a:avLst/>
          </a:prstGeom>
        </p:spPr>
        <p:txBody>
          <a:bodyPr/>
          <a:lstStyle>
            <a:lvl1pPr>
              <a:defRPr/>
            </a:lvl1pPr>
          </a:lstStyle>
          <a:p>
            <a:fld id="{41443CFA-ACE9-4B4A-A6BC-022988D6AA28}" type="datetime1">
              <a:rPr lang="zh-CN" altLang="en-US"/>
              <a:t>2019-05-19</a:t>
            </a:fld>
            <a:endParaRPr lang="en-US" altLang="zh-CN"/>
          </a:p>
        </p:txBody>
      </p:sp>
      <p:sp>
        <p:nvSpPr>
          <p:cNvPr id="7" name="页脚占位符 6"/>
          <p:cNvSpPr>
            <a:spLocks noGrp="1"/>
          </p:cNvSpPr>
          <p:nvPr>
            <p:ph type="ftr" sz="quarter" idx="11"/>
          </p:nvPr>
        </p:nvSpPr>
        <p:spPr>
          <a:xfrm>
            <a:off x="4164949" y="6246382"/>
            <a:ext cx="3860197" cy="476338"/>
          </a:xfrm>
          <a:prstGeom prst="rect">
            <a:avLst/>
          </a:prstGeom>
        </p:spPr>
        <p:txBody>
          <a:bodyPr/>
          <a:lstStyle>
            <a:lvl1pPr>
              <a:defRPr/>
            </a:lvl1pPr>
          </a:lstStyle>
          <a:p>
            <a:endParaRPr lang="en-US" altLang="zh-CN"/>
          </a:p>
        </p:txBody>
      </p:sp>
      <p:sp>
        <p:nvSpPr>
          <p:cNvPr id="8" name="灯片编号占位符 7"/>
          <p:cNvSpPr>
            <a:spLocks noGrp="1"/>
          </p:cNvSpPr>
          <p:nvPr>
            <p:ph type="sldNum" sz="quarter" idx="12"/>
          </p:nvPr>
        </p:nvSpPr>
        <p:spPr>
          <a:xfrm>
            <a:off x="8736235" y="6246382"/>
            <a:ext cx="2844356" cy="476338"/>
          </a:xfrm>
          <a:prstGeom prst="rect">
            <a:avLst/>
          </a:prstGeom>
        </p:spPr>
        <p:txBody>
          <a:bodyPr/>
          <a:lstStyle>
            <a:lvl1pPr>
              <a:defRPr/>
            </a:lvl1pPr>
          </a:lstStyle>
          <a:p>
            <a:fld id="{3916A56F-227C-4834-A455-DD0B8ABB04DF}" type="slidenum">
              <a:rPr lang="en-US" altLang="zh-CN"/>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lvl1pPr>
              <a:defRPr/>
            </a:lvl1pPr>
          </a:lstStyle>
          <a:p>
            <a:endParaRPr lang="en-US" altLang="zh-CN" dirty="0">
              <a:solidFill>
                <a:srgbClr val="000000"/>
              </a:solidFill>
            </a:endParaRPr>
          </a:p>
        </p:txBody>
      </p:sp>
      <p:sp>
        <p:nvSpPr>
          <p:cNvPr id="4" name="灯片编号占位符 3"/>
          <p:cNvSpPr>
            <a:spLocks noGrp="1"/>
          </p:cNvSpPr>
          <p:nvPr>
            <p:ph type="sldNum" sz="quarter" idx="11"/>
          </p:nvPr>
        </p:nvSpPr>
        <p:spPr/>
        <p:txBody>
          <a:bodyPr/>
          <a:lstStyle>
            <a:lvl1pPr>
              <a:defRPr/>
            </a:lvl1pPr>
          </a:lstStyle>
          <a:p>
            <a:fld id="{2ECD92D9-F2AE-4CAD-B6DA-BA959AD1DDDE}" type="slidenum">
              <a:rPr lang="en-US" altLang="zh-CN">
                <a:solidFill>
                  <a:srgbClr val="000000"/>
                </a:solidFill>
              </a:rPr>
              <a:t>‹#›</a:t>
            </a:fld>
            <a:endParaRPr lang="en-US" altLang="zh-CN">
              <a:solidFill>
                <a:srgbClr val="000000"/>
              </a:solidFill>
            </a:endParaRPr>
          </a:p>
        </p:txBody>
      </p:sp>
      <p:sp>
        <p:nvSpPr>
          <p:cNvPr id="5" name="日期占位符 4"/>
          <p:cNvSpPr>
            <a:spLocks noGrp="1"/>
          </p:cNvSpPr>
          <p:nvPr>
            <p:ph type="dt" sz="half" idx="12"/>
          </p:nvPr>
        </p:nvSpPr>
        <p:spPr/>
        <p:txBody>
          <a:bodyPr/>
          <a:lstStyle>
            <a:lvl1pPr>
              <a:defRPr/>
            </a:lvl1pPr>
          </a:lstStyle>
          <a:p>
            <a:fld id="{EE97B512-944C-49F4-AEBE-663AE5028393}" type="datetime3">
              <a:rPr lang="zh-CN" altLang="en-US">
                <a:solidFill>
                  <a:srgbClr val="000000"/>
                </a:solidFill>
              </a:rPr>
              <a:t>2019年5月19日星期日</a:t>
            </a:fld>
            <a:endParaRPr lang="en-US" altLang="zh-CN">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110043" y="285816"/>
            <a:ext cx="10080370" cy="857449"/>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101577" y="1143265"/>
            <a:ext cx="4941773" cy="430312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7246523" y="1143265"/>
            <a:ext cx="4943890" cy="430312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2107926" y="5954503"/>
            <a:ext cx="2539669" cy="457306"/>
          </a:xfrm>
        </p:spPr>
        <p:txBody>
          <a:bodyPr/>
          <a:lstStyle>
            <a:lvl1pPr>
              <a:defRPr/>
            </a:lvl1pPr>
          </a:lstStyle>
          <a:p>
            <a:fld id="{C361253A-D440-437C-BCEA-05730B83E095}" type="datetime1">
              <a:rPr lang="zh-CN" altLang="en-US"/>
              <a:pPr/>
              <a:t>2019-05-19</a:t>
            </a:fld>
            <a:endParaRPr lang="en-US" altLang="ko-KR"/>
          </a:p>
        </p:txBody>
      </p:sp>
      <p:sp>
        <p:nvSpPr>
          <p:cNvPr id="6" name="页脚占位符 5"/>
          <p:cNvSpPr>
            <a:spLocks noGrp="1"/>
          </p:cNvSpPr>
          <p:nvPr>
            <p:ph type="ftr" sz="quarter" idx="11"/>
          </p:nvPr>
        </p:nvSpPr>
        <p:spPr>
          <a:xfrm>
            <a:off x="4990451" y="5962443"/>
            <a:ext cx="3860297" cy="457306"/>
          </a:xfrm>
        </p:spPr>
        <p:txBody>
          <a:bodyPr/>
          <a:lstStyle>
            <a:lvl1pPr>
              <a:defRPr/>
            </a:lvl1pPr>
          </a:lstStyle>
          <a:p>
            <a:endParaRPr lang="en-US" altLang="ko-KR"/>
          </a:p>
        </p:txBody>
      </p:sp>
      <p:sp>
        <p:nvSpPr>
          <p:cNvPr id="7" name="灯片编号占位符 6"/>
          <p:cNvSpPr>
            <a:spLocks noGrp="1"/>
          </p:cNvSpPr>
          <p:nvPr>
            <p:ph type="sldNum" sz="quarter" idx="12"/>
          </p:nvPr>
        </p:nvSpPr>
        <p:spPr>
          <a:xfrm>
            <a:off x="9322704" y="5964031"/>
            <a:ext cx="2539669" cy="457306"/>
          </a:xfrm>
        </p:spPr>
        <p:txBody>
          <a:bodyPr/>
          <a:lstStyle>
            <a:lvl1pPr>
              <a:defRPr/>
            </a:lvl1pPr>
          </a:lstStyle>
          <a:p>
            <a:fld id="{8100EEFD-0C3E-48E5-A54A-25F61D9B5482}" type="slidenum">
              <a:rPr lang="ko-KR" altLang="en-US"/>
              <a:pPr/>
              <a:t>‹#›</a:t>
            </a:fld>
            <a:endParaRPr lang="en-US" altLang="ko-KR"/>
          </a:p>
        </p:txBody>
      </p:sp>
    </p:spTree>
    <p:extLst>
      <p:ext uri="{BB962C8B-B14F-4D97-AF65-F5344CB8AC3E}">
        <p14:creationId xmlns:p14="http://schemas.microsoft.com/office/powerpoint/2010/main" val="18426336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2019-05-19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10" name="矩形 3"/>
          <p:cNvSpPr>
            <a:spLocks noChangeArrowheads="1"/>
          </p:cNvSpPr>
          <p:nvPr userDrawn="1"/>
        </p:nvSpPr>
        <p:spPr bwMode="auto">
          <a:xfrm>
            <a:off x="0" y="436349"/>
            <a:ext cx="1001900" cy="433805"/>
          </a:xfrm>
          <a:prstGeom prst="rect">
            <a:avLst/>
          </a:prstGeom>
          <a:solidFill>
            <a:schemeClr val="accent1">
              <a:lumMod val="75000"/>
            </a:schemeClr>
          </a:solidFill>
          <a:ln>
            <a:solidFill>
              <a:schemeClr val="bg1"/>
            </a:solid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rgbClr val="FFFFFF"/>
              </a:solidFill>
              <a:effectLst/>
              <a:uLnTx/>
              <a:uFillTx/>
              <a:latin typeface="Calibri" panose="020F0502020204030204" charset="0"/>
              <a:ea typeface="宋体" panose="02010600030101010101" pitchFamily="2" charset="-122"/>
              <a:cs typeface="+mn-cs"/>
            </a:endParaRPr>
          </a:p>
        </p:txBody>
      </p:sp>
    </p:spTree>
    <p:extLst>
      <p:ext uri="{BB962C8B-B14F-4D97-AF65-F5344CB8AC3E}">
        <p14:creationId xmlns:p14="http://schemas.microsoft.com/office/powerpoint/2010/main" val="3812081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2019-05-19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10" name="矩形 3"/>
          <p:cNvSpPr>
            <a:spLocks noChangeArrowheads="1"/>
          </p:cNvSpPr>
          <p:nvPr userDrawn="1"/>
        </p:nvSpPr>
        <p:spPr bwMode="auto">
          <a:xfrm>
            <a:off x="0" y="436349"/>
            <a:ext cx="1001900" cy="433805"/>
          </a:xfrm>
          <a:prstGeom prst="rect">
            <a:avLst/>
          </a:prstGeom>
          <a:solidFill>
            <a:schemeClr val="accent1">
              <a:lumMod val="75000"/>
            </a:schemeClr>
          </a:solidFill>
          <a:ln>
            <a:solidFill>
              <a:schemeClr val="bg1"/>
            </a:solid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rgbClr val="FFFFFF"/>
              </a:solidFill>
              <a:effectLst/>
              <a:uLnTx/>
              <a:uFillTx/>
              <a:latin typeface="Calibri" panose="020F0502020204030204" charset="0"/>
              <a:ea typeface="宋体" panose="02010600030101010101" pitchFamily="2" charset="-122"/>
              <a:cs typeface="+mn-cs"/>
            </a:endParaRPr>
          </a:p>
        </p:txBody>
      </p:sp>
    </p:spTree>
    <p:extLst>
      <p:ext uri="{BB962C8B-B14F-4D97-AF65-F5344CB8AC3E}">
        <p14:creationId xmlns:p14="http://schemas.microsoft.com/office/powerpoint/2010/main" val="304515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3" name="文本占位符 2"/>
          <p:cNvSpPr>
            <a:spLocks noGrp="1"/>
          </p:cNvSpPr>
          <p:nvPr>
            <p:ph type="body" sz="half" idx="1" hasCustomPrompt="1"/>
          </p:nvPr>
        </p:nvSpPr>
        <p:spPr>
          <a:xfrm>
            <a:off x="609505" y="1600497"/>
            <a:ext cx="5383959" cy="4526801"/>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hasCustomPrompt="1"/>
          </p:nvPr>
        </p:nvSpPr>
        <p:spPr>
          <a:xfrm>
            <a:off x="6196632" y="1600496"/>
            <a:ext cx="5383959" cy="2186393"/>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hasCustomPrompt="1"/>
          </p:nvPr>
        </p:nvSpPr>
        <p:spPr>
          <a:xfrm>
            <a:off x="6196632" y="3939318"/>
            <a:ext cx="5383959" cy="2187980"/>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09505" y="6246382"/>
            <a:ext cx="2844356" cy="476338"/>
          </a:xfrm>
          <a:prstGeom prst="rect">
            <a:avLst/>
          </a:prstGeom>
        </p:spPr>
        <p:txBody>
          <a:bodyPr/>
          <a:lstStyle>
            <a:lvl1pPr>
              <a:defRPr/>
            </a:lvl1pPr>
          </a:lstStyle>
          <a:p>
            <a:fld id="{41443CFA-ACE9-4B4A-A6BC-022988D6AA28}" type="datetime1">
              <a:rPr lang="zh-CN" altLang="en-US"/>
              <a:t>2019-05-19</a:t>
            </a:fld>
            <a:endParaRPr lang="en-US" altLang="zh-CN"/>
          </a:p>
        </p:txBody>
      </p:sp>
      <p:sp>
        <p:nvSpPr>
          <p:cNvPr id="7" name="页脚占位符 6"/>
          <p:cNvSpPr>
            <a:spLocks noGrp="1"/>
          </p:cNvSpPr>
          <p:nvPr>
            <p:ph type="ftr" sz="quarter" idx="11"/>
          </p:nvPr>
        </p:nvSpPr>
        <p:spPr>
          <a:xfrm>
            <a:off x="4164949" y="6246382"/>
            <a:ext cx="3860197" cy="476338"/>
          </a:xfrm>
          <a:prstGeom prst="rect">
            <a:avLst/>
          </a:prstGeom>
        </p:spPr>
        <p:txBody>
          <a:bodyPr/>
          <a:lstStyle>
            <a:lvl1pPr>
              <a:defRPr/>
            </a:lvl1pPr>
          </a:lstStyle>
          <a:p>
            <a:endParaRPr lang="en-US" altLang="zh-CN"/>
          </a:p>
        </p:txBody>
      </p:sp>
      <p:sp>
        <p:nvSpPr>
          <p:cNvPr id="8" name="灯片编号占位符 7"/>
          <p:cNvSpPr>
            <a:spLocks noGrp="1"/>
          </p:cNvSpPr>
          <p:nvPr>
            <p:ph type="sldNum" sz="quarter" idx="12"/>
          </p:nvPr>
        </p:nvSpPr>
        <p:spPr>
          <a:xfrm>
            <a:off x="8736235" y="6246382"/>
            <a:ext cx="2844356" cy="476338"/>
          </a:xfrm>
          <a:prstGeom prst="rect">
            <a:avLst/>
          </a:prstGeom>
        </p:spPr>
        <p:txBody>
          <a:bodyPr/>
          <a:lstStyle>
            <a:lvl1pPr>
              <a:defRPr/>
            </a:lvl1pPr>
          </a:lstStyle>
          <a:p>
            <a:fld id="{3916A56F-227C-4834-A455-DD0B8ABB04DF}" type="slidenum">
              <a:rPr lang="en-US" altLang="zh-CN"/>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ED7BC56-937B-4EC9-A49B-252018E1A402}" type="datetime1">
              <a:rPr lang="zh-CN" altLang="en-US" smtClean="0"/>
              <a:t>2019-05-19</a:t>
            </a:fld>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A08BC03C-3525-4015-AA44-1A36E479F183}" type="slidenum">
              <a:rPr lang="en-US" altLang="zh-CN" smtClean="0"/>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endParaRPr lang="zh-CN" altLang="en-US" dirty="0">
              <a:latin typeface="Times New Roman" panose="02020603050405020304" pitchFamily="18" charset="0"/>
            </a:endParaRPr>
          </a:p>
        </p:txBody>
      </p:sp>
      <p:sp>
        <p:nvSpPr>
          <p:cNvPr id="3" name="页脚占位符 2"/>
          <p:cNvSpPr>
            <a:spLocks noGrp="1"/>
          </p:cNvSpPr>
          <p:nvPr>
            <p:ph type="ftr" sz="quarter" idx="11"/>
          </p:nvPr>
        </p:nvSpPr>
        <p:spPr/>
        <p:txBody>
          <a:bodyPr/>
          <a:lstStyle/>
          <a:p>
            <a:pPr lvl="0" eaLnBrk="1" hangingPunct="1"/>
            <a:endParaRPr lang="zh-CN" altLang="en-US" dirty="0"/>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t>‹#›</a:t>
            </a:fld>
            <a:endParaRPr lang="zh-CN" altLang="en-US" dirty="0">
              <a:latin typeface="Times New Roman" panose="02020603050405020304" pitchFamily="18" charset="0"/>
            </a:endParaRPr>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069" y="1825963"/>
            <a:ext cx="10513957" cy="209906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838069" y="4077455"/>
            <a:ext cx="10513957" cy="210065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eaLnBrk="1" hangingPunct="1"/>
            <a:endParaRPr lang="zh-CN" altLang="en-US" dirty="0">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eaLnBrk="1" hangingPunct="1"/>
            <a:endParaRPr lang="zh-CN" altLang="en-US" dirty="0"/>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t>‹#›</a:t>
            </a:fld>
            <a:endParaRPr lang="zh-CN" altLang="en-US"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12673" y="304856"/>
            <a:ext cx="10666333" cy="571605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pPr lvl="0" eaLnBrk="1" hangingPunct="1"/>
            <a:endParaRPr lang="zh-CN" altLang="en-US" dirty="0">
              <a:latin typeface="Times New Roman" panose="02020603050405020304" pitchFamily="18" charset="0"/>
            </a:endParaRPr>
          </a:p>
        </p:txBody>
      </p:sp>
      <p:sp>
        <p:nvSpPr>
          <p:cNvPr id="4" name="页脚占位符 3"/>
          <p:cNvSpPr>
            <a:spLocks noGrp="1"/>
          </p:cNvSpPr>
          <p:nvPr>
            <p:ph type="ftr" sz="quarter" idx="11"/>
          </p:nvPr>
        </p:nvSpPr>
        <p:spPr/>
        <p:txBody>
          <a:bodyPr/>
          <a:lstStyle/>
          <a:p>
            <a:pPr lvl="0" eaLnBrk="1" hangingPunct="1"/>
            <a:endParaRPr lang="zh-CN" altLang="en-US" dirty="0"/>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t>‹#›</a:t>
            </a:fld>
            <a:endParaRPr lang="zh-CN" altLang="en-US"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069" y="1825963"/>
            <a:ext cx="10513957" cy="209906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8069" y="4077455"/>
            <a:ext cx="10513957" cy="210065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t>‹#›</a:t>
            </a:fld>
            <a:endParaRPr lang="zh-CN" altLang="en-US">
              <a:solidFill>
                <a:prstClr val="black">
                  <a:tint val="75000"/>
                </a:prstClr>
              </a:solidFill>
            </a:endParaRPr>
          </a:p>
        </p:txBody>
      </p:sp>
      <p:pic>
        <p:nvPicPr>
          <p:cNvPr id="24" name="图片 23"/>
          <p:cNvPicPr>
            <a:picLocks noChangeAspect="1"/>
          </p:cNvPicPr>
          <p:nvPr userDrawn="1"/>
        </p:nvPicPr>
        <p:blipFill>
          <a:blip r:embed="rId19" cstate="print">
            <a:extLst>
              <a:ext uri="{28A0092B-C50C-407E-A947-70E740481C1C}">
                <a14:useLocalDpi xmlns:a14="http://schemas.microsoft.com/office/drawing/2010/main" val="0"/>
              </a:ext>
            </a:extLst>
          </a:blip>
          <a:srcRect/>
          <a:stretch>
            <a:fillRect/>
          </a:stretch>
        </p:blipFill>
        <p:spPr>
          <a:xfrm>
            <a:off x="334566" y="32646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w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8" Type="http://schemas.openxmlformats.org/officeDocument/2006/relationships/image" Target="../media/image344.wmf"/><Relationship Id="rId13" Type="http://schemas.openxmlformats.org/officeDocument/2006/relationships/oleObject" Target="../embeddings/oleObject422.bin"/><Relationship Id="rId18" Type="http://schemas.openxmlformats.org/officeDocument/2006/relationships/image" Target="../media/image349.wmf"/><Relationship Id="rId3" Type="http://schemas.openxmlformats.org/officeDocument/2006/relationships/oleObject" Target="../embeddings/oleObject417.bin"/><Relationship Id="rId7" Type="http://schemas.openxmlformats.org/officeDocument/2006/relationships/oleObject" Target="../embeddings/oleObject419.bin"/><Relationship Id="rId12" Type="http://schemas.openxmlformats.org/officeDocument/2006/relationships/image" Target="../media/image346.wmf"/><Relationship Id="rId17" Type="http://schemas.openxmlformats.org/officeDocument/2006/relationships/oleObject" Target="../embeddings/oleObject424.bin"/><Relationship Id="rId2" Type="http://schemas.openxmlformats.org/officeDocument/2006/relationships/slideLayout" Target="../slideLayouts/slideLayout14.xml"/><Relationship Id="rId16" Type="http://schemas.openxmlformats.org/officeDocument/2006/relationships/image" Target="../media/image348.wmf"/><Relationship Id="rId20" Type="http://schemas.openxmlformats.org/officeDocument/2006/relationships/image" Target="../media/image350.wmf"/><Relationship Id="rId1" Type="http://schemas.openxmlformats.org/officeDocument/2006/relationships/vmlDrawing" Target="../drawings/vmlDrawing92.vml"/><Relationship Id="rId6" Type="http://schemas.openxmlformats.org/officeDocument/2006/relationships/image" Target="../media/image343.wmf"/><Relationship Id="rId11" Type="http://schemas.openxmlformats.org/officeDocument/2006/relationships/oleObject" Target="../embeddings/oleObject421.bin"/><Relationship Id="rId5" Type="http://schemas.openxmlformats.org/officeDocument/2006/relationships/oleObject" Target="../embeddings/oleObject418.bin"/><Relationship Id="rId15" Type="http://schemas.openxmlformats.org/officeDocument/2006/relationships/oleObject" Target="../embeddings/oleObject423.bin"/><Relationship Id="rId10" Type="http://schemas.openxmlformats.org/officeDocument/2006/relationships/image" Target="../media/image345.wmf"/><Relationship Id="rId19" Type="http://schemas.openxmlformats.org/officeDocument/2006/relationships/oleObject" Target="../embeddings/oleObject425.bin"/><Relationship Id="rId4" Type="http://schemas.openxmlformats.org/officeDocument/2006/relationships/image" Target="../media/image342.wmf"/><Relationship Id="rId9" Type="http://schemas.openxmlformats.org/officeDocument/2006/relationships/oleObject" Target="../embeddings/oleObject420.bin"/><Relationship Id="rId14" Type="http://schemas.openxmlformats.org/officeDocument/2006/relationships/image" Target="../media/image347.wmf"/></Relationships>
</file>

<file path=ppt/slides/_rels/slide102.xml.rels><?xml version="1.0" encoding="UTF-8" standalone="yes"?>
<Relationships xmlns="http://schemas.openxmlformats.org/package/2006/relationships"><Relationship Id="rId3" Type="http://schemas.openxmlformats.org/officeDocument/2006/relationships/image" Target="../media/image352.jpeg"/><Relationship Id="rId2" Type="http://schemas.openxmlformats.org/officeDocument/2006/relationships/image" Target="../media/image351.jpe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8" Type="http://schemas.openxmlformats.org/officeDocument/2006/relationships/image" Target="../media/image355.wmf"/><Relationship Id="rId13" Type="http://schemas.openxmlformats.org/officeDocument/2006/relationships/oleObject" Target="../embeddings/oleObject431.bin"/><Relationship Id="rId18" Type="http://schemas.openxmlformats.org/officeDocument/2006/relationships/image" Target="../media/image360.wmf"/><Relationship Id="rId3" Type="http://schemas.openxmlformats.org/officeDocument/2006/relationships/oleObject" Target="../embeddings/oleObject426.bin"/><Relationship Id="rId21" Type="http://schemas.openxmlformats.org/officeDocument/2006/relationships/oleObject" Target="../embeddings/oleObject435.bin"/><Relationship Id="rId7" Type="http://schemas.openxmlformats.org/officeDocument/2006/relationships/oleObject" Target="../embeddings/oleObject428.bin"/><Relationship Id="rId12" Type="http://schemas.openxmlformats.org/officeDocument/2006/relationships/image" Target="../media/image357.wmf"/><Relationship Id="rId17" Type="http://schemas.openxmlformats.org/officeDocument/2006/relationships/oleObject" Target="../embeddings/oleObject433.bin"/><Relationship Id="rId2" Type="http://schemas.openxmlformats.org/officeDocument/2006/relationships/slideLayout" Target="../slideLayouts/slideLayout6.xml"/><Relationship Id="rId16" Type="http://schemas.openxmlformats.org/officeDocument/2006/relationships/image" Target="../media/image359.wmf"/><Relationship Id="rId20" Type="http://schemas.openxmlformats.org/officeDocument/2006/relationships/image" Target="../media/image361.emf"/><Relationship Id="rId1" Type="http://schemas.openxmlformats.org/officeDocument/2006/relationships/vmlDrawing" Target="../drawings/vmlDrawing93.vml"/><Relationship Id="rId6" Type="http://schemas.openxmlformats.org/officeDocument/2006/relationships/image" Target="../media/image354.wmf"/><Relationship Id="rId11" Type="http://schemas.openxmlformats.org/officeDocument/2006/relationships/oleObject" Target="../embeddings/oleObject430.bin"/><Relationship Id="rId24" Type="http://schemas.openxmlformats.org/officeDocument/2006/relationships/image" Target="../media/image363.wmf"/><Relationship Id="rId5" Type="http://schemas.openxmlformats.org/officeDocument/2006/relationships/oleObject" Target="../embeddings/oleObject427.bin"/><Relationship Id="rId15" Type="http://schemas.openxmlformats.org/officeDocument/2006/relationships/oleObject" Target="../embeddings/oleObject432.bin"/><Relationship Id="rId23" Type="http://schemas.openxmlformats.org/officeDocument/2006/relationships/oleObject" Target="../embeddings/oleObject436.bin"/><Relationship Id="rId10" Type="http://schemas.openxmlformats.org/officeDocument/2006/relationships/image" Target="../media/image356.wmf"/><Relationship Id="rId19" Type="http://schemas.openxmlformats.org/officeDocument/2006/relationships/oleObject" Target="../embeddings/oleObject434.bin"/><Relationship Id="rId4" Type="http://schemas.openxmlformats.org/officeDocument/2006/relationships/image" Target="../media/image353.wmf"/><Relationship Id="rId9" Type="http://schemas.openxmlformats.org/officeDocument/2006/relationships/oleObject" Target="../embeddings/oleObject429.bin"/><Relationship Id="rId14" Type="http://schemas.openxmlformats.org/officeDocument/2006/relationships/image" Target="../media/image358.wmf"/><Relationship Id="rId22" Type="http://schemas.openxmlformats.org/officeDocument/2006/relationships/image" Target="../media/image362.wmf"/></Relationships>
</file>

<file path=ppt/slides/_rels/slide104.xml.rels><?xml version="1.0" encoding="UTF-8" standalone="yes"?>
<Relationships xmlns="http://schemas.openxmlformats.org/package/2006/relationships"><Relationship Id="rId8" Type="http://schemas.openxmlformats.org/officeDocument/2006/relationships/image" Target="../media/image366.wmf"/><Relationship Id="rId13" Type="http://schemas.openxmlformats.org/officeDocument/2006/relationships/oleObject" Target="../embeddings/oleObject442.bin"/><Relationship Id="rId18" Type="http://schemas.openxmlformats.org/officeDocument/2006/relationships/image" Target="../media/image371.wmf"/><Relationship Id="rId26" Type="http://schemas.openxmlformats.org/officeDocument/2006/relationships/image" Target="../media/image375.wmf"/><Relationship Id="rId3" Type="http://schemas.openxmlformats.org/officeDocument/2006/relationships/oleObject" Target="../embeddings/oleObject437.bin"/><Relationship Id="rId21" Type="http://schemas.openxmlformats.org/officeDocument/2006/relationships/oleObject" Target="../embeddings/oleObject446.bin"/><Relationship Id="rId7" Type="http://schemas.openxmlformats.org/officeDocument/2006/relationships/oleObject" Target="../embeddings/oleObject439.bin"/><Relationship Id="rId12" Type="http://schemas.openxmlformats.org/officeDocument/2006/relationships/image" Target="../media/image368.wmf"/><Relationship Id="rId17" Type="http://schemas.openxmlformats.org/officeDocument/2006/relationships/oleObject" Target="../embeddings/oleObject444.bin"/><Relationship Id="rId25" Type="http://schemas.openxmlformats.org/officeDocument/2006/relationships/oleObject" Target="../embeddings/oleObject448.bin"/><Relationship Id="rId2" Type="http://schemas.openxmlformats.org/officeDocument/2006/relationships/slideLayout" Target="../slideLayouts/slideLayout6.xml"/><Relationship Id="rId16" Type="http://schemas.openxmlformats.org/officeDocument/2006/relationships/image" Target="../media/image370.wmf"/><Relationship Id="rId20" Type="http://schemas.openxmlformats.org/officeDocument/2006/relationships/image" Target="../media/image372.wmf"/><Relationship Id="rId1" Type="http://schemas.openxmlformats.org/officeDocument/2006/relationships/vmlDrawing" Target="../drawings/vmlDrawing94.vml"/><Relationship Id="rId6" Type="http://schemas.openxmlformats.org/officeDocument/2006/relationships/image" Target="../media/image365.wmf"/><Relationship Id="rId11" Type="http://schemas.openxmlformats.org/officeDocument/2006/relationships/oleObject" Target="../embeddings/oleObject441.bin"/><Relationship Id="rId24" Type="http://schemas.openxmlformats.org/officeDocument/2006/relationships/image" Target="../media/image374.wmf"/><Relationship Id="rId5" Type="http://schemas.openxmlformats.org/officeDocument/2006/relationships/oleObject" Target="../embeddings/oleObject438.bin"/><Relationship Id="rId15" Type="http://schemas.openxmlformats.org/officeDocument/2006/relationships/oleObject" Target="../embeddings/oleObject443.bin"/><Relationship Id="rId23" Type="http://schemas.openxmlformats.org/officeDocument/2006/relationships/oleObject" Target="../embeddings/oleObject447.bin"/><Relationship Id="rId28" Type="http://schemas.openxmlformats.org/officeDocument/2006/relationships/image" Target="../media/image376.wmf"/><Relationship Id="rId10" Type="http://schemas.openxmlformats.org/officeDocument/2006/relationships/image" Target="../media/image367.wmf"/><Relationship Id="rId19" Type="http://schemas.openxmlformats.org/officeDocument/2006/relationships/oleObject" Target="../embeddings/oleObject445.bin"/><Relationship Id="rId4" Type="http://schemas.openxmlformats.org/officeDocument/2006/relationships/image" Target="../media/image364.wmf"/><Relationship Id="rId9" Type="http://schemas.openxmlformats.org/officeDocument/2006/relationships/oleObject" Target="../embeddings/oleObject440.bin"/><Relationship Id="rId14" Type="http://schemas.openxmlformats.org/officeDocument/2006/relationships/image" Target="../media/image369.emf"/><Relationship Id="rId22" Type="http://schemas.openxmlformats.org/officeDocument/2006/relationships/image" Target="../media/image373.wmf"/><Relationship Id="rId27" Type="http://schemas.openxmlformats.org/officeDocument/2006/relationships/oleObject" Target="../embeddings/oleObject449.bin"/></Relationships>
</file>

<file path=ppt/slides/_rels/slide105.xml.rels><?xml version="1.0" encoding="UTF-8" standalone="yes"?>
<Relationships xmlns="http://schemas.openxmlformats.org/package/2006/relationships"><Relationship Id="rId8" Type="http://schemas.openxmlformats.org/officeDocument/2006/relationships/image" Target="../media/image379.wmf"/><Relationship Id="rId3" Type="http://schemas.openxmlformats.org/officeDocument/2006/relationships/oleObject" Target="../embeddings/oleObject450.bin"/><Relationship Id="rId7" Type="http://schemas.openxmlformats.org/officeDocument/2006/relationships/oleObject" Target="../embeddings/oleObject452.bin"/><Relationship Id="rId2" Type="http://schemas.openxmlformats.org/officeDocument/2006/relationships/slideLayout" Target="../slideLayouts/slideLayout14.xml"/><Relationship Id="rId1" Type="http://schemas.openxmlformats.org/officeDocument/2006/relationships/vmlDrawing" Target="../drawings/vmlDrawing95.vml"/><Relationship Id="rId6" Type="http://schemas.openxmlformats.org/officeDocument/2006/relationships/image" Target="../media/image378.wmf"/><Relationship Id="rId5" Type="http://schemas.openxmlformats.org/officeDocument/2006/relationships/oleObject" Target="../embeddings/oleObject451.bin"/><Relationship Id="rId4" Type="http://schemas.openxmlformats.org/officeDocument/2006/relationships/image" Target="../media/image377.wmf"/></Relationships>
</file>

<file path=ppt/slides/_rels/slide106.xml.rels><?xml version="1.0" encoding="UTF-8" standalone="yes"?>
<Relationships xmlns="http://schemas.openxmlformats.org/package/2006/relationships"><Relationship Id="rId8" Type="http://schemas.openxmlformats.org/officeDocument/2006/relationships/image" Target="../media/image382.wmf"/><Relationship Id="rId13" Type="http://schemas.openxmlformats.org/officeDocument/2006/relationships/oleObject" Target="../embeddings/oleObject458.bin"/><Relationship Id="rId18" Type="http://schemas.openxmlformats.org/officeDocument/2006/relationships/image" Target="../media/image387.wmf"/><Relationship Id="rId26" Type="http://schemas.openxmlformats.org/officeDocument/2006/relationships/image" Target="../media/image391.wmf"/><Relationship Id="rId3" Type="http://schemas.openxmlformats.org/officeDocument/2006/relationships/oleObject" Target="../embeddings/oleObject453.bin"/><Relationship Id="rId21" Type="http://schemas.openxmlformats.org/officeDocument/2006/relationships/oleObject" Target="../embeddings/oleObject462.bin"/><Relationship Id="rId7" Type="http://schemas.openxmlformats.org/officeDocument/2006/relationships/oleObject" Target="../embeddings/oleObject455.bin"/><Relationship Id="rId12" Type="http://schemas.openxmlformats.org/officeDocument/2006/relationships/image" Target="../media/image384.wmf"/><Relationship Id="rId17" Type="http://schemas.openxmlformats.org/officeDocument/2006/relationships/oleObject" Target="../embeddings/oleObject460.bin"/><Relationship Id="rId25" Type="http://schemas.openxmlformats.org/officeDocument/2006/relationships/oleObject" Target="../embeddings/oleObject464.bin"/><Relationship Id="rId2" Type="http://schemas.openxmlformats.org/officeDocument/2006/relationships/slideLayout" Target="../slideLayouts/slideLayout6.xml"/><Relationship Id="rId16" Type="http://schemas.openxmlformats.org/officeDocument/2006/relationships/image" Target="../media/image386.wmf"/><Relationship Id="rId20" Type="http://schemas.openxmlformats.org/officeDocument/2006/relationships/image" Target="../media/image388.wmf"/><Relationship Id="rId1" Type="http://schemas.openxmlformats.org/officeDocument/2006/relationships/vmlDrawing" Target="../drawings/vmlDrawing96.vml"/><Relationship Id="rId6" Type="http://schemas.openxmlformats.org/officeDocument/2006/relationships/image" Target="../media/image381.wmf"/><Relationship Id="rId11" Type="http://schemas.openxmlformats.org/officeDocument/2006/relationships/oleObject" Target="../embeddings/oleObject457.bin"/><Relationship Id="rId24" Type="http://schemas.openxmlformats.org/officeDocument/2006/relationships/image" Target="../media/image390.wmf"/><Relationship Id="rId5" Type="http://schemas.openxmlformats.org/officeDocument/2006/relationships/oleObject" Target="../embeddings/oleObject454.bin"/><Relationship Id="rId15" Type="http://schemas.openxmlformats.org/officeDocument/2006/relationships/oleObject" Target="../embeddings/oleObject459.bin"/><Relationship Id="rId23" Type="http://schemas.openxmlformats.org/officeDocument/2006/relationships/oleObject" Target="../embeddings/oleObject463.bin"/><Relationship Id="rId10" Type="http://schemas.openxmlformats.org/officeDocument/2006/relationships/image" Target="../media/image383.wmf"/><Relationship Id="rId19" Type="http://schemas.openxmlformats.org/officeDocument/2006/relationships/oleObject" Target="../embeddings/oleObject461.bin"/><Relationship Id="rId4" Type="http://schemas.openxmlformats.org/officeDocument/2006/relationships/image" Target="../media/image380.wmf"/><Relationship Id="rId9" Type="http://schemas.openxmlformats.org/officeDocument/2006/relationships/oleObject" Target="../embeddings/oleObject456.bin"/><Relationship Id="rId14" Type="http://schemas.openxmlformats.org/officeDocument/2006/relationships/image" Target="../media/image385.wmf"/><Relationship Id="rId22" Type="http://schemas.openxmlformats.org/officeDocument/2006/relationships/image" Target="../media/image389.wmf"/></Relationships>
</file>

<file path=ppt/slides/_rels/slide107.xml.rels><?xml version="1.0" encoding="UTF-8" standalone="yes"?>
<Relationships xmlns="http://schemas.openxmlformats.org/package/2006/relationships"><Relationship Id="rId8" Type="http://schemas.openxmlformats.org/officeDocument/2006/relationships/image" Target="../media/image394.wmf"/><Relationship Id="rId13" Type="http://schemas.openxmlformats.org/officeDocument/2006/relationships/oleObject" Target="../embeddings/oleObject470.bin"/><Relationship Id="rId18" Type="http://schemas.openxmlformats.org/officeDocument/2006/relationships/image" Target="../media/image399.wmf"/><Relationship Id="rId3" Type="http://schemas.openxmlformats.org/officeDocument/2006/relationships/oleObject" Target="../embeddings/oleObject465.bin"/><Relationship Id="rId7" Type="http://schemas.openxmlformats.org/officeDocument/2006/relationships/oleObject" Target="../embeddings/oleObject467.bin"/><Relationship Id="rId12" Type="http://schemas.openxmlformats.org/officeDocument/2006/relationships/image" Target="../media/image396.wmf"/><Relationship Id="rId17" Type="http://schemas.openxmlformats.org/officeDocument/2006/relationships/oleObject" Target="../embeddings/oleObject472.bin"/><Relationship Id="rId2" Type="http://schemas.openxmlformats.org/officeDocument/2006/relationships/slideLayout" Target="../slideLayouts/slideLayout6.xml"/><Relationship Id="rId16" Type="http://schemas.openxmlformats.org/officeDocument/2006/relationships/image" Target="../media/image398.wmf"/><Relationship Id="rId20" Type="http://schemas.openxmlformats.org/officeDocument/2006/relationships/image" Target="../media/image400.wmf"/><Relationship Id="rId1" Type="http://schemas.openxmlformats.org/officeDocument/2006/relationships/vmlDrawing" Target="../drawings/vmlDrawing97.vml"/><Relationship Id="rId6" Type="http://schemas.openxmlformats.org/officeDocument/2006/relationships/image" Target="../media/image393.wmf"/><Relationship Id="rId11" Type="http://schemas.openxmlformats.org/officeDocument/2006/relationships/oleObject" Target="../embeddings/oleObject469.bin"/><Relationship Id="rId5" Type="http://schemas.openxmlformats.org/officeDocument/2006/relationships/oleObject" Target="../embeddings/oleObject466.bin"/><Relationship Id="rId15" Type="http://schemas.openxmlformats.org/officeDocument/2006/relationships/oleObject" Target="../embeddings/oleObject471.bin"/><Relationship Id="rId10" Type="http://schemas.openxmlformats.org/officeDocument/2006/relationships/image" Target="../media/image395.wmf"/><Relationship Id="rId19" Type="http://schemas.openxmlformats.org/officeDocument/2006/relationships/oleObject" Target="../embeddings/oleObject473.bin"/><Relationship Id="rId4" Type="http://schemas.openxmlformats.org/officeDocument/2006/relationships/image" Target="../media/image392.wmf"/><Relationship Id="rId9" Type="http://schemas.openxmlformats.org/officeDocument/2006/relationships/oleObject" Target="../embeddings/oleObject468.bin"/><Relationship Id="rId14" Type="http://schemas.openxmlformats.org/officeDocument/2006/relationships/image" Target="../media/image397.wmf"/></Relationships>
</file>

<file path=ppt/slides/_rels/slide108.xml.rels><?xml version="1.0" encoding="UTF-8" standalone="yes"?>
<Relationships xmlns="http://schemas.openxmlformats.org/package/2006/relationships"><Relationship Id="rId8" Type="http://schemas.openxmlformats.org/officeDocument/2006/relationships/image" Target="../media/image403.wmf"/><Relationship Id="rId13" Type="http://schemas.openxmlformats.org/officeDocument/2006/relationships/oleObject" Target="../embeddings/oleObject479.bin"/><Relationship Id="rId18" Type="http://schemas.openxmlformats.org/officeDocument/2006/relationships/image" Target="../media/image408.wmf"/><Relationship Id="rId26" Type="http://schemas.openxmlformats.org/officeDocument/2006/relationships/image" Target="../media/image412.wmf"/><Relationship Id="rId3" Type="http://schemas.openxmlformats.org/officeDocument/2006/relationships/oleObject" Target="../embeddings/oleObject474.bin"/><Relationship Id="rId21" Type="http://schemas.openxmlformats.org/officeDocument/2006/relationships/oleObject" Target="../embeddings/oleObject483.bin"/><Relationship Id="rId7" Type="http://schemas.openxmlformats.org/officeDocument/2006/relationships/oleObject" Target="../embeddings/oleObject476.bin"/><Relationship Id="rId12" Type="http://schemas.openxmlformats.org/officeDocument/2006/relationships/image" Target="../media/image405.wmf"/><Relationship Id="rId17" Type="http://schemas.openxmlformats.org/officeDocument/2006/relationships/oleObject" Target="../embeddings/oleObject481.bin"/><Relationship Id="rId25" Type="http://schemas.openxmlformats.org/officeDocument/2006/relationships/oleObject" Target="../embeddings/oleObject485.bin"/><Relationship Id="rId2" Type="http://schemas.openxmlformats.org/officeDocument/2006/relationships/slideLayout" Target="../slideLayouts/slideLayout6.xml"/><Relationship Id="rId16" Type="http://schemas.openxmlformats.org/officeDocument/2006/relationships/image" Target="../media/image407.wmf"/><Relationship Id="rId20" Type="http://schemas.openxmlformats.org/officeDocument/2006/relationships/image" Target="../media/image409.wmf"/><Relationship Id="rId29" Type="http://schemas.openxmlformats.org/officeDocument/2006/relationships/oleObject" Target="../embeddings/oleObject487.bin"/><Relationship Id="rId1" Type="http://schemas.openxmlformats.org/officeDocument/2006/relationships/vmlDrawing" Target="../drawings/vmlDrawing98.vml"/><Relationship Id="rId6" Type="http://schemas.openxmlformats.org/officeDocument/2006/relationships/image" Target="../media/image402.wmf"/><Relationship Id="rId11" Type="http://schemas.openxmlformats.org/officeDocument/2006/relationships/oleObject" Target="../embeddings/oleObject478.bin"/><Relationship Id="rId24" Type="http://schemas.openxmlformats.org/officeDocument/2006/relationships/image" Target="../media/image411.wmf"/><Relationship Id="rId5" Type="http://schemas.openxmlformats.org/officeDocument/2006/relationships/oleObject" Target="../embeddings/oleObject475.bin"/><Relationship Id="rId15" Type="http://schemas.openxmlformats.org/officeDocument/2006/relationships/oleObject" Target="../embeddings/oleObject480.bin"/><Relationship Id="rId23" Type="http://schemas.openxmlformats.org/officeDocument/2006/relationships/oleObject" Target="../embeddings/oleObject484.bin"/><Relationship Id="rId28" Type="http://schemas.openxmlformats.org/officeDocument/2006/relationships/image" Target="../media/image413.wmf"/><Relationship Id="rId10" Type="http://schemas.openxmlformats.org/officeDocument/2006/relationships/image" Target="../media/image404.wmf"/><Relationship Id="rId19" Type="http://schemas.openxmlformats.org/officeDocument/2006/relationships/oleObject" Target="../embeddings/oleObject482.bin"/><Relationship Id="rId31" Type="http://schemas.openxmlformats.org/officeDocument/2006/relationships/oleObject" Target="../embeddings/oleObject488.bin"/><Relationship Id="rId4" Type="http://schemas.openxmlformats.org/officeDocument/2006/relationships/image" Target="../media/image401.wmf"/><Relationship Id="rId9" Type="http://schemas.openxmlformats.org/officeDocument/2006/relationships/oleObject" Target="../embeddings/oleObject477.bin"/><Relationship Id="rId14" Type="http://schemas.openxmlformats.org/officeDocument/2006/relationships/image" Target="../media/image406.wmf"/><Relationship Id="rId22" Type="http://schemas.openxmlformats.org/officeDocument/2006/relationships/image" Target="../media/image410.wmf"/><Relationship Id="rId27" Type="http://schemas.openxmlformats.org/officeDocument/2006/relationships/oleObject" Target="../embeddings/oleObject486.bin"/><Relationship Id="rId30" Type="http://schemas.openxmlformats.org/officeDocument/2006/relationships/image" Target="../media/image414.wmf"/></Relationships>
</file>

<file path=ppt/slides/_rels/slide109.xml.rels><?xml version="1.0" encoding="UTF-8" standalone="yes"?>
<Relationships xmlns="http://schemas.openxmlformats.org/package/2006/relationships"><Relationship Id="rId8" Type="http://schemas.openxmlformats.org/officeDocument/2006/relationships/image" Target="../media/image417.wmf"/><Relationship Id="rId13" Type="http://schemas.openxmlformats.org/officeDocument/2006/relationships/image" Target="../media/image419.wmf"/><Relationship Id="rId18" Type="http://schemas.openxmlformats.org/officeDocument/2006/relationships/oleObject" Target="../embeddings/oleObject498.bin"/><Relationship Id="rId26" Type="http://schemas.openxmlformats.org/officeDocument/2006/relationships/oleObject" Target="../embeddings/oleObject502.bin"/><Relationship Id="rId39" Type="http://schemas.openxmlformats.org/officeDocument/2006/relationships/oleObject" Target="../embeddings/oleObject512.bin"/><Relationship Id="rId3" Type="http://schemas.openxmlformats.org/officeDocument/2006/relationships/oleObject" Target="../embeddings/oleObject489.bin"/><Relationship Id="rId21" Type="http://schemas.openxmlformats.org/officeDocument/2006/relationships/image" Target="../media/image422.wmf"/><Relationship Id="rId34" Type="http://schemas.openxmlformats.org/officeDocument/2006/relationships/image" Target="../media/image427.wmf"/><Relationship Id="rId42" Type="http://schemas.openxmlformats.org/officeDocument/2006/relationships/oleObject" Target="../embeddings/oleObject514.bin"/><Relationship Id="rId7" Type="http://schemas.openxmlformats.org/officeDocument/2006/relationships/oleObject" Target="../embeddings/oleObject491.bin"/><Relationship Id="rId12" Type="http://schemas.openxmlformats.org/officeDocument/2006/relationships/oleObject" Target="../embeddings/oleObject494.bin"/><Relationship Id="rId17" Type="http://schemas.openxmlformats.org/officeDocument/2006/relationships/image" Target="../media/image420.wmf"/><Relationship Id="rId25" Type="http://schemas.openxmlformats.org/officeDocument/2006/relationships/image" Target="../media/image424.wmf"/><Relationship Id="rId33" Type="http://schemas.openxmlformats.org/officeDocument/2006/relationships/oleObject" Target="../embeddings/oleObject507.bin"/><Relationship Id="rId38" Type="http://schemas.openxmlformats.org/officeDocument/2006/relationships/oleObject" Target="../embeddings/oleObject511.bin"/><Relationship Id="rId2" Type="http://schemas.openxmlformats.org/officeDocument/2006/relationships/slideLayout" Target="../slideLayouts/slideLayout6.xml"/><Relationship Id="rId16" Type="http://schemas.openxmlformats.org/officeDocument/2006/relationships/oleObject" Target="../embeddings/oleObject497.bin"/><Relationship Id="rId20" Type="http://schemas.openxmlformats.org/officeDocument/2006/relationships/oleObject" Target="../embeddings/oleObject499.bin"/><Relationship Id="rId29" Type="http://schemas.openxmlformats.org/officeDocument/2006/relationships/image" Target="../media/image425.wmf"/><Relationship Id="rId41" Type="http://schemas.openxmlformats.org/officeDocument/2006/relationships/image" Target="../media/image392.wmf"/><Relationship Id="rId1" Type="http://schemas.openxmlformats.org/officeDocument/2006/relationships/vmlDrawing" Target="../drawings/vmlDrawing99.vml"/><Relationship Id="rId6" Type="http://schemas.openxmlformats.org/officeDocument/2006/relationships/image" Target="../media/image416.wmf"/><Relationship Id="rId11" Type="http://schemas.openxmlformats.org/officeDocument/2006/relationships/oleObject" Target="../embeddings/oleObject493.bin"/><Relationship Id="rId24" Type="http://schemas.openxmlformats.org/officeDocument/2006/relationships/oleObject" Target="../embeddings/oleObject501.bin"/><Relationship Id="rId32" Type="http://schemas.openxmlformats.org/officeDocument/2006/relationships/oleObject" Target="../embeddings/oleObject506.bin"/><Relationship Id="rId37" Type="http://schemas.openxmlformats.org/officeDocument/2006/relationships/oleObject" Target="../embeddings/oleObject510.bin"/><Relationship Id="rId40" Type="http://schemas.openxmlformats.org/officeDocument/2006/relationships/oleObject" Target="../embeddings/oleObject513.bin"/><Relationship Id="rId45" Type="http://schemas.openxmlformats.org/officeDocument/2006/relationships/image" Target="../media/image428.wmf"/><Relationship Id="rId5" Type="http://schemas.openxmlformats.org/officeDocument/2006/relationships/oleObject" Target="../embeddings/oleObject490.bin"/><Relationship Id="rId15" Type="http://schemas.openxmlformats.org/officeDocument/2006/relationships/oleObject" Target="../embeddings/oleObject496.bin"/><Relationship Id="rId23" Type="http://schemas.openxmlformats.org/officeDocument/2006/relationships/image" Target="../media/image423.wmf"/><Relationship Id="rId28" Type="http://schemas.openxmlformats.org/officeDocument/2006/relationships/oleObject" Target="../embeddings/oleObject504.bin"/><Relationship Id="rId36" Type="http://schemas.openxmlformats.org/officeDocument/2006/relationships/oleObject" Target="../embeddings/oleObject509.bin"/><Relationship Id="rId10" Type="http://schemas.openxmlformats.org/officeDocument/2006/relationships/image" Target="../media/image418.wmf"/><Relationship Id="rId19" Type="http://schemas.openxmlformats.org/officeDocument/2006/relationships/image" Target="../media/image421.wmf"/><Relationship Id="rId31" Type="http://schemas.openxmlformats.org/officeDocument/2006/relationships/image" Target="../media/image426.wmf"/><Relationship Id="rId44" Type="http://schemas.openxmlformats.org/officeDocument/2006/relationships/oleObject" Target="../embeddings/oleObject515.bin"/><Relationship Id="rId4" Type="http://schemas.openxmlformats.org/officeDocument/2006/relationships/image" Target="../media/image415.wmf"/><Relationship Id="rId9" Type="http://schemas.openxmlformats.org/officeDocument/2006/relationships/oleObject" Target="../embeddings/oleObject492.bin"/><Relationship Id="rId14" Type="http://schemas.openxmlformats.org/officeDocument/2006/relationships/oleObject" Target="../embeddings/oleObject495.bin"/><Relationship Id="rId22" Type="http://schemas.openxmlformats.org/officeDocument/2006/relationships/oleObject" Target="../embeddings/oleObject500.bin"/><Relationship Id="rId27" Type="http://schemas.openxmlformats.org/officeDocument/2006/relationships/oleObject" Target="../embeddings/oleObject503.bin"/><Relationship Id="rId30" Type="http://schemas.openxmlformats.org/officeDocument/2006/relationships/oleObject" Target="../embeddings/oleObject505.bin"/><Relationship Id="rId35" Type="http://schemas.openxmlformats.org/officeDocument/2006/relationships/oleObject" Target="../embeddings/oleObject508.bin"/><Relationship Id="rId43" Type="http://schemas.openxmlformats.org/officeDocument/2006/relationships/image" Target="../media/image393.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431.wmf"/><Relationship Id="rId13" Type="http://schemas.openxmlformats.org/officeDocument/2006/relationships/oleObject" Target="../embeddings/oleObject521.bin"/><Relationship Id="rId3" Type="http://schemas.openxmlformats.org/officeDocument/2006/relationships/oleObject" Target="../embeddings/oleObject516.bin"/><Relationship Id="rId7" Type="http://schemas.openxmlformats.org/officeDocument/2006/relationships/oleObject" Target="../embeddings/oleObject518.bin"/><Relationship Id="rId12" Type="http://schemas.openxmlformats.org/officeDocument/2006/relationships/image" Target="../media/image433.wmf"/><Relationship Id="rId2" Type="http://schemas.openxmlformats.org/officeDocument/2006/relationships/slideLayout" Target="../slideLayouts/slideLayout14.xml"/><Relationship Id="rId1" Type="http://schemas.openxmlformats.org/officeDocument/2006/relationships/vmlDrawing" Target="../drawings/vmlDrawing100.vml"/><Relationship Id="rId6" Type="http://schemas.openxmlformats.org/officeDocument/2006/relationships/image" Target="../media/image430.wmf"/><Relationship Id="rId11" Type="http://schemas.openxmlformats.org/officeDocument/2006/relationships/oleObject" Target="../embeddings/oleObject520.bin"/><Relationship Id="rId5" Type="http://schemas.openxmlformats.org/officeDocument/2006/relationships/oleObject" Target="../embeddings/oleObject517.bin"/><Relationship Id="rId10" Type="http://schemas.openxmlformats.org/officeDocument/2006/relationships/image" Target="../media/image432.wmf"/><Relationship Id="rId4" Type="http://schemas.openxmlformats.org/officeDocument/2006/relationships/image" Target="../media/image429.wmf"/><Relationship Id="rId9" Type="http://schemas.openxmlformats.org/officeDocument/2006/relationships/oleObject" Target="../embeddings/oleObject519.bin"/><Relationship Id="rId14" Type="http://schemas.openxmlformats.org/officeDocument/2006/relationships/image" Target="../media/image434.wmf"/></Relationships>
</file>

<file path=ppt/slides/_rels/slide111.xml.rels><?xml version="1.0" encoding="UTF-8" standalone="yes"?>
<Relationships xmlns="http://schemas.openxmlformats.org/package/2006/relationships"><Relationship Id="rId8" Type="http://schemas.openxmlformats.org/officeDocument/2006/relationships/image" Target="../media/image437.wmf"/><Relationship Id="rId13" Type="http://schemas.openxmlformats.org/officeDocument/2006/relationships/oleObject" Target="../embeddings/oleObject527.bin"/><Relationship Id="rId18" Type="http://schemas.openxmlformats.org/officeDocument/2006/relationships/image" Target="../media/image442.wmf"/><Relationship Id="rId26" Type="http://schemas.openxmlformats.org/officeDocument/2006/relationships/image" Target="../media/image446.wmf"/><Relationship Id="rId3" Type="http://schemas.openxmlformats.org/officeDocument/2006/relationships/oleObject" Target="../embeddings/oleObject522.bin"/><Relationship Id="rId21" Type="http://schemas.openxmlformats.org/officeDocument/2006/relationships/oleObject" Target="../embeddings/oleObject531.bin"/><Relationship Id="rId7" Type="http://schemas.openxmlformats.org/officeDocument/2006/relationships/oleObject" Target="../embeddings/oleObject524.bin"/><Relationship Id="rId12" Type="http://schemas.openxmlformats.org/officeDocument/2006/relationships/image" Target="../media/image439.wmf"/><Relationship Id="rId17" Type="http://schemas.openxmlformats.org/officeDocument/2006/relationships/oleObject" Target="../embeddings/oleObject529.bin"/><Relationship Id="rId25" Type="http://schemas.openxmlformats.org/officeDocument/2006/relationships/oleObject" Target="../embeddings/oleObject533.bin"/><Relationship Id="rId2" Type="http://schemas.openxmlformats.org/officeDocument/2006/relationships/slideLayout" Target="../slideLayouts/slideLayout6.xml"/><Relationship Id="rId16" Type="http://schemas.openxmlformats.org/officeDocument/2006/relationships/image" Target="../media/image441.wmf"/><Relationship Id="rId20" Type="http://schemas.openxmlformats.org/officeDocument/2006/relationships/image" Target="../media/image443.wmf"/><Relationship Id="rId1" Type="http://schemas.openxmlformats.org/officeDocument/2006/relationships/vmlDrawing" Target="../drawings/vmlDrawing101.vml"/><Relationship Id="rId6" Type="http://schemas.openxmlformats.org/officeDocument/2006/relationships/image" Target="../media/image436.wmf"/><Relationship Id="rId11" Type="http://schemas.openxmlformats.org/officeDocument/2006/relationships/oleObject" Target="../embeddings/oleObject526.bin"/><Relationship Id="rId24" Type="http://schemas.openxmlformats.org/officeDocument/2006/relationships/image" Target="../media/image445.wmf"/><Relationship Id="rId5" Type="http://schemas.openxmlformats.org/officeDocument/2006/relationships/oleObject" Target="../embeddings/oleObject523.bin"/><Relationship Id="rId15" Type="http://schemas.openxmlformats.org/officeDocument/2006/relationships/oleObject" Target="../embeddings/oleObject528.bin"/><Relationship Id="rId23" Type="http://schemas.openxmlformats.org/officeDocument/2006/relationships/oleObject" Target="../embeddings/oleObject532.bin"/><Relationship Id="rId10" Type="http://schemas.openxmlformats.org/officeDocument/2006/relationships/image" Target="../media/image438.wmf"/><Relationship Id="rId19" Type="http://schemas.openxmlformats.org/officeDocument/2006/relationships/oleObject" Target="../embeddings/oleObject530.bin"/><Relationship Id="rId4" Type="http://schemas.openxmlformats.org/officeDocument/2006/relationships/image" Target="../media/image435.wmf"/><Relationship Id="rId9" Type="http://schemas.openxmlformats.org/officeDocument/2006/relationships/oleObject" Target="../embeddings/oleObject525.bin"/><Relationship Id="rId14" Type="http://schemas.openxmlformats.org/officeDocument/2006/relationships/image" Target="../media/image440.wmf"/><Relationship Id="rId22" Type="http://schemas.openxmlformats.org/officeDocument/2006/relationships/image" Target="../media/image444.wmf"/></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536.bin"/><Relationship Id="rId13" Type="http://schemas.openxmlformats.org/officeDocument/2006/relationships/image" Target="../media/image451.wmf"/><Relationship Id="rId18" Type="http://schemas.openxmlformats.org/officeDocument/2006/relationships/oleObject" Target="../embeddings/oleObject541.bin"/><Relationship Id="rId3" Type="http://schemas.openxmlformats.org/officeDocument/2006/relationships/image" Target="../media/image454.png"/><Relationship Id="rId7" Type="http://schemas.openxmlformats.org/officeDocument/2006/relationships/image" Target="../media/image448.wmf"/><Relationship Id="rId12" Type="http://schemas.openxmlformats.org/officeDocument/2006/relationships/oleObject" Target="../embeddings/oleObject538.bin"/><Relationship Id="rId17" Type="http://schemas.openxmlformats.org/officeDocument/2006/relationships/image" Target="../media/image452.wmf"/><Relationship Id="rId2" Type="http://schemas.openxmlformats.org/officeDocument/2006/relationships/slideLayout" Target="../slideLayouts/slideLayout6.xml"/><Relationship Id="rId16" Type="http://schemas.openxmlformats.org/officeDocument/2006/relationships/oleObject" Target="../embeddings/oleObject540.bin"/><Relationship Id="rId1" Type="http://schemas.openxmlformats.org/officeDocument/2006/relationships/vmlDrawing" Target="../drawings/vmlDrawing102.vml"/><Relationship Id="rId6" Type="http://schemas.openxmlformats.org/officeDocument/2006/relationships/oleObject" Target="../embeddings/oleObject535.bin"/><Relationship Id="rId11" Type="http://schemas.openxmlformats.org/officeDocument/2006/relationships/image" Target="../media/image450.wmf"/><Relationship Id="rId5" Type="http://schemas.openxmlformats.org/officeDocument/2006/relationships/image" Target="../media/image447.wmf"/><Relationship Id="rId15" Type="http://schemas.openxmlformats.org/officeDocument/2006/relationships/image" Target="../media/image414.wmf"/><Relationship Id="rId10" Type="http://schemas.openxmlformats.org/officeDocument/2006/relationships/oleObject" Target="../embeddings/oleObject537.bin"/><Relationship Id="rId19" Type="http://schemas.openxmlformats.org/officeDocument/2006/relationships/image" Target="../media/image453.wmf"/><Relationship Id="rId4" Type="http://schemas.openxmlformats.org/officeDocument/2006/relationships/oleObject" Target="../embeddings/oleObject534.bin"/><Relationship Id="rId9" Type="http://schemas.openxmlformats.org/officeDocument/2006/relationships/image" Target="../media/image449.wmf"/><Relationship Id="rId14" Type="http://schemas.openxmlformats.org/officeDocument/2006/relationships/oleObject" Target="../embeddings/oleObject539.bin"/></Relationships>
</file>

<file path=ppt/slides/_rels/slide113.xml.rels><?xml version="1.0" encoding="UTF-8" standalone="yes"?>
<Relationships xmlns="http://schemas.openxmlformats.org/package/2006/relationships"><Relationship Id="rId8" Type="http://schemas.openxmlformats.org/officeDocument/2006/relationships/image" Target="../media/image457.wmf"/><Relationship Id="rId13" Type="http://schemas.openxmlformats.org/officeDocument/2006/relationships/oleObject" Target="../embeddings/oleObject547.bin"/><Relationship Id="rId18" Type="http://schemas.openxmlformats.org/officeDocument/2006/relationships/image" Target="../media/image460.wmf"/><Relationship Id="rId26" Type="http://schemas.openxmlformats.org/officeDocument/2006/relationships/oleObject" Target="../embeddings/oleObject554.bin"/><Relationship Id="rId3" Type="http://schemas.openxmlformats.org/officeDocument/2006/relationships/oleObject" Target="../embeddings/oleObject542.bin"/><Relationship Id="rId21" Type="http://schemas.openxmlformats.org/officeDocument/2006/relationships/oleObject" Target="../embeddings/oleObject551.bin"/><Relationship Id="rId7" Type="http://schemas.openxmlformats.org/officeDocument/2006/relationships/oleObject" Target="../embeddings/oleObject544.bin"/><Relationship Id="rId12" Type="http://schemas.openxmlformats.org/officeDocument/2006/relationships/image" Target="../media/image459.wmf"/><Relationship Id="rId17" Type="http://schemas.openxmlformats.org/officeDocument/2006/relationships/oleObject" Target="../embeddings/oleObject549.bin"/><Relationship Id="rId25" Type="http://schemas.openxmlformats.org/officeDocument/2006/relationships/image" Target="../media/image463.wmf"/><Relationship Id="rId33" Type="http://schemas.openxmlformats.org/officeDocument/2006/relationships/image" Target="../media/image467.wmf"/><Relationship Id="rId2" Type="http://schemas.openxmlformats.org/officeDocument/2006/relationships/slideLayout" Target="../slideLayouts/slideLayout6.xml"/><Relationship Id="rId16" Type="http://schemas.openxmlformats.org/officeDocument/2006/relationships/image" Target="../media/image414.wmf"/><Relationship Id="rId20" Type="http://schemas.openxmlformats.org/officeDocument/2006/relationships/image" Target="../media/image461.wmf"/><Relationship Id="rId29" Type="http://schemas.openxmlformats.org/officeDocument/2006/relationships/image" Target="../media/image465.wmf"/><Relationship Id="rId1" Type="http://schemas.openxmlformats.org/officeDocument/2006/relationships/vmlDrawing" Target="../drawings/vmlDrawing103.vml"/><Relationship Id="rId6" Type="http://schemas.openxmlformats.org/officeDocument/2006/relationships/image" Target="../media/image456.wmf"/><Relationship Id="rId11" Type="http://schemas.openxmlformats.org/officeDocument/2006/relationships/oleObject" Target="../embeddings/oleObject546.bin"/><Relationship Id="rId24" Type="http://schemas.openxmlformats.org/officeDocument/2006/relationships/oleObject" Target="../embeddings/oleObject553.bin"/><Relationship Id="rId32" Type="http://schemas.openxmlformats.org/officeDocument/2006/relationships/oleObject" Target="../embeddings/oleObject557.bin"/><Relationship Id="rId5" Type="http://schemas.openxmlformats.org/officeDocument/2006/relationships/oleObject" Target="../embeddings/oleObject543.bin"/><Relationship Id="rId15" Type="http://schemas.openxmlformats.org/officeDocument/2006/relationships/oleObject" Target="../embeddings/oleObject548.bin"/><Relationship Id="rId23" Type="http://schemas.openxmlformats.org/officeDocument/2006/relationships/oleObject" Target="../embeddings/oleObject552.bin"/><Relationship Id="rId28" Type="http://schemas.openxmlformats.org/officeDocument/2006/relationships/oleObject" Target="../embeddings/oleObject555.bin"/><Relationship Id="rId10" Type="http://schemas.openxmlformats.org/officeDocument/2006/relationships/image" Target="../media/image458.wmf"/><Relationship Id="rId19" Type="http://schemas.openxmlformats.org/officeDocument/2006/relationships/oleObject" Target="../embeddings/oleObject550.bin"/><Relationship Id="rId31" Type="http://schemas.openxmlformats.org/officeDocument/2006/relationships/image" Target="../media/image466.wmf"/><Relationship Id="rId4" Type="http://schemas.openxmlformats.org/officeDocument/2006/relationships/image" Target="../media/image455.wmf"/><Relationship Id="rId9" Type="http://schemas.openxmlformats.org/officeDocument/2006/relationships/oleObject" Target="../embeddings/oleObject545.bin"/><Relationship Id="rId14" Type="http://schemas.openxmlformats.org/officeDocument/2006/relationships/image" Target="../media/image451.wmf"/><Relationship Id="rId22" Type="http://schemas.openxmlformats.org/officeDocument/2006/relationships/image" Target="../media/image462.wmf"/><Relationship Id="rId27" Type="http://schemas.openxmlformats.org/officeDocument/2006/relationships/image" Target="../media/image464.wmf"/><Relationship Id="rId30" Type="http://schemas.openxmlformats.org/officeDocument/2006/relationships/oleObject" Target="../embeddings/oleObject556.bin"/></Relationships>
</file>

<file path=ppt/slides/_rels/slide114.xml.rels><?xml version="1.0" encoding="UTF-8" standalone="yes"?>
<Relationships xmlns="http://schemas.openxmlformats.org/package/2006/relationships"><Relationship Id="rId8" Type="http://schemas.openxmlformats.org/officeDocument/2006/relationships/image" Target="../media/image470.wmf"/><Relationship Id="rId13" Type="http://schemas.openxmlformats.org/officeDocument/2006/relationships/oleObject" Target="../embeddings/oleObject563.bin"/><Relationship Id="rId18" Type="http://schemas.openxmlformats.org/officeDocument/2006/relationships/image" Target="../media/image475.wmf"/><Relationship Id="rId26" Type="http://schemas.openxmlformats.org/officeDocument/2006/relationships/image" Target="../media/image445.wmf"/><Relationship Id="rId3" Type="http://schemas.openxmlformats.org/officeDocument/2006/relationships/oleObject" Target="../embeddings/oleObject558.bin"/><Relationship Id="rId21" Type="http://schemas.openxmlformats.org/officeDocument/2006/relationships/oleObject" Target="../embeddings/oleObject567.bin"/><Relationship Id="rId7" Type="http://schemas.openxmlformats.org/officeDocument/2006/relationships/oleObject" Target="../embeddings/oleObject560.bin"/><Relationship Id="rId12" Type="http://schemas.openxmlformats.org/officeDocument/2006/relationships/image" Target="../media/image472.wmf"/><Relationship Id="rId17" Type="http://schemas.openxmlformats.org/officeDocument/2006/relationships/oleObject" Target="../embeddings/oleObject565.bin"/><Relationship Id="rId25" Type="http://schemas.openxmlformats.org/officeDocument/2006/relationships/oleObject" Target="../embeddings/oleObject569.bin"/><Relationship Id="rId2" Type="http://schemas.openxmlformats.org/officeDocument/2006/relationships/slideLayout" Target="../slideLayouts/slideLayout6.xml"/><Relationship Id="rId16" Type="http://schemas.openxmlformats.org/officeDocument/2006/relationships/image" Target="../media/image474.wmf"/><Relationship Id="rId20" Type="http://schemas.openxmlformats.org/officeDocument/2006/relationships/image" Target="../media/image476.wmf"/><Relationship Id="rId1" Type="http://schemas.openxmlformats.org/officeDocument/2006/relationships/vmlDrawing" Target="../drawings/vmlDrawing104.vml"/><Relationship Id="rId6" Type="http://schemas.openxmlformats.org/officeDocument/2006/relationships/image" Target="../media/image469.wmf"/><Relationship Id="rId11" Type="http://schemas.openxmlformats.org/officeDocument/2006/relationships/oleObject" Target="../embeddings/oleObject562.bin"/><Relationship Id="rId24" Type="http://schemas.openxmlformats.org/officeDocument/2006/relationships/image" Target="../media/image478.wmf"/><Relationship Id="rId5" Type="http://schemas.openxmlformats.org/officeDocument/2006/relationships/oleObject" Target="../embeddings/oleObject559.bin"/><Relationship Id="rId15" Type="http://schemas.openxmlformats.org/officeDocument/2006/relationships/oleObject" Target="../embeddings/oleObject564.bin"/><Relationship Id="rId23" Type="http://schemas.openxmlformats.org/officeDocument/2006/relationships/oleObject" Target="../embeddings/oleObject568.bin"/><Relationship Id="rId28" Type="http://schemas.openxmlformats.org/officeDocument/2006/relationships/oleObject" Target="../embeddings/oleObject571.bin"/><Relationship Id="rId10" Type="http://schemas.openxmlformats.org/officeDocument/2006/relationships/image" Target="../media/image471.wmf"/><Relationship Id="rId19" Type="http://schemas.openxmlformats.org/officeDocument/2006/relationships/oleObject" Target="../embeddings/oleObject566.bin"/><Relationship Id="rId4" Type="http://schemas.openxmlformats.org/officeDocument/2006/relationships/image" Target="../media/image468.wmf"/><Relationship Id="rId9" Type="http://schemas.openxmlformats.org/officeDocument/2006/relationships/oleObject" Target="../embeddings/oleObject561.bin"/><Relationship Id="rId14" Type="http://schemas.openxmlformats.org/officeDocument/2006/relationships/image" Target="../media/image473.wmf"/><Relationship Id="rId22" Type="http://schemas.openxmlformats.org/officeDocument/2006/relationships/image" Target="../media/image477.wmf"/><Relationship Id="rId27" Type="http://schemas.openxmlformats.org/officeDocument/2006/relationships/oleObject" Target="../embeddings/oleObject570.bin"/></Relationships>
</file>

<file path=ppt/slides/_rels/slide115.xml.rels><?xml version="1.0" encoding="UTF-8" standalone="yes"?>
<Relationships xmlns="http://schemas.openxmlformats.org/package/2006/relationships"><Relationship Id="rId8" Type="http://schemas.openxmlformats.org/officeDocument/2006/relationships/image" Target="../media/image481.wmf"/><Relationship Id="rId13" Type="http://schemas.openxmlformats.org/officeDocument/2006/relationships/oleObject" Target="../embeddings/oleObject577.bin"/><Relationship Id="rId18" Type="http://schemas.openxmlformats.org/officeDocument/2006/relationships/image" Target="../media/image486.wmf"/><Relationship Id="rId3" Type="http://schemas.openxmlformats.org/officeDocument/2006/relationships/oleObject" Target="../embeddings/oleObject572.bin"/><Relationship Id="rId7" Type="http://schemas.openxmlformats.org/officeDocument/2006/relationships/oleObject" Target="../embeddings/oleObject574.bin"/><Relationship Id="rId12" Type="http://schemas.openxmlformats.org/officeDocument/2006/relationships/image" Target="../media/image483.wmf"/><Relationship Id="rId17" Type="http://schemas.openxmlformats.org/officeDocument/2006/relationships/oleObject" Target="../embeddings/oleObject579.bin"/><Relationship Id="rId2" Type="http://schemas.openxmlformats.org/officeDocument/2006/relationships/slideLayout" Target="../slideLayouts/slideLayout6.xml"/><Relationship Id="rId16" Type="http://schemas.openxmlformats.org/officeDocument/2006/relationships/image" Target="../media/image485.wmf"/><Relationship Id="rId20" Type="http://schemas.openxmlformats.org/officeDocument/2006/relationships/image" Target="../media/image487.wmf"/><Relationship Id="rId1" Type="http://schemas.openxmlformats.org/officeDocument/2006/relationships/vmlDrawing" Target="../drawings/vmlDrawing105.vml"/><Relationship Id="rId6" Type="http://schemas.openxmlformats.org/officeDocument/2006/relationships/image" Target="../media/image480.wmf"/><Relationship Id="rId11" Type="http://schemas.openxmlformats.org/officeDocument/2006/relationships/oleObject" Target="../embeddings/oleObject576.bin"/><Relationship Id="rId5" Type="http://schemas.openxmlformats.org/officeDocument/2006/relationships/oleObject" Target="../embeddings/oleObject573.bin"/><Relationship Id="rId15" Type="http://schemas.openxmlformats.org/officeDocument/2006/relationships/oleObject" Target="../embeddings/oleObject578.bin"/><Relationship Id="rId10" Type="http://schemas.openxmlformats.org/officeDocument/2006/relationships/image" Target="../media/image482.wmf"/><Relationship Id="rId19" Type="http://schemas.openxmlformats.org/officeDocument/2006/relationships/oleObject" Target="../embeddings/oleObject580.bin"/><Relationship Id="rId4" Type="http://schemas.openxmlformats.org/officeDocument/2006/relationships/image" Target="../media/image479.wmf"/><Relationship Id="rId9" Type="http://schemas.openxmlformats.org/officeDocument/2006/relationships/oleObject" Target="../embeddings/oleObject575.bin"/><Relationship Id="rId14" Type="http://schemas.openxmlformats.org/officeDocument/2006/relationships/image" Target="../media/image484.wmf"/></Relationships>
</file>

<file path=ppt/slides/_rels/slide116.xml.rels><?xml version="1.0" encoding="UTF-8" standalone="yes"?>
<Relationships xmlns="http://schemas.openxmlformats.org/package/2006/relationships"><Relationship Id="rId8" Type="http://schemas.openxmlformats.org/officeDocument/2006/relationships/image" Target="../media/image490.wmf"/><Relationship Id="rId3" Type="http://schemas.openxmlformats.org/officeDocument/2006/relationships/oleObject" Target="../embeddings/oleObject581.bin"/><Relationship Id="rId7" Type="http://schemas.openxmlformats.org/officeDocument/2006/relationships/oleObject" Target="../embeddings/oleObject583.bin"/><Relationship Id="rId12" Type="http://schemas.openxmlformats.org/officeDocument/2006/relationships/image" Target="../media/image492.wmf"/><Relationship Id="rId2" Type="http://schemas.openxmlformats.org/officeDocument/2006/relationships/slideLayout" Target="../slideLayouts/slideLayout6.xml"/><Relationship Id="rId1" Type="http://schemas.openxmlformats.org/officeDocument/2006/relationships/vmlDrawing" Target="../drawings/vmlDrawing106.vml"/><Relationship Id="rId6" Type="http://schemas.openxmlformats.org/officeDocument/2006/relationships/image" Target="../media/image489.wmf"/><Relationship Id="rId11" Type="http://schemas.openxmlformats.org/officeDocument/2006/relationships/oleObject" Target="../embeddings/oleObject585.bin"/><Relationship Id="rId5" Type="http://schemas.openxmlformats.org/officeDocument/2006/relationships/oleObject" Target="../embeddings/oleObject582.bin"/><Relationship Id="rId10" Type="http://schemas.openxmlformats.org/officeDocument/2006/relationships/image" Target="../media/image491.wmf"/><Relationship Id="rId4" Type="http://schemas.openxmlformats.org/officeDocument/2006/relationships/image" Target="../media/image488.wmf"/><Relationship Id="rId9" Type="http://schemas.openxmlformats.org/officeDocument/2006/relationships/oleObject" Target="../embeddings/oleObject584.bin"/></Relationships>
</file>

<file path=ppt/slides/_rels/slide117.xml.rels><?xml version="1.0" encoding="UTF-8" standalone="yes"?>
<Relationships xmlns="http://schemas.openxmlformats.org/package/2006/relationships"><Relationship Id="rId8" Type="http://schemas.openxmlformats.org/officeDocument/2006/relationships/image" Target="../media/image495.wmf"/><Relationship Id="rId13" Type="http://schemas.openxmlformats.org/officeDocument/2006/relationships/oleObject" Target="../embeddings/oleObject591.bin"/><Relationship Id="rId18" Type="http://schemas.openxmlformats.org/officeDocument/2006/relationships/image" Target="../media/image500.emf"/><Relationship Id="rId3" Type="http://schemas.openxmlformats.org/officeDocument/2006/relationships/oleObject" Target="../embeddings/oleObject586.bin"/><Relationship Id="rId21" Type="http://schemas.openxmlformats.org/officeDocument/2006/relationships/oleObject" Target="../embeddings/oleObject595.bin"/><Relationship Id="rId7" Type="http://schemas.openxmlformats.org/officeDocument/2006/relationships/oleObject" Target="../embeddings/oleObject588.bin"/><Relationship Id="rId12" Type="http://schemas.openxmlformats.org/officeDocument/2006/relationships/image" Target="../media/image497.wmf"/><Relationship Id="rId17" Type="http://schemas.openxmlformats.org/officeDocument/2006/relationships/oleObject" Target="../embeddings/oleObject593.bin"/><Relationship Id="rId2" Type="http://schemas.openxmlformats.org/officeDocument/2006/relationships/slideLayout" Target="../slideLayouts/slideLayout8.xml"/><Relationship Id="rId16" Type="http://schemas.openxmlformats.org/officeDocument/2006/relationships/image" Target="../media/image499.emf"/><Relationship Id="rId20" Type="http://schemas.openxmlformats.org/officeDocument/2006/relationships/image" Target="../media/image501.wmf"/><Relationship Id="rId1" Type="http://schemas.openxmlformats.org/officeDocument/2006/relationships/vmlDrawing" Target="../drawings/vmlDrawing107.vml"/><Relationship Id="rId6" Type="http://schemas.openxmlformats.org/officeDocument/2006/relationships/image" Target="../media/image494.wmf"/><Relationship Id="rId11" Type="http://schemas.openxmlformats.org/officeDocument/2006/relationships/oleObject" Target="../embeddings/oleObject590.bin"/><Relationship Id="rId24" Type="http://schemas.openxmlformats.org/officeDocument/2006/relationships/image" Target="../media/image503.wmf"/><Relationship Id="rId5" Type="http://schemas.openxmlformats.org/officeDocument/2006/relationships/oleObject" Target="../embeddings/oleObject587.bin"/><Relationship Id="rId15" Type="http://schemas.openxmlformats.org/officeDocument/2006/relationships/oleObject" Target="../embeddings/oleObject592.bin"/><Relationship Id="rId23" Type="http://schemas.openxmlformats.org/officeDocument/2006/relationships/oleObject" Target="../embeddings/oleObject596.bin"/><Relationship Id="rId10" Type="http://schemas.openxmlformats.org/officeDocument/2006/relationships/image" Target="../media/image496.wmf"/><Relationship Id="rId19" Type="http://schemas.openxmlformats.org/officeDocument/2006/relationships/oleObject" Target="../embeddings/oleObject594.bin"/><Relationship Id="rId4" Type="http://schemas.openxmlformats.org/officeDocument/2006/relationships/image" Target="../media/image493.wmf"/><Relationship Id="rId9" Type="http://schemas.openxmlformats.org/officeDocument/2006/relationships/oleObject" Target="../embeddings/oleObject589.bin"/><Relationship Id="rId14" Type="http://schemas.openxmlformats.org/officeDocument/2006/relationships/image" Target="../media/image498.wmf"/><Relationship Id="rId22" Type="http://schemas.openxmlformats.org/officeDocument/2006/relationships/image" Target="../media/image502.wmf"/></Relationships>
</file>

<file path=ppt/slides/_rels/slide118.xml.rels><?xml version="1.0" encoding="UTF-8" standalone="yes"?>
<Relationships xmlns="http://schemas.openxmlformats.org/package/2006/relationships"><Relationship Id="rId8" Type="http://schemas.openxmlformats.org/officeDocument/2006/relationships/image" Target="../media/image506.emf"/><Relationship Id="rId13" Type="http://schemas.openxmlformats.org/officeDocument/2006/relationships/oleObject" Target="../embeddings/oleObject602.bin"/><Relationship Id="rId18" Type="http://schemas.openxmlformats.org/officeDocument/2006/relationships/image" Target="../media/image511.wmf"/><Relationship Id="rId3" Type="http://schemas.openxmlformats.org/officeDocument/2006/relationships/oleObject" Target="../embeddings/oleObject597.bin"/><Relationship Id="rId21" Type="http://schemas.openxmlformats.org/officeDocument/2006/relationships/oleObject" Target="../embeddings/oleObject606.bin"/><Relationship Id="rId7" Type="http://schemas.openxmlformats.org/officeDocument/2006/relationships/oleObject" Target="../embeddings/oleObject599.bin"/><Relationship Id="rId12" Type="http://schemas.openxmlformats.org/officeDocument/2006/relationships/image" Target="../media/image508.wmf"/><Relationship Id="rId17" Type="http://schemas.openxmlformats.org/officeDocument/2006/relationships/oleObject" Target="../embeddings/oleObject604.bin"/><Relationship Id="rId2" Type="http://schemas.openxmlformats.org/officeDocument/2006/relationships/slideLayout" Target="../slideLayouts/slideLayout6.xml"/><Relationship Id="rId16" Type="http://schemas.openxmlformats.org/officeDocument/2006/relationships/image" Target="../media/image510.wmf"/><Relationship Id="rId20" Type="http://schemas.openxmlformats.org/officeDocument/2006/relationships/image" Target="../media/image512.wmf"/><Relationship Id="rId1" Type="http://schemas.openxmlformats.org/officeDocument/2006/relationships/vmlDrawing" Target="../drawings/vmlDrawing108.vml"/><Relationship Id="rId6" Type="http://schemas.openxmlformats.org/officeDocument/2006/relationships/image" Target="../media/image505.wmf"/><Relationship Id="rId11" Type="http://schemas.openxmlformats.org/officeDocument/2006/relationships/oleObject" Target="../embeddings/oleObject601.bin"/><Relationship Id="rId5" Type="http://schemas.openxmlformats.org/officeDocument/2006/relationships/oleObject" Target="../embeddings/oleObject598.bin"/><Relationship Id="rId15" Type="http://schemas.openxmlformats.org/officeDocument/2006/relationships/oleObject" Target="../embeddings/oleObject603.bin"/><Relationship Id="rId10" Type="http://schemas.openxmlformats.org/officeDocument/2006/relationships/image" Target="../media/image507.wmf"/><Relationship Id="rId19" Type="http://schemas.openxmlformats.org/officeDocument/2006/relationships/oleObject" Target="../embeddings/oleObject605.bin"/><Relationship Id="rId4" Type="http://schemas.openxmlformats.org/officeDocument/2006/relationships/image" Target="../media/image504.wmf"/><Relationship Id="rId9" Type="http://schemas.openxmlformats.org/officeDocument/2006/relationships/oleObject" Target="../embeddings/oleObject600.bin"/><Relationship Id="rId14" Type="http://schemas.openxmlformats.org/officeDocument/2006/relationships/image" Target="../media/image509.wmf"/><Relationship Id="rId22" Type="http://schemas.openxmlformats.org/officeDocument/2006/relationships/image" Target="../media/image513.wmf"/></Relationships>
</file>

<file path=ppt/slides/_rels/slide119.xml.rels><?xml version="1.0" encoding="UTF-8" standalone="yes"?>
<Relationships xmlns="http://schemas.openxmlformats.org/package/2006/relationships"><Relationship Id="rId8" Type="http://schemas.openxmlformats.org/officeDocument/2006/relationships/image" Target="../media/image516.wmf"/><Relationship Id="rId13" Type="http://schemas.openxmlformats.org/officeDocument/2006/relationships/oleObject" Target="../embeddings/oleObject612.bin"/><Relationship Id="rId18" Type="http://schemas.openxmlformats.org/officeDocument/2006/relationships/image" Target="../media/image521.wmf"/><Relationship Id="rId26" Type="http://schemas.openxmlformats.org/officeDocument/2006/relationships/image" Target="../media/image525.wmf"/><Relationship Id="rId39" Type="http://schemas.openxmlformats.org/officeDocument/2006/relationships/oleObject" Target="../embeddings/oleObject625.bin"/><Relationship Id="rId3" Type="http://schemas.openxmlformats.org/officeDocument/2006/relationships/oleObject" Target="../embeddings/oleObject607.bin"/><Relationship Id="rId21" Type="http://schemas.openxmlformats.org/officeDocument/2006/relationships/oleObject" Target="../embeddings/oleObject616.bin"/><Relationship Id="rId34" Type="http://schemas.openxmlformats.org/officeDocument/2006/relationships/image" Target="../media/image529.wmf"/><Relationship Id="rId7" Type="http://schemas.openxmlformats.org/officeDocument/2006/relationships/oleObject" Target="../embeddings/oleObject609.bin"/><Relationship Id="rId12" Type="http://schemas.openxmlformats.org/officeDocument/2006/relationships/image" Target="../media/image518.wmf"/><Relationship Id="rId17" Type="http://schemas.openxmlformats.org/officeDocument/2006/relationships/oleObject" Target="../embeddings/oleObject614.bin"/><Relationship Id="rId25" Type="http://schemas.openxmlformats.org/officeDocument/2006/relationships/oleObject" Target="../embeddings/oleObject618.bin"/><Relationship Id="rId33" Type="http://schemas.openxmlformats.org/officeDocument/2006/relationships/oleObject" Target="../embeddings/oleObject622.bin"/><Relationship Id="rId38" Type="http://schemas.openxmlformats.org/officeDocument/2006/relationships/image" Target="../media/image531.wmf"/><Relationship Id="rId2" Type="http://schemas.openxmlformats.org/officeDocument/2006/relationships/slideLayout" Target="../slideLayouts/slideLayout6.xml"/><Relationship Id="rId16" Type="http://schemas.openxmlformats.org/officeDocument/2006/relationships/image" Target="../media/image520.wmf"/><Relationship Id="rId20" Type="http://schemas.openxmlformats.org/officeDocument/2006/relationships/image" Target="../media/image522.wmf"/><Relationship Id="rId29" Type="http://schemas.openxmlformats.org/officeDocument/2006/relationships/oleObject" Target="../embeddings/oleObject620.bin"/><Relationship Id="rId1" Type="http://schemas.openxmlformats.org/officeDocument/2006/relationships/vmlDrawing" Target="../drawings/vmlDrawing109.vml"/><Relationship Id="rId6" Type="http://schemas.openxmlformats.org/officeDocument/2006/relationships/image" Target="../media/image515.wmf"/><Relationship Id="rId11" Type="http://schemas.openxmlformats.org/officeDocument/2006/relationships/oleObject" Target="../embeddings/oleObject611.bin"/><Relationship Id="rId24" Type="http://schemas.openxmlformats.org/officeDocument/2006/relationships/image" Target="../media/image524.wmf"/><Relationship Id="rId32" Type="http://schemas.openxmlformats.org/officeDocument/2006/relationships/image" Target="../media/image528.wmf"/><Relationship Id="rId37" Type="http://schemas.openxmlformats.org/officeDocument/2006/relationships/oleObject" Target="../embeddings/oleObject624.bin"/><Relationship Id="rId40" Type="http://schemas.openxmlformats.org/officeDocument/2006/relationships/image" Target="../media/image532.wmf"/><Relationship Id="rId5" Type="http://schemas.openxmlformats.org/officeDocument/2006/relationships/oleObject" Target="../embeddings/oleObject608.bin"/><Relationship Id="rId15" Type="http://schemas.openxmlformats.org/officeDocument/2006/relationships/oleObject" Target="../embeddings/oleObject613.bin"/><Relationship Id="rId23" Type="http://schemas.openxmlformats.org/officeDocument/2006/relationships/oleObject" Target="../embeddings/oleObject617.bin"/><Relationship Id="rId28" Type="http://schemas.openxmlformats.org/officeDocument/2006/relationships/image" Target="../media/image526.wmf"/><Relationship Id="rId36" Type="http://schemas.openxmlformats.org/officeDocument/2006/relationships/image" Target="../media/image530.wmf"/><Relationship Id="rId10" Type="http://schemas.openxmlformats.org/officeDocument/2006/relationships/image" Target="../media/image517.wmf"/><Relationship Id="rId19" Type="http://schemas.openxmlformats.org/officeDocument/2006/relationships/oleObject" Target="../embeddings/oleObject615.bin"/><Relationship Id="rId31" Type="http://schemas.openxmlformats.org/officeDocument/2006/relationships/oleObject" Target="../embeddings/oleObject621.bin"/><Relationship Id="rId4" Type="http://schemas.openxmlformats.org/officeDocument/2006/relationships/image" Target="../media/image514.emf"/><Relationship Id="rId9" Type="http://schemas.openxmlformats.org/officeDocument/2006/relationships/oleObject" Target="../embeddings/oleObject610.bin"/><Relationship Id="rId14" Type="http://schemas.openxmlformats.org/officeDocument/2006/relationships/image" Target="../media/image519.wmf"/><Relationship Id="rId22" Type="http://schemas.openxmlformats.org/officeDocument/2006/relationships/image" Target="../media/image523.wmf"/><Relationship Id="rId27" Type="http://schemas.openxmlformats.org/officeDocument/2006/relationships/oleObject" Target="../embeddings/oleObject619.bin"/><Relationship Id="rId30" Type="http://schemas.openxmlformats.org/officeDocument/2006/relationships/image" Target="../media/image527.wmf"/><Relationship Id="rId35" Type="http://schemas.openxmlformats.org/officeDocument/2006/relationships/oleObject" Target="../embeddings/oleObject623.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14.wmf"/><Relationship Id="rId5" Type="http://schemas.openxmlformats.org/officeDocument/2006/relationships/oleObject" Target="../embeddings/oleObject10.bin"/><Relationship Id="rId4" Type="http://schemas.openxmlformats.org/officeDocument/2006/relationships/image" Target="../media/image13.wmf"/></Relationships>
</file>

<file path=ppt/slides/_rels/slide120.xml.rels><?xml version="1.0" encoding="UTF-8" standalone="yes"?>
<Relationships xmlns="http://schemas.openxmlformats.org/package/2006/relationships"><Relationship Id="rId8" Type="http://schemas.openxmlformats.org/officeDocument/2006/relationships/image" Target="../media/image392.wmf"/><Relationship Id="rId13" Type="http://schemas.openxmlformats.org/officeDocument/2006/relationships/oleObject" Target="../embeddings/oleObject631.bin"/><Relationship Id="rId18" Type="http://schemas.openxmlformats.org/officeDocument/2006/relationships/image" Target="../media/image538.wmf"/><Relationship Id="rId3" Type="http://schemas.openxmlformats.org/officeDocument/2006/relationships/oleObject" Target="../embeddings/oleObject626.bin"/><Relationship Id="rId21" Type="http://schemas.openxmlformats.org/officeDocument/2006/relationships/oleObject" Target="../embeddings/oleObject635.bin"/><Relationship Id="rId7" Type="http://schemas.openxmlformats.org/officeDocument/2006/relationships/oleObject" Target="../embeddings/oleObject628.bin"/><Relationship Id="rId12" Type="http://schemas.openxmlformats.org/officeDocument/2006/relationships/image" Target="../media/image535.wmf"/><Relationship Id="rId17" Type="http://schemas.openxmlformats.org/officeDocument/2006/relationships/oleObject" Target="../embeddings/oleObject633.bin"/><Relationship Id="rId2" Type="http://schemas.openxmlformats.org/officeDocument/2006/relationships/slideLayout" Target="../slideLayouts/slideLayout6.xml"/><Relationship Id="rId16" Type="http://schemas.openxmlformats.org/officeDocument/2006/relationships/image" Target="../media/image537.wmf"/><Relationship Id="rId20" Type="http://schemas.openxmlformats.org/officeDocument/2006/relationships/image" Target="../media/image539.wmf"/><Relationship Id="rId1" Type="http://schemas.openxmlformats.org/officeDocument/2006/relationships/vmlDrawing" Target="../drawings/vmlDrawing110.vml"/><Relationship Id="rId6" Type="http://schemas.openxmlformats.org/officeDocument/2006/relationships/image" Target="../media/image534.wmf"/><Relationship Id="rId11" Type="http://schemas.openxmlformats.org/officeDocument/2006/relationships/oleObject" Target="../embeddings/oleObject630.bin"/><Relationship Id="rId5" Type="http://schemas.openxmlformats.org/officeDocument/2006/relationships/oleObject" Target="../embeddings/oleObject627.bin"/><Relationship Id="rId15" Type="http://schemas.openxmlformats.org/officeDocument/2006/relationships/oleObject" Target="../embeddings/oleObject632.bin"/><Relationship Id="rId23" Type="http://schemas.openxmlformats.org/officeDocument/2006/relationships/oleObject" Target="../embeddings/oleObject636.bin"/><Relationship Id="rId10" Type="http://schemas.openxmlformats.org/officeDocument/2006/relationships/image" Target="../media/image393.wmf"/><Relationship Id="rId19" Type="http://schemas.openxmlformats.org/officeDocument/2006/relationships/oleObject" Target="../embeddings/oleObject634.bin"/><Relationship Id="rId4" Type="http://schemas.openxmlformats.org/officeDocument/2006/relationships/image" Target="../media/image533.wmf"/><Relationship Id="rId9" Type="http://schemas.openxmlformats.org/officeDocument/2006/relationships/oleObject" Target="../embeddings/oleObject629.bin"/><Relationship Id="rId14" Type="http://schemas.openxmlformats.org/officeDocument/2006/relationships/image" Target="../media/image536.wmf"/><Relationship Id="rId22" Type="http://schemas.openxmlformats.org/officeDocument/2006/relationships/image" Target="../media/image540.wmf"/></Relationships>
</file>

<file path=ppt/slides/_rels/slide121.xml.rels><?xml version="1.0" encoding="UTF-8" standalone="yes"?>
<Relationships xmlns="http://schemas.openxmlformats.org/package/2006/relationships"><Relationship Id="rId8" Type="http://schemas.openxmlformats.org/officeDocument/2006/relationships/image" Target="../media/image543.wmf"/><Relationship Id="rId13" Type="http://schemas.openxmlformats.org/officeDocument/2006/relationships/oleObject" Target="../embeddings/oleObject642.bin"/><Relationship Id="rId3" Type="http://schemas.openxmlformats.org/officeDocument/2006/relationships/oleObject" Target="../embeddings/oleObject637.bin"/><Relationship Id="rId7" Type="http://schemas.openxmlformats.org/officeDocument/2006/relationships/oleObject" Target="../embeddings/oleObject639.bin"/><Relationship Id="rId12" Type="http://schemas.openxmlformats.org/officeDocument/2006/relationships/image" Target="../media/image545.wmf"/><Relationship Id="rId2" Type="http://schemas.openxmlformats.org/officeDocument/2006/relationships/slideLayout" Target="../slideLayouts/slideLayout6.xml"/><Relationship Id="rId1" Type="http://schemas.openxmlformats.org/officeDocument/2006/relationships/vmlDrawing" Target="../drawings/vmlDrawing111.vml"/><Relationship Id="rId6" Type="http://schemas.openxmlformats.org/officeDocument/2006/relationships/image" Target="../media/image542.emf"/><Relationship Id="rId11" Type="http://schemas.openxmlformats.org/officeDocument/2006/relationships/oleObject" Target="../embeddings/oleObject641.bin"/><Relationship Id="rId5" Type="http://schemas.openxmlformats.org/officeDocument/2006/relationships/oleObject" Target="../embeddings/oleObject638.bin"/><Relationship Id="rId10" Type="http://schemas.openxmlformats.org/officeDocument/2006/relationships/image" Target="../media/image544.wmf"/><Relationship Id="rId4" Type="http://schemas.openxmlformats.org/officeDocument/2006/relationships/image" Target="../media/image541.emf"/><Relationship Id="rId9" Type="http://schemas.openxmlformats.org/officeDocument/2006/relationships/oleObject" Target="../embeddings/oleObject640.bin"/><Relationship Id="rId14" Type="http://schemas.openxmlformats.org/officeDocument/2006/relationships/image" Target="../media/image546.wmf"/></Relationships>
</file>

<file path=ppt/slides/_rels/slide122.xml.rels><?xml version="1.0" encoding="UTF-8" standalone="yes"?>
<Relationships xmlns="http://schemas.openxmlformats.org/package/2006/relationships"><Relationship Id="rId8" Type="http://schemas.openxmlformats.org/officeDocument/2006/relationships/image" Target="../media/image547.wmf"/><Relationship Id="rId13" Type="http://schemas.openxmlformats.org/officeDocument/2006/relationships/oleObject" Target="../embeddings/oleObject648.bin"/><Relationship Id="rId18" Type="http://schemas.openxmlformats.org/officeDocument/2006/relationships/image" Target="../media/image552.wmf"/><Relationship Id="rId3" Type="http://schemas.openxmlformats.org/officeDocument/2006/relationships/oleObject" Target="../embeddings/oleObject643.bin"/><Relationship Id="rId7" Type="http://schemas.openxmlformats.org/officeDocument/2006/relationships/oleObject" Target="../embeddings/oleObject645.bin"/><Relationship Id="rId12" Type="http://schemas.openxmlformats.org/officeDocument/2006/relationships/image" Target="../media/image549.wmf"/><Relationship Id="rId17" Type="http://schemas.openxmlformats.org/officeDocument/2006/relationships/oleObject" Target="../embeddings/oleObject650.bin"/><Relationship Id="rId2" Type="http://schemas.openxmlformats.org/officeDocument/2006/relationships/slideLayout" Target="../slideLayouts/slideLayout6.xml"/><Relationship Id="rId16" Type="http://schemas.openxmlformats.org/officeDocument/2006/relationships/image" Target="../media/image551.wmf"/><Relationship Id="rId1" Type="http://schemas.openxmlformats.org/officeDocument/2006/relationships/vmlDrawing" Target="../drawings/vmlDrawing112.vml"/><Relationship Id="rId6" Type="http://schemas.openxmlformats.org/officeDocument/2006/relationships/image" Target="../media/image393.wmf"/><Relationship Id="rId11" Type="http://schemas.openxmlformats.org/officeDocument/2006/relationships/oleObject" Target="../embeddings/oleObject647.bin"/><Relationship Id="rId5" Type="http://schemas.openxmlformats.org/officeDocument/2006/relationships/oleObject" Target="../embeddings/oleObject644.bin"/><Relationship Id="rId15" Type="http://schemas.openxmlformats.org/officeDocument/2006/relationships/oleObject" Target="../embeddings/oleObject649.bin"/><Relationship Id="rId10" Type="http://schemas.openxmlformats.org/officeDocument/2006/relationships/image" Target="../media/image548.wmf"/><Relationship Id="rId4" Type="http://schemas.openxmlformats.org/officeDocument/2006/relationships/image" Target="../media/image392.wmf"/><Relationship Id="rId9" Type="http://schemas.openxmlformats.org/officeDocument/2006/relationships/oleObject" Target="../embeddings/oleObject646.bin"/><Relationship Id="rId14" Type="http://schemas.openxmlformats.org/officeDocument/2006/relationships/image" Target="../media/image550.wmf"/></Relationships>
</file>

<file path=ppt/slides/_rels/slide123.xml.rels><?xml version="1.0" encoding="UTF-8" standalone="yes"?>
<Relationships xmlns="http://schemas.openxmlformats.org/package/2006/relationships"><Relationship Id="rId8" Type="http://schemas.openxmlformats.org/officeDocument/2006/relationships/image" Target="../media/image553.wmf"/><Relationship Id="rId13" Type="http://schemas.openxmlformats.org/officeDocument/2006/relationships/oleObject" Target="../embeddings/oleObject656.bin"/><Relationship Id="rId18" Type="http://schemas.openxmlformats.org/officeDocument/2006/relationships/image" Target="../media/image552.wmf"/><Relationship Id="rId26" Type="http://schemas.openxmlformats.org/officeDocument/2006/relationships/image" Target="../media/image561.emf"/><Relationship Id="rId39" Type="http://schemas.openxmlformats.org/officeDocument/2006/relationships/oleObject" Target="../embeddings/oleObject669.bin"/><Relationship Id="rId3" Type="http://schemas.openxmlformats.org/officeDocument/2006/relationships/oleObject" Target="../embeddings/oleObject651.bin"/><Relationship Id="rId21" Type="http://schemas.openxmlformats.org/officeDocument/2006/relationships/oleObject" Target="../embeddings/oleObject660.bin"/><Relationship Id="rId34" Type="http://schemas.openxmlformats.org/officeDocument/2006/relationships/image" Target="../media/image565.wmf"/><Relationship Id="rId7" Type="http://schemas.openxmlformats.org/officeDocument/2006/relationships/oleObject" Target="../embeddings/oleObject653.bin"/><Relationship Id="rId12" Type="http://schemas.openxmlformats.org/officeDocument/2006/relationships/image" Target="../media/image555.wmf"/><Relationship Id="rId17" Type="http://schemas.openxmlformats.org/officeDocument/2006/relationships/oleObject" Target="../embeddings/oleObject658.bin"/><Relationship Id="rId25" Type="http://schemas.openxmlformats.org/officeDocument/2006/relationships/oleObject" Target="../embeddings/oleObject662.bin"/><Relationship Id="rId33" Type="http://schemas.openxmlformats.org/officeDocument/2006/relationships/oleObject" Target="../embeddings/oleObject666.bin"/><Relationship Id="rId38" Type="http://schemas.openxmlformats.org/officeDocument/2006/relationships/image" Target="../media/image566.wmf"/><Relationship Id="rId2" Type="http://schemas.openxmlformats.org/officeDocument/2006/relationships/slideLayout" Target="../slideLayouts/slideLayout6.xml"/><Relationship Id="rId16" Type="http://schemas.openxmlformats.org/officeDocument/2006/relationships/image" Target="../media/image557.wmf"/><Relationship Id="rId20" Type="http://schemas.openxmlformats.org/officeDocument/2006/relationships/image" Target="../media/image558.wmf"/><Relationship Id="rId29" Type="http://schemas.openxmlformats.org/officeDocument/2006/relationships/oleObject" Target="../embeddings/oleObject664.bin"/><Relationship Id="rId1" Type="http://schemas.openxmlformats.org/officeDocument/2006/relationships/vmlDrawing" Target="../drawings/vmlDrawing113.vml"/><Relationship Id="rId6" Type="http://schemas.openxmlformats.org/officeDocument/2006/relationships/image" Target="../media/image393.wmf"/><Relationship Id="rId11" Type="http://schemas.openxmlformats.org/officeDocument/2006/relationships/oleObject" Target="../embeddings/oleObject655.bin"/><Relationship Id="rId24" Type="http://schemas.openxmlformats.org/officeDocument/2006/relationships/image" Target="../media/image560.emf"/><Relationship Id="rId32" Type="http://schemas.openxmlformats.org/officeDocument/2006/relationships/image" Target="../media/image564.wmf"/><Relationship Id="rId37" Type="http://schemas.openxmlformats.org/officeDocument/2006/relationships/oleObject" Target="../embeddings/oleObject668.bin"/><Relationship Id="rId40" Type="http://schemas.openxmlformats.org/officeDocument/2006/relationships/image" Target="../media/image567.wmf"/><Relationship Id="rId5" Type="http://schemas.openxmlformats.org/officeDocument/2006/relationships/oleObject" Target="../embeddings/oleObject652.bin"/><Relationship Id="rId15" Type="http://schemas.openxmlformats.org/officeDocument/2006/relationships/oleObject" Target="../embeddings/oleObject657.bin"/><Relationship Id="rId23" Type="http://schemas.openxmlformats.org/officeDocument/2006/relationships/oleObject" Target="../embeddings/oleObject661.bin"/><Relationship Id="rId28" Type="http://schemas.openxmlformats.org/officeDocument/2006/relationships/image" Target="../media/image562.emf"/><Relationship Id="rId36" Type="http://schemas.openxmlformats.org/officeDocument/2006/relationships/image" Target="NULL"/><Relationship Id="rId10" Type="http://schemas.openxmlformats.org/officeDocument/2006/relationships/image" Target="../media/image554.wmf"/><Relationship Id="rId19" Type="http://schemas.openxmlformats.org/officeDocument/2006/relationships/oleObject" Target="../embeddings/oleObject659.bin"/><Relationship Id="rId31" Type="http://schemas.openxmlformats.org/officeDocument/2006/relationships/oleObject" Target="../embeddings/oleObject665.bin"/><Relationship Id="rId4" Type="http://schemas.openxmlformats.org/officeDocument/2006/relationships/image" Target="../media/image392.wmf"/><Relationship Id="rId9" Type="http://schemas.openxmlformats.org/officeDocument/2006/relationships/oleObject" Target="../embeddings/oleObject654.bin"/><Relationship Id="rId14" Type="http://schemas.openxmlformats.org/officeDocument/2006/relationships/image" Target="../media/image556.wmf"/><Relationship Id="rId22" Type="http://schemas.openxmlformats.org/officeDocument/2006/relationships/image" Target="../media/image559.wmf"/><Relationship Id="rId27" Type="http://schemas.openxmlformats.org/officeDocument/2006/relationships/oleObject" Target="../embeddings/oleObject663.bin"/><Relationship Id="rId30" Type="http://schemas.openxmlformats.org/officeDocument/2006/relationships/image" Target="../media/image563.emf"/><Relationship Id="rId35" Type="http://schemas.openxmlformats.org/officeDocument/2006/relationships/oleObject" Target="../embeddings/oleObject667.bin"/></Relationships>
</file>

<file path=ppt/slides/_rels/slide124.xml.rels><?xml version="1.0" encoding="UTF-8" standalone="yes"?>
<Relationships xmlns="http://schemas.openxmlformats.org/package/2006/relationships"><Relationship Id="rId8" Type="http://schemas.openxmlformats.org/officeDocument/2006/relationships/image" Target="../media/image570.wmf"/><Relationship Id="rId13" Type="http://schemas.openxmlformats.org/officeDocument/2006/relationships/oleObject" Target="../embeddings/oleObject675.bin"/><Relationship Id="rId18" Type="http://schemas.openxmlformats.org/officeDocument/2006/relationships/image" Target="../media/image575.wmf"/><Relationship Id="rId26" Type="http://schemas.openxmlformats.org/officeDocument/2006/relationships/image" Target="../media/image579.wmf"/><Relationship Id="rId3" Type="http://schemas.openxmlformats.org/officeDocument/2006/relationships/oleObject" Target="../embeddings/oleObject670.bin"/><Relationship Id="rId21" Type="http://schemas.openxmlformats.org/officeDocument/2006/relationships/oleObject" Target="../embeddings/oleObject679.bin"/><Relationship Id="rId7" Type="http://schemas.openxmlformats.org/officeDocument/2006/relationships/oleObject" Target="../embeddings/oleObject672.bin"/><Relationship Id="rId12" Type="http://schemas.openxmlformats.org/officeDocument/2006/relationships/image" Target="../media/image572.wmf"/><Relationship Id="rId17" Type="http://schemas.openxmlformats.org/officeDocument/2006/relationships/oleObject" Target="../embeddings/oleObject677.bin"/><Relationship Id="rId25" Type="http://schemas.openxmlformats.org/officeDocument/2006/relationships/oleObject" Target="../embeddings/oleObject681.bin"/><Relationship Id="rId2" Type="http://schemas.openxmlformats.org/officeDocument/2006/relationships/slideLayout" Target="../slideLayouts/slideLayout6.xml"/><Relationship Id="rId16" Type="http://schemas.openxmlformats.org/officeDocument/2006/relationships/image" Target="../media/image574.wmf"/><Relationship Id="rId20" Type="http://schemas.openxmlformats.org/officeDocument/2006/relationships/image" Target="../media/image576.wmf"/><Relationship Id="rId1" Type="http://schemas.openxmlformats.org/officeDocument/2006/relationships/vmlDrawing" Target="../drawings/vmlDrawing114.vml"/><Relationship Id="rId6" Type="http://schemas.openxmlformats.org/officeDocument/2006/relationships/image" Target="../media/image569.wmf"/><Relationship Id="rId11" Type="http://schemas.openxmlformats.org/officeDocument/2006/relationships/oleObject" Target="../embeddings/oleObject674.bin"/><Relationship Id="rId24" Type="http://schemas.openxmlformats.org/officeDocument/2006/relationships/image" Target="../media/image578.wmf"/><Relationship Id="rId5" Type="http://schemas.openxmlformats.org/officeDocument/2006/relationships/oleObject" Target="../embeddings/oleObject671.bin"/><Relationship Id="rId15" Type="http://schemas.openxmlformats.org/officeDocument/2006/relationships/oleObject" Target="../embeddings/oleObject676.bin"/><Relationship Id="rId23" Type="http://schemas.openxmlformats.org/officeDocument/2006/relationships/oleObject" Target="../embeddings/oleObject680.bin"/><Relationship Id="rId10" Type="http://schemas.openxmlformats.org/officeDocument/2006/relationships/image" Target="../media/image571.wmf"/><Relationship Id="rId19" Type="http://schemas.openxmlformats.org/officeDocument/2006/relationships/oleObject" Target="../embeddings/oleObject678.bin"/><Relationship Id="rId4" Type="http://schemas.openxmlformats.org/officeDocument/2006/relationships/image" Target="../media/image568.emf"/><Relationship Id="rId9" Type="http://schemas.openxmlformats.org/officeDocument/2006/relationships/oleObject" Target="../embeddings/oleObject673.bin"/><Relationship Id="rId14" Type="http://schemas.openxmlformats.org/officeDocument/2006/relationships/image" Target="../media/image573.wmf"/><Relationship Id="rId22" Type="http://schemas.openxmlformats.org/officeDocument/2006/relationships/image" Target="../media/image577.wmf"/></Relationships>
</file>

<file path=ppt/slides/_rels/slide125.xml.rels><?xml version="1.0" encoding="UTF-8" standalone="yes"?>
<Relationships xmlns="http://schemas.openxmlformats.org/package/2006/relationships"><Relationship Id="rId8" Type="http://schemas.openxmlformats.org/officeDocument/2006/relationships/image" Target="../media/image582.wmf"/><Relationship Id="rId3" Type="http://schemas.openxmlformats.org/officeDocument/2006/relationships/oleObject" Target="../embeddings/oleObject682.bin"/><Relationship Id="rId7" Type="http://schemas.openxmlformats.org/officeDocument/2006/relationships/oleObject" Target="../embeddings/oleObject684.bin"/><Relationship Id="rId12" Type="http://schemas.openxmlformats.org/officeDocument/2006/relationships/image" Target="../media/image584.emf"/><Relationship Id="rId2" Type="http://schemas.openxmlformats.org/officeDocument/2006/relationships/slideLayout" Target="../slideLayouts/slideLayout6.xml"/><Relationship Id="rId1" Type="http://schemas.openxmlformats.org/officeDocument/2006/relationships/vmlDrawing" Target="../drawings/vmlDrawing115.vml"/><Relationship Id="rId6" Type="http://schemas.openxmlformats.org/officeDocument/2006/relationships/image" Target="../media/image581.wmf"/><Relationship Id="rId11" Type="http://schemas.openxmlformats.org/officeDocument/2006/relationships/oleObject" Target="../embeddings/oleObject686.bin"/><Relationship Id="rId5" Type="http://schemas.openxmlformats.org/officeDocument/2006/relationships/oleObject" Target="../embeddings/oleObject683.bin"/><Relationship Id="rId10" Type="http://schemas.openxmlformats.org/officeDocument/2006/relationships/image" Target="../media/image583.wmf"/><Relationship Id="rId4" Type="http://schemas.openxmlformats.org/officeDocument/2006/relationships/image" Target="../media/image580.wmf"/><Relationship Id="rId9" Type="http://schemas.openxmlformats.org/officeDocument/2006/relationships/oleObject" Target="../embeddings/oleObject685.bin"/></Relationships>
</file>

<file path=ppt/slides/_rels/slide126.xml.rels><?xml version="1.0" encoding="UTF-8" standalone="yes"?>
<Relationships xmlns="http://schemas.openxmlformats.org/package/2006/relationships"><Relationship Id="rId8" Type="http://schemas.openxmlformats.org/officeDocument/2006/relationships/image" Target="../media/image587.wmf"/><Relationship Id="rId13" Type="http://schemas.openxmlformats.org/officeDocument/2006/relationships/oleObject" Target="../embeddings/oleObject692.bin"/><Relationship Id="rId18" Type="http://schemas.openxmlformats.org/officeDocument/2006/relationships/image" Target="../media/image591.wmf"/><Relationship Id="rId26" Type="http://schemas.openxmlformats.org/officeDocument/2006/relationships/image" Target="../media/image595.wmf"/><Relationship Id="rId39" Type="http://schemas.openxmlformats.org/officeDocument/2006/relationships/oleObject" Target="../embeddings/oleObject705.bin"/><Relationship Id="rId3" Type="http://schemas.openxmlformats.org/officeDocument/2006/relationships/oleObject" Target="../embeddings/oleObject687.bin"/><Relationship Id="rId21" Type="http://schemas.openxmlformats.org/officeDocument/2006/relationships/oleObject" Target="../embeddings/oleObject696.bin"/><Relationship Id="rId34" Type="http://schemas.openxmlformats.org/officeDocument/2006/relationships/image" Target="../media/image599.wmf"/><Relationship Id="rId7" Type="http://schemas.openxmlformats.org/officeDocument/2006/relationships/oleObject" Target="../embeddings/oleObject689.bin"/><Relationship Id="rId12" Type="http://schemas.openxmlformats.org/officeDocument/2006/relationships/image" Target="../media/image589.wmf"/><Relationship Id="rId17" Type="http://schemas.openxmlformats.org/officeDocument/2006/relationships/oleObject" Target="../embeddings/oleObject694.bin"/><Relationship Id="rId25" Type="http://schemas.openxmlformats.org/officeDocument/2006/relationships/oleObject" Target="../embeddings/oleObject698.bin"/><Relationship Id="rId33" Type="http://schemas.openxmlformats.org/officeDocument/2006/relationships/oleObject" Target="../embeddings/oleObject702.bin"/><Relationship Id="rId38" Type="http://schemas.openxmlformats.org/officeDocument/2006/relationships/image" Target="../media/image601.wmf"/><Relationship Id="rId2" Type="http://schemas.openxmlformats.org/officeDocument/2006/relationships/slideLayout" Target="../slideLayouts/slideLayout6.xml"/><Relationship Id="rId16" Type="http://schemas.openxmlformats.org/officeDocument/2006/relationships/image" Target="../media/image590.wmf"/><Relationship Id="rId20" Type="http://schemas.openxmlformats.org/officeDocument/2006/relationships/image" Target="../media/image592.wmf"/><Relationship Id="rId29" Type="http://schemas.openxmlformats.org/officeDocument/2006/relationships/oleObject" Target="../embeddings/oleObject700.bin"/><Relationship Id="rId1" Type="http://schemas.openxmlformats.org/officeDocument/2006/relationships/vmlDrawing" Target="../drawings/vmlDrawing116.vml"/><Relationship Id="rId6" Type="http://schemas.openxmlformats.org/officeDocument/2006/relationships/image" Target="../media/image586.wmf"/><Relationship Id="rId11" Type="http://schemas.openxmlformats.org/officeDocument/2006/relationships/oleObject" Target="../embeddings/oleObject691.bin"/><Relationship Id="rId24" Type="http://schemas.openxmlformats.org/officeDocument/2006/relationships/image" Target="../media/image594.wmf"/><Relationship Id="rId32" Type="http://schemas.openxmlformats.org/officeDocument/2006/relationships/image" Target="../media/image598.wmf"/><Relationship Id="rId37" Type="http://schemas.openxmlformats.org/officeDocument/2006/relationships/oleObject" Target="../embeddings/oleObject704.bin"/><Relationship Id="rId40" Type="http://schemas.openxmlformats.org/officeDocument/2006/relationships/image" Target="../media/image602.wmf"/><Relationship Id="rId5" Type="http://schemas.openxmlformats.org/officeDocument/2006/relationships/oleObject" Target="../embeddings/oleObject688.bin"/><Relationship Id="rId15" Type="http://schemas.openxmlformats.org/officeDocument/2006/relationships/oleObject" Target="../embeddings/oleObject693.bin"/><Relationship Id="rId23" Type="http://schemas.openxmlformats.org/officeDocument/2006/relationships/oleObject" Target="../embeddings/oleObject697.bin"/><Relationship Id="rId28" Type="http://schemas.openxmlformats.org/officeDocument/2006/relationships/image" Target="../media/image596.wmf"/><Relationship Id="rId36" Type="http://schemas.openxmlformats.org/officeDocument/2006/relationships/image" Target="../media/image600.wmf"/><Relationship Id="rId10" Type="http://schemas.openxmlformats.org/officeDocument/2006/relationships/image" Target="../media/image588.wmf"/><Relationship Id="rId19" Type="http://schemas.openxmlformats.org/officeDocument/2006/relationships/oleObject" Target="../embeddings/oleObject695.bin"/><Relationship Id="rId31" Type="http://schemas.openxmlformats.org/officeDocument/2006/relationships/oleObject" Target="../embeddings/oleObject701.bin"/><Relationship Id="rId4" Type="http://schemas.openxmlformats.org/officeDocument/2006/relationships/image" Target="../media/image585.wmf"/><Relationship Id="rId9" Type="http://schemas.openxmlformats.org/officeDocument/2006/relationships/oleObject" Target="../embeddings/oleObject690.bin"/><Relationship Id="rId14" Type="http://schemas.openxmlformats.org/officeDocument/2006/relationships/image" Target="../media/image470.wmf"/><Relationship Id="rId22" Type="http://schemas.openxmlformats.org/officeDocument/2006/relationships/image" Target="../media/image593.wmf"/><Relationship Id="rId27" Type="http://schemas.openxmlformats.org/officeDocument/2006/relationships/oleObject" Target="../embeddings/oleObject699.bin"/><Relationship Id="rId30" Type="http://schemas.openxmlformats.org/officeDocument/2006/relationships/image" Target="../media/image597.wmf"/><Relationship Id="rId35" Type="http://schemas.openxmlformats.org/officeDocument/2006/relationships/oleObject" Target="../embeddings/oleObject703.bin"/></Relationships>
</file>

<file path=ppt/slides/_rels/slide127.xml.rels><?xml version="1.0" encoding="UTF-8" standalone="yes"?>
<Relationships xmlns="http://schemas.openxmlformats.org/package/2006/relationships"><Relationship Id="rId8" Type="http://schemas.openxmlformats.org/officeDocument/2006/relationships/image" Target="../media/image605.wmf"/><Relationship Id="rId13" Type="http://schemas.openxmlformats.org/officeDocument/2006/relationships/oleObject" Target="../embeddings/oleObject711.bin"/><Relationship Id="rId18" Type="http://schemas.openxmlformats.org/officeDocument/2006/relationships/image" Target="../media/image590.wmf"/><Relationship Id="rId26" Type="http://schemas.openxmlformats.org/officeDocument/2006/relationships/image" Target="../media/image608.wmf"/><Relationship Id="rId3" Type="http://schemas.openxmlformats.org/officeDocument/2006/relationships/oleObject" Target="../embeddings/oleObject706.bin"/><Relationship Id="rId21" Type="http://schemas.openxmlformats.org/officeDocument/2006/relationships/oleObject" Target="../embeddings/oleObject715.bin"/><Relationship Id="rId34" Type="http://schemas.openxmlformats.org/officeDocument/2006/relationships/image" Target="../media/image597.wmf"/><Relationship Id="rId7" Type="http://schemas.openxmlformats.org/officeDocument/2006/relationships/oleObject" Target="../embeddings/oleObject708.bin"/><Relationship Id="rId12" Type="http://schemas.openxmlformats.org/officeDocument/2006/relationships/image" Target="../media/image588.wmf"/><Relationship Id="rId17" Type="http://schemas.openxmlformats.org/officeDocument/2006/relationships/oleObject" Target="../embeddings/oleObject713.bin"/><Relationship Id="rId25" Type="http://schemas.openxmlformats.org/officeDocument/2006/relationships/oleObject" Target="../embeddings/oleObject717.bin"/><Relationship Id="rId33" Type="http://schemas.openxmlformats.org/officeDocument/2006/relationships/oleObject" Target="../embeddings/oleObject721.bin"/><Relationship Id="rId2" Type="http://schemas.openxmlformats.org/officeDocument/2006/relationships/slideLayout" Target="../slideLayouts/slideLayout6.xml"/><Relationship Id="rId16" Type="http://schemas.openxmlformats.org/officeDocument/2006/relationships/image" Target="../media/image470.wmf"/><Relationship Id="rId20" Type="http://schemas.openxmlformats.org/officeDocument/2006/relationships/image" Target="../media/image591.wmf"/><Relationship Id="rId29" Type="http://schemas.openxmlformats.org/officeDocument/2006/relationships/oleObject" Target="../embeddings/oleObject719.bin"/><Relationship Id="rId1" Type="http://schemas.openxmlformats.org/officeDocument/2006/relationships/vmlDrawing" Target="../drawings/vmlDrawing117.vml"/><Relationship Id="rId6" Type="http://schemas.openxmlformats.org/officeDocument/2006/relationships/image" Target="../media/image604.wmf"/><Relationship Id="rId11" Type="http://schemas.openxmlformats.org/officeDocument/2006/relationships/oleObject" Target="../embeddings/oleObject710.bin"/><Relationship Id="rId24" Type="http://schemas.openxmlformats.org/officeDocument/2006/relationships/image" Target="../media/image607.wmf"/><Relationship Id="rId32" Type="http://schemas.openxmlformats.org/officeDocument/2006/relationships/image" Target="../media/image611.wmf"/><Relationship Id="rId5" Type="http://schemas.openxmlformats.org/officeDocument/2006/relationships/oleObject" Target="../embeddings/oleObject707.bin"/><Relationship Id="rId15" Type="http://schemas.openxmlformats.org/officeDocument/2006/relationships/oleObject" Target="../embeddings/oleObject712.bin"/><Relationship Id="rId23" Type="http://schemas.openxmlformats.org/officeDocument/2006/relationships/oleObject" Target="../embeddings/oleObject716.bin"/><Relationship Id="rId28" Type="http://schemas.openxmlformats.org/officeDocument/2006/relationships/image" Target="../media/image609.wmf"/><Relationship Id="rId36" Type="http://schemas.openxmlformats.org/officeDocument/2006/relationships/image" Target="../media/image612.wmf"/><Relationship Id="rId10" Type="http://schemas.openxmlformats.org/officeDocument/2006/relationships/image" Target="../media/image587.wmf"/><Relationship Id="rId19" Type="http://schemas.openxmlformats.org/officeDocument/2006/relationships/oleObject" Target="../embeddings/oleObject714.bin"/><Relationship Id="rId31" Type="http://schemas.openxmlformats.org/officeDocument/2006/relationships/oleObject" Target="../embeddings/oleObject720.bin"/><Relationship Id="rId4" Type="http://schemas.openxmlformats.org/officeDocument/2006/relationships/image" Target="../media/image603.wmf"/><Relationship Id="rId9" Type="http://schemas.openxmlformats.org/officeDocument/2006/relationships/oleObject" Target="../embeddings/oleObject709.bin"/><Relationship Id="rId14" Type="http://schemas.openxmlformats.org/officeDocument/2006/relationships/image" Target="../media/image589.wmf"/><Relationship Id="rId22" Type="http://schemas.openxmlformats.org/officeDocument/2006/relationships/image" Target="../media/image606.wmf"/><Relationship Id="rId27" Type="http://schemas.openxmlformats.org/officeDocument/2006/relationships/oleObject" Target="../embeddings/oleObject718.bin"/><Relationship Id="rId30" Type="http://schemas.openxmlformats.org/officeDocument/2006/relationships/image" Target="../media/image610.wmf"/><Relationship Id="rId35" Type="http://schemas.openxmlformats.org/officeDocument/2006/relationships/oleObject" Target="../embeddings/oleObject722.bin"/></Relationships>
</file>

<file path=ppt/slides/_rels/slide128.xml.rels><?xml version="1.0" encoding="UTF-8" standalone="yes"?>
<Relationships xmlns="http://schemas.openxmlformats.org/package/2006/relationships"><Relationship Id="rId13" Type="http://schemas.openxmlformats.org/officeDocument/2006/relationships/oleObject" Target="../embeddings/oleObject728.bin"/><Relationship Id="rId18" Type="http://schemas.openxmlformats.org/officeDocument/2006/relationships/image" Target="../media/image588.wmf"/><Relationship Id="rId26" Type="http://schemas.openxmlformats.org/officeDocument/2006/relationships/image" Target="../media/image591.wmf"/><Relationship Id="rId39" Type="http://schemas.openxmlformats.org/officeDocument/2006/relationships/oleObject" Target="../embeddings/oleObject741.bin"/><Relationship Id="rId3" Type="http://schemas.openxmlformats.org/officeDocument/2006/relationships/oleObject" Target="../embeddings/oleObject723.bin"/><Relationship Id="rId21" Type="http://schemas.openxmlformats.org/officeDocument/2006/relationships/oleObject" Target="../embeddings/oleObject732.bin"/><Relationship Id="rId34" Type="http://schemas.openxmlformats.org/officeDocument/2006/relationships/image" Target="../media/image622.wmf"/><Relationship Id="rId42" Type="http://schemas.openxmlformats.org/officeDocument/2006/relationships/image" Target="../media/image624.wmf"/><Relationship Id="rId47" Type="http://schemas.openxmlformats.org/officeDocument/2006/relationships/image" Target="../media/image626.wmf"/><Relationship Id="rId50" Type="http://schemas.openxmlformats.org/officeDocument/2006/relationships/oleObject" Target="../embeddings/oleObject747.bin"/><Relationship Id="rId7" Type="http://schemas.openxmlformats.org/officeDocument/2006/relationships/oleObject" Target="../embeddings/oleObject725.bin"/><Relationship Id="rId12" Type="http://schemas.openxmlformats.org/officeDocument/2006/relationships/image" Target="../media/image617.wmf"/><Relationship Id="rId17" Type="http://schemas.openxmlformats.org/officeDocument/2006/relationships/oleObject" Target="../embeddings/oleObject730.bin"/><Relationship Id="rId25" Type="http://schemas.openxmlformats.org/officeDocument/2006/relationships/oleObject" Target="../embeddings/oleObject734.bin"/><Relationship Id="rId33" Type="http://schemas.openxmlformats.org/officeDocument/2006/relationships/oleObject" Target="../embeddings/oleObject738.bin"/><Relationship Id="rId38" Type="http://schemas.openxmlformats.org/officeDocument/2006/relationships/image" Target="../media/image597.wmf"/><Relationship Id="rId46" Type="http://schemas.openxmlformats.org/officeDocument/2006/relationships/oleObject" Target="../embeddings/oleObject745.bin"/><Relationship Id="rId2" Type="http://schemas.openxmlformats.org/officeDocument/2006/relationships/slideLayout" Target="../slideLayouts/slideLayout6.xml"/><Relationship Id="rId16" Type="http://schemas.openxmlformats.org/officeDocument/2006/relationships/image" Target="../media/image587.wmf"/><Relationship Id="rId20" Type="http://schemas.openxmlformats.org/officeDocument/2006/relationships/image" Target="../media/image589.wmf"/><Relationship Id="rId29" Type="http://schemas.openxmlformats.org/officeDocument/2006/relationships/oleObject" Target="../embeddings/oleObject736.bin"/><Relationship Id="rId41" Type="http://schemas.openxmlformats.org/officeDocument/2006/relationships/oleObject" Target="../embeddings/oleObject742.bin"/><Relationship Id="rId1" Type="http://schemas.openxmlformats.org/officeDocument/2006/relationships/vmlDrawing" Target="../drawings/vmlDrawing118.vml"/><Relationship Id="rId6" Type="http://schemas.openxmlformats.org/officeDocument/2006/relationships/image" Target="../media/image614.wmf"/><Relationship Id="rId11" Type="http://schemas.openxmlformats.org/officeDocument/2006/relationships/oleObject" Target="../embeddings/oleObject727.bin"/><Relationship Id="rId24" Type="http://schemas.openxmlformats.org/officeDocument/2006/relationships/image" Target="../media/image590.wmf"/><Relationship Id="rId32" Type="http://schemas.openxmlformats.org/officeDocument/2006/relationships/image" Target="../media/image621.wmf"/><Relationship Id="rId37" Type="http://schemas.openxmlformats.org/officeDocument/2006/relationships/oleObject" Target="../embeddings/oleObject740.bin"/><Relationship Id="rId40" Type="http://schemas.openxmlformats.org/officeDocument/2006/relationships/image" Target="../media/image598.wmf"/><Relationship Id="rId45" Type="http://schemas.openxmlformats.org/officeDocument/2006/relationships/oleObject" Target="../embeddings/oleObject744.bin"/><Relationship Id="rId5" Type="http://schemas.openxmlformats.org/officeDocument/2006/relationships/oleObject" Target="../embeddings/oleObject724.bin"/><Relationship Id="rId15" Type="http://schemas.openxmlformats.org/officeDocument/2006/relationships/oleObject" Target="../embeddings/oleObject729.bin"/><Relationship Id="rId23" Type="http://schemas.openxmlformats.org/officeDocument/2006/relationships/oleObject" Target="../embeddings/oleObject733.bin"/><Relationship Id="rId28" Type="http://schemas.openxmlformats.org/officeDocument/2006/relationships/image" Target="../media/image619.wmf"/><Relationship Id="rId36" Type="http://schemas.openxmlformats.org/officeDocument/2006/relationships/image" Target="../media/image623.wmf"/><Relationship Id="rId49" Type="http://schemas.openxmlformats.org/officeDocument/2006/relationships/image" Target="../media/image627.wmf"/><Relationship Id="rId10" Type="http://schemas.openxmlformats.org/officeDocument/2006/relationships/image" Target="../media/image616.wmf"/><Relationship Id="rId19" Type="http://schemas.openxmlformats.org/officeDocument/2006/relationships/oleObject" Target="../embeddings/oleObject731.bin"/><Relationship Id="rId31" Type="http://schemas.openxmlformats.org/officeDocument/2006/relationships/oleObject" Target="../embeddings/oleObject737.bin"/><Relationship Id="rId44" Type="http://schemas.openxmlformats.org/officeDocument/2006/relationships/image" Target="../media/image625.wmf"/><Relationship Id="rId4" Type="http://schemas.openxmlformats.org/officeDocument/2006/relationships/image" Target="../media/image613.wmf"/><Relationship Id="rId9" Type="http://schemas.openxmlformats.org/officeDocument/2006/relationships/oleObject" Target="../embeddings/oleObject726.bin"/><Relationship Id="rId14" Type="http://schemas.openxmlformats.org/officeDocument/2006/relationships/image" Target="../media/image618.wmf"/><Relationship Id="rId22" Type="http://schemas.openxmlformats.org/officeDocument/2006/relationships/image" Target="../media/image470.wmf"/><Relationship Id="rId27" Type="http://schemas.openxmlformats.org/officeDocument/2006/relationships/oleObject" Target="../embeddings/oleObject735.bin"/><Relationship Id="rId30" Type="http://schemas.openxmlformats.org/officeDocument/2006/relationships/image" Target="../media/image620.wmf"/><Relationship Id="rId35" Type="http://schemas.openxmlformats.org/officeDocument/2006/relationships/oleObject" Target="../embeddings/oleObject739.bin"/><Relationship Id="rId43" Type="http://schemas.openxmlformats.org/officeDocument/2006/relationships/oleObject" Target="../embeddings/oleObject743.bin"/><Relationship Id="rId48" Type="http://schemas.openxmlformats.org/officeDocument/2006/relationships/oleObject" Target="../embeddings/oleObject746.bin"/><Relationship Id="rId8" Type="http://schemas.openxmlformats.org/officeDocument/2006/relationships/image" Target="../media/image615.wmf"/><Relationship Id="rId51" Type="http://schemas.openxmlformats.org/officeDocument/2006/relationships/image" Target="../media/image607.wmf"/></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750.bin"/><Relationship Id="rId13" Type="http://schemas.openxmlformats.org/officeDocument/2006/relationships/image" Target="../media/image632.wmf"/><Relationship Id="rId18" Type="http://schemas.openxmlformats.org/officeDocument/2006/relationships/oleObject" Target="../embeddings/oleObject755.bin"/><Relationship Id="rId3" Type="http://schemas.openxmlformats.org/officeDocument/2006/relationships/oleObject" Target="../embeddings/oleObject748.bin"/><Relationship Id="rId21" Type="http://schemas.openxmlformats.org/officeDocument/2006/relationships/image" Target="../media/image636.wmf"/><Relationship Id="rId7" Type="http://schemas.openxmlformats.org/officeDocument/2006/relationships/image" Target="../media/image629.wmf"/><Relationship Id="rId12" Type="http://schemas.openxmlformats.org/officeDocument/2006/relationships/oleObject" Target="../embeddings/oleObject752.bin"/><Relationship Id="rId17" Type="http://schemas.openxmlformats.org/officeDocument/2006/relationships/image" Target="../media/image634.wmf"/><Relationship Id="rId25" Type="http://schemas.openxmlformats.org/officeDocument/2006/relationships/image" Target="../media/image638.wmf"/><Relationship Id="rId2" Type="http://schemas.openxmlformats.org/officeDocument/2006/relationships/slideLayout" Target="../slideLayouts/slideLayout14.xml"/><Relationship Id="rId16" Type="http://schemas.openxmlformats.org/officeDocument/2006/relationships/oleObject" Target="../embeddings/oleObject754.bin"/><Relationship Id="rId20" Type="http://schemas.openxmlformats.org/officeDocument/2006/relationships/oleObject" Target="../embeddings/oleObject756.bin"/><Relationship Id="rId1" Type="http://schemas.openxmlformats.org/officeDocument/2006/relationships/vmlDrawing" Target="../drawings/vmlDrawing119.vml"/><Relationship Id="rId6" Type="http://schemas.openxmlformats.org/officeDocument/2006/relationships/oleObject" Target="../embeddings/oleObject749.bin"/><Relationship Id="rId11" Type="http://schemas.openxmlformats.org/officeDocument/2006/relationships/image" Target="../media/image631.wmf"/><Relationship Id="rId24" Type="http://schemas.openxmlformats.org/officeDocument/2006/relationships/oleObject" Target="../embeddings/oleObject758.bin"/><Relationship Id="rId5" Type="http://schemas.openxmlformats.org/officeDocument/2006/relationships/image" Target="../media/image639.wmf"/><Relationship Id="rId15" Type="http://schemas.openxmlformats.org/officeDocument/2006/relationships/image" Target="../media/image633.wmf"/><Relationship Id="rId23" Type="http://schemas.openxmlformats.org/officeDocument/2006/relationships/image" Target="../media/image637.wmf"/><Relationship Id="rId10" Type="http://schemas.openxmlformats.org/officeDocument/2006/relationships/oleObject" Target="../embeddings/oleObject751.bin"/><Relationship Id="rId19" Type="http://schemas.openxmlformats.org/officeDocument/2006/relationships/image" Target="../media/image635.wmf"/><Relationship Id="rId4" Type="http://schemas.openxmlformats.org/officeDocument/2006/relationships/image" Target="../media/image628.wmf"/><Relationship Id="rId9" Type="http://schemas.openxmlformats.org/officeDocument/2006/relationships/image" Target="../media/image630.wmf"/><Relationship Id="rId14" Type="http://schemas.openxmlformats.org/officeDocument/2006/relationships/oleObject" Target="../embeddings/oleObject753.bin"/><Relationship Id="rId22" Type="http://schemas.openxmlformats.org/officeDocument/2006/relationships/oleObject" Target="../embeddings/oleObject757.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media/image16.wmf"/><Relationship Id="rId5" Type="http://schemas.openxmlformats.org/officeDocument/2006/relationships/oleObject" Target="../embeddings/oleObject12.bin"/><Relationship Id="rId4" Type="http://schemas.openxmlformats.org/officeDocument/2006/relationships/image" Target="../media/image15.wmf"/></Relationships>
</file>

<file path=ppt/slides/_rels/slide130.xml.rels><?xml version="1.0" encoding="UTF-8" standalone="yes"?>
<Relationships xmlns="http://schemas.openxmlformats.org/package/2006/relationships"><Relationship Id="rId8" Type="http://schemas.openxmlformats.org/officeDocument/2006/relationships/image" Target="../media/image642.wmf"/><Relationship Id="rId13" Type="http://schemas.openxmlformats.org/officeDocument/2006/relationships/oleObject" Target="../embeddings/oleObject764.bin"/><Relationship Id="rId18" Type="http://schemas.openxmlformats.org/officeDocument/2006/relationships/oleObject" Target="../embeddings/oleObject767.bin"/><Relationship Id="rId26" Type="http://schemas.openxmlformats.org/officeDocument/2006/relationships/oleObject" Target="../embeddings/oleObject771.bin"/><Relationship Id="rId39" Type="http://schemas.openxmlformats.org/officeDocument/2006/relationships/image" Target="../media/image656.wmf"/><Relationship Id="rId3" Type="http://schemas.openxmlformats.org/officeDocument/2006/relationships/oleObject" Target="../embeddings/oleObject759.bin"/><Relationship Id="rId21" Type="http://schemas.openxmlformats.org/officeDocument/2006/relationships/image" Target="../media/image648.wmf"/><Relationship Id="rId34" Type="http://schemas.openxmlformats.org/officeDocument/2006/relationships/image" Target="../media/image654.wmf"/><Relationship Id="rId42" Type="http://schemas.openxmlformats.org/officeDocument/2006/relationships/oleObject" Target="../embeddings/oleObject780.bin"/><Relationship Id="rId7" Type="http://schemas.openxmlformats.org/officeDocument/2006/relationships/oleObject" Target="../embeddings/oleObject761.bin"/><Relationship Id="rId12" Type="http://schemas.openxmlformats.org/officeDocument/2006/relationships/image" Target="../media/image644.wmf"/><Relationship Id="rId17" Type="http://schemas.openxmlformats.org/officeDocument/2006/relationships/oleObject" Target="../embeddings/oleObject766.bin"/><Relationship Id="rId25" Type="http://schemas.openxmlformats.org/officeDocument/2006/relationships/image" Target="../media/image650.wmf"/><Relationship Id="rId33" Type="http://schemas.openxmlformats.org/officeDocument/2006/relationships/oleObject" Target="../embeddings/oleObject775.bin"/><Relationship Id="rId38" Type="http://schemas.openxmlformats.org/officeDocument/2006/relationships/oleObject" Target="../embeddings/oleObject778.bin"/><Relationship Id="rId2" Type="http://schemas.openxmlformats.org/officeDocument/2006/relationships/slideLayout" Target="../slideLayouts/slideLayout6.xml"/><Relationship Id="rId16" Type="http://schemas.openxmlformats.org/officeDocument/2006/relationships/image" Target="../media/image646.wmf"/><Relationship Id="rId20" Type="http://schemas.openxmlformats.org/officeDocument/2006/relationships/oleObject" Target="../embeddings/oleObject768.bin"/><Relationship Id="rId29" Type="http://schemas.openxmlformats.org/officeDocument/2006/relationships/oleObject" Target="../embeddings/oleObject773.bin"/><Relationship Id="rId41" Type="http://schemas.openxmlformats.org/officeDocument/2006/relationships/image" Target="../media/image657.wmf"/><Relationship Id="rId1" Type="http://schemas.openxmlformats.org/officeDocument/2006/relationships/vmlDrawing" Target="../drawings/vmlDrawing120.vml"/><Relationship Id="rId6" Type="http://schemas.openxmlformats.org/officeDocument/2006/relationships/image" Target="../media/image641.wmf"/><Relationship Id="rId11" Type="http://schemas.openxmlformats.org/officeDocument/2006/relationships/oleObject" Target="../embeddings/oleObject763.bin"/><Relationship Id="rId24" Type="http://schemas.openxmlformats.org/officeDocument/2006/relationships/oleObject" Target="../embeddings/oleObject770.bin"/><Relationship Id="rId32" Type="http://schemas.openxmlformats.org/officeDocument/2006/relationships/image" Target="../media/image653.wmf"/><Relationship Id="rId37" Type="http://schemas.openxmlformats.org/officeDocument/2006/relationships/image" Target="../media/image655.wmf"/><Relationship Id="rId40" Type="http://schemas.openxmlformats.org/officeDocument/2006/relationships/oleObject" Target="../embeddings/oleObject779.bin"/><Relationship Id="rId5" Type="http://schemas.openxmlformats.org/officeDocument/2006/relationships/oleObject" Target="../embeddings/oleObject760.bin"/><Relationship Id="rId15" Type="http://schemas.openxmlformats.org/officeDocument/2006/relationships/oleObject" Target="../embeddings/oleObject765.bin"/><Relationship Id="rId23" Type="http://schemas.openxmlformats.org/officeDocument/2006/relationships/image" Target="../media/image649.wmf"/><Relationship Id="rId28" Type="http://schemas.openxmlformats.org/officeDocument/2006/relationships/oleObject" Target="../embeddings/oleObject772.bin"/><Relationship Id="rId36" Type="http://schemas.openxmlformats.org/officeDocument/2006/relationships/oleObject" Target="../embeddings/oleObject777.bin"/><Relationship Id="rId10" Type="http://schemas.openxmlformats.org/officeDocument/2006/relationships/image" Target="../media/image643.wmf"/><Relationship Id="rId19" Type="http://schemas.openxmlformats.org/officeDocument/2006/relationships/image" Target="../media/image647.wmf"/><Relationship Id="rId31" Type="http://schemas.openxmlformats.org/officeDocument/2006/relationships/oleObject" Target="../embeddings/oleObject774.bin"/><Relationship Id="rId4" Type="http://schemas.openxmlformats.org/officeDocument/2006/relationships/image" Target="../media/image640.wmf"/><Relationship Id="rId9" Type="http://schemas.openxmlformats.org/officeDocument/2006/relationships/oleObject" Target="../embeddings/oleObject762.bin"/><Relationship Id="rId14" Type="http://schemas.openxmlformats.org/officeDocument/2006/relationships/image" Target="../media/image645.wmf"/><Relationship Id="rId22" Type="http://schemas.openxmlformats.org/officeDocument/2006/relationships/oleObject" Target="../embeddings/oleObject769.bin"/><Relationship Id="rId27" Type="http://schemas.openxmlformats.org/officeDocument/2006/relationships/image" Target="../media/image651.wmf"/><Relationship Id="rId30" Type="http://schemas.openxmlformats.org/officeDocument/2006/relationships/image" Target="../media/image652.wmf"/><Relationship Id="rId35" Type="http://schemas.openxmlformats.org/officeDocument/2006/relationships/oleObject" Target="../embeddings/oleObject776.bin"/><Relationship Id="rId43" Type="http://schemas.openxmlformats.org/officeDocument/2006/relationships/image" Target="../media/image658.wmf"/></Relationships>
</file>

<file path=ppt/slides/_rels/slide131.xml.rels><?xml version="1.0" encoding="UTF-8" standalone="yes"?>
<Relationships xmlns="http://schemas.openxmlformats.org/package/2006/relationships"><Relationship Id="rId8" Type="http://schemas.openxmlformats.org/officeDocument/2006/relationships/image" Target="../media/image661.wmf"/><Relationship Id="rId13" Type="http://schemas.openxmlformats.org/officeDocument/2006/relationships/image" Target="../media/image663.wmf"/><Relationship Id="rId3" Type="http://schemas.openxmlformats.org/officeDocument/2006/relationships/oleObject" Target="../embeddings/oleObject781.bin"/><Relationship Id="rId7" Type="http://schemas.openxmlformats.org/officeDocument/2006/relationships/oleObject" Target="../embeddings/oleObject783.bin"/><Relationship Id="rId12" Type="http://schemas.openxmlformats.org/officeDocument/2006/relationships/oleObject" Target="../embeddings/oleObject786.bin"/><Relationship Id="rId2" Type="http://schemas.openxmlformats.org/officeDocument/2006/relationships/slideLayout" Target="../slideLayouts/slideLayout6.xml"/><Relationship Id="rId1" Type="http://schemas.openxmlformats.org/officeDocument/2006/relationships/vmlDrawing" Target="../drawings/vmlDrawing121.vml"/><Relationship Id="rId6" Type="http://schemas.openxmlformats.org/officeDocument/2006/relationships/image" Target="../media/image660.wmf"/><Relationship Id="rId11" Type="http://schemas.openxmlformats.org/officeDocument/2006/relationships/image" Target="../media/image662.wmf"/><Relationship Id="rId5" Type="http://schemas.openxmlformats.org/officeDocument/2006/relationships/oleObject" Target="../embeddings/oleObject782.bin"/><Relationship Id="rId10" Type="http://schemas.openxmlformats.org/officeDocument/2006/relationships/oleObject" Target="../embeddings/oleObject785.bin"/><Relationship Id="rId4" Type="http://schemas.openxmlformats.org/officeDocument/2006/relationships/image" Target="../media/image659.wmf"/><Relationship Id="rId9" Type="http://schemas.openxmlformats.org/officeDocument/2006/relationships/oleObject" Target="../embeddings/oleObject784.bin"/></Relationships>
</file>

<file path=ppt/slides/_rels/slide132.xml.rels><?xml version="1.0" encoding="UTF-8" standalone="yes"?>
<Relationships xmlns="http://schemas.openxmlformats.org/package/2006/relationships"><Relationship Id="rId8" Type="http://schemas.openxmlformats.org/officeDocument/2006/relationships/image" Target="../media/image666.wmf"/><Relationship Id="rId13" Type="http://schemas.openxmlformats.org/officeDocument/2006/relationships/oleObject" Target="../embeddings/oleObject792.bin"/><Relationship Id="rId18" Type="http://schemas.openxmlformats.org/officeDocument/2006/relationships/oleObject" Target="../embeddings/oleObject795.bin"/><Relationship Id="rId26" Type="http://schemas.openxmlformats.org/officeDocument/2006/relationships/oleObject" Target="../embeddings/oleObject799.bin"/><Relationship Id="rId3" Type="http://schemas.openxmlformats.org/officeDocument/2006/relationships/oleObject" Target="../embeddings/oleObject787.bin"/><Relationship Id="rId21" Type="http://schemas.openxmlformats.org/officeDocument/2006/relationships/image" Target="../media/image671.wmf"/><Relationship Id="rId34" Type="http://schemas.openxmlformats.org/officeDocument/2006/relationships/oleObject" Target="../embeddings/oleObject803.bin"/><Relationship Id="rId7" Type="http://schemas.openxmlformats.org/officeDocument/2006/relationships/oleObject" Target="../embeddings/oleObject789.bin"/><Relationship Id="rId12" Type="http://schemas.openxmlformats.org/officeDocument/2006/relationships/image" Target="../media/image668.wmf"/><Relationship Id="rId17" Type="http://schemas.openxmlformats.org/officeDocument/2006/relationships/oleObject" Target="../embeddings/oleObject794.bin"/><Relationship Id="rId25" Type="http://schemas.openxmlformats.org/officeDocument/2006/relationships/image" Target="../media/image673.wmf"/><Relationship Id="rId33" Type="http://schemas.openxmlformats.org/officeDocument/2006/relationships/image" Target="../media/image677.wmf"/><Relationship Id="rId38" Type="http://schemas.openxmlformats.org/officeDocument/2006/relationships/image" Target="../media/image679.wmf"/><Relationship Id="rId2" Type="http://schemas.openxmlformats.org/officeDocument/2006/relationships/slideLayout" Target="../slideLayouts/slideLayout6.xml"/><Relationship Id="rId16" Type="http://schemas.openxmlformats.org/officeDocument/2006/relationships/image" Target="../media/image670.wmf"/><Relationship Id="rId20" Type="http://schemas.openxmlformats.org/officeDocument/2006/relationships/oleObject" Target="../embeddings/oleObject796.bin"/><Relationship Id="rId29" Type="http://schemas.openxmlformats.org/officeDocument/2006/relationships/image" Target="../media/image675.wmf"/><Relationship Id="rId1" Type="http://schemas.openxmlformats.org/officeDocument/2006/relationships/vmlDrawing" Target="../drawings/vmlDrawing122.vml"/><Relationship Id="rId6" Type="http://schemas.openxmlformats.org/officeDocument/2006/relationships/image" Target="../media/image665.wmf"/><Relationship Id="rId11" Type="http://schemas.openxmlformats.org/officeDocument/2006/relationships/oleObject" Target="../embeddings/oleObject791.bin"/><Relationship Id="rId24" Type="http://schemas.openxmlformats.org/officeDocument/2006/relationships/oleObject" Target="../embeddings/oleObject798.bin"/><Relationship Id="rId32" Type="http://schemas.openxmlformats.org/officeDocument/2006/relationships/oleObject" Target="../embeddings/oleObject802.bin"/><Relationship Id="rId37" Type="http://schemas.openxmlformats.org/officeDocument/2006/relationships/oleObject" Target="../embeddings/oleObject805.bin"/><Relationship Id="rId5" Type="http://schemas.openxmlformats.org/officeDocument/2006/relationships/oleObject" Target="../embeddings/oleObject788.bin"/><Relationship Id="rId15" Type="http://schemas.openxmlformats.org/officeDocument/2006/relationships/oleObject" Target="../embeddings/oleObject793.bin"/><Relationship Id="rId23" Type="http://schemas.openxmlformats.org/officeDocument/2006/relationships/image" Target="../media/image672.wmf"/><Relationship Id="rId28" Type="http://schemas.openxmlformats.org/officeDocument/2006/relationships/oleObject" Target="../embeddings/oleObject800.bin"/><Relationship Id="rId36" Type="http://schemas.openxmlformats.org/officeDocument/2006/relationships/image" Target="../media/image678.wmf"/><Relationship Id="rId10" Type="http://schemas.openxmlformats.org/officeDocument/2006/relationships/image" Target="../media/image667.wmf"/><Relationship Id="rId19" Type="http://schemas.openxmlformats.org/officeDocument/2006/relationships/image" Target="../media/image648.wmf"/><Relationship Id="rId31" Type="http://schemas.openxmlformats.org/officeDocument/2006/relationships/image" Target="../media/image676.wmf"/><Relationship Id="rId4" Type="http://schemas.openxmlformats.org/officeDocument/2006/relationships/image" Target="../media/image664.wmf"/><Relationship Id="rId9" Type="http://schemas.openxmlformats.org/officeDocument/2006/relationships/oleObject" Target="../embeddings/oleObject790.bin"/><Relationship Id="rId14" Type="http://schemas.openxmlformats.org/officeDocument/2006/relationships/image" Target="../media/image669.wmf"/><Relationship Id="rId22" Type="http://schemas.openxmlformats.org/officeDocument/2006/relationships/oleObject" Target="../embeddings/oleObject797.bin"/><Relationship Id="rId27" Type="http://schemas.openxmlformats.org/officeDocument/2006/relationships/image" Target="../media/image674.wmf"/><Relationship Id="rId30" Type="http://schemas.openxmlformats.org/officeDocument/2006/relationships/oleObject" Target="../embeddings/oleObject801.bin"/><Relationship Id="rId35" Type="http://schemas.openxmlformats.org/officeDocument/2006/relationships/oleObject" Target="../embeddings/oleObject804.bin"/></Relationships>
</file>

<file path=ppt/slides/_rels/slide133.xml.rels><?xml version="1.0" encoding="UTF-8" standalone="yes"?>
<Relationships xmlns="http://schemas.openxmlformats.org/package/2006/relationships"><Relationship Id="rId8" Type="http://schemas.openxmlformats.org/officeDocument/2006/relationships/image" Target="../media/image682.wmf"/><Relationship Id="rId13" Type="http://schemas.openxmlformats.org/officeDocument/2006/relationships/oleObject" Target="../embeddings/oleObject811.bin"/><Relationship Id="rId18" Type="http://schemas.openxmlformats.org/officeDocument/2006/relationships/image" Target="../media/image687.wmf"/><Relationship Id="rId26" Type="http://schemas.openxmlformats.org/officeDocument/2006/relationships/image" Target="../media/image691.wmf"/><Relationship Id="rId3" Type="http://schemas.openxmlformats.org/officeDocument/2006/relationships/oleObject" Target="../embeddings/oleObject806.bin"/><Relationship Id="rId21" Type="http://schemas.openxmlformats.org/officeDocument/2006/relationships/oleObject" Target="../embeddings/oleObject815.bin"/><Relationship Id="rId34" Type="http://schemas.openxmlformats.org/officeDocument/2006/relationships/image" Target="../media/image695.wmf"/><Relationship Id="rId7" Type="http://schemas.openxmlformats.org/officeDocument/2006/relationships/oleObject" Target="../embeddings/oleObject808.bin"/><Relationship Id="rId12" Type="http://schemas.openxmlformats.org/officeDocument/2006/relationships/image" Target="../media/image684.wmf"/><Relationship Id="rId17" Type="http://schemas.openxmlformats.org/officeDocument/2006/relationships/oleObject" Target="../embeddings/oleObject813.bin"/><Relationship Id="rId25" Type="http://schemas.openxmlformats.org/officeDocument/2006/relationships/oleObject" Target="../embeddings/oleObject817.bin"/><Relationship Id="rId33" Type="http://schemas.openxmlformats.org/officeDocument/2006/relationships/oleObject" Target="../embeddings/oleObject821.bin"/><Relationship Id="rId2" Type="http://schemas.openxmlformats.org/officeDocument/2006/relationships/slideLayout" Target="../slideLayouts/slideLayout6.xml"/><Relationship Id="rId16" Type="http://schemas.openxmlformats.org/officeDocument/2006/relationships/image" Target="../media/image686.wmf"/><Relationship Id="rId20" Type="http://schemas.openxmlformats.org/officeDocument/2006/relationships/image" Target="../media/image688.wmf"/><Relationship Id="rId29" Type="http://schemas.openxmlformats.org/officeDocument/2006/relationships/oleObject" Target="../embeddings/oleObject819.bin"/><Relationship Id="rId1" Type="http://schemas.openxmlformats.org/officeDocument/2006/relationships/vmlDrawing" Target="../drawings/vmlDrawing123.vml"/><Relationship Id="rId6" Type="http://schemas.openxmlformats.org/officeDocument/2006/relationships/image" Target="../media/image681.wmf"/><Relationship Id="rId11" Type="http://schemas.openxmlformats.org/officeDocument/2006/relationships/oleObject" Target="../embeddings/oleObject810.bin"/><Relationship Id="rId24" Type="http://schemas.openxmlformats.org/officeDocument/2006/relationships/image" Target="../media/image690.wmf"/><Relationship Id="rId32" Type="http://schemas.openxmlformats.org/officeDocument/2006/relationships/image" Target="../media/image694.wmf"/><Relationship Id="rId5" Type="http://schemas.openxmlformats.org/officeDocument/2006/relationships/oleObject" Target="../embeddings/oleObject807.bin"/><Relationship Id="rId15" Type="http://schemas.openxmlformats.org/officeDocument/2006/relationships/oleObject" Target="../embeddings/oleObject812.bin"/><Relationship Id="rId23" Type="http://schemas.openxmlformats.org/officeDocument/2006/relationships/oleObject" Target="../embeddings/oleObject816.bin"/><Relationship Id="rId28" Type="http://schemas.openxmlformats.org/officeDocument/2006/relationships/image" Target="../media/image692.wmf"/><Relationship Id="rId36" Type="http://schemas.openxmlformats.org/officeDocument/2006/relationships/image" Target="../media/image696.wmf"/><Relationship Id="rId10" Type="http://schemas.openxmlformats.org/officeDocument/2006/relationships/image" Target="../media/image683.wmf"/><Relationship Id="rId19" Type="http://schemas.openxmlformats.org/officeDocument/2006/relationships/oleObject" Target="../embeddings/oleObject814.bin"/><Relationship Id="rId31" Type="http://schemas.openxmlformats.org/officeDocument/2006/relationships/oleObject" Target="../embeddings/oleObject820.bin"/><Relationship Id="rId4" Type="http://schemas.openxmlformats.org/officeDocument/2006/relationships/image" Target="../media/image680.wmf"/><Relationship Id="rId9" Type="http://schemas.openxmlformats.org/officeDocument/2006/relationships/oleObject" Target="../embeddings/oleObject809.bin"/><Relationship Id="rId14" Type="http://schemas.openxmlformats.org/officeDocument/2006/relationships/image" Target="../media/image685.wmf"/><Relationship Id="rId22" Type="http://schemas.openxmlformats.org/officeDocument/2006/relationships/image" Target="../media/image689.wmf"/><Relationship Id="rId27" Type="http://schemas.openxmlformats.org/officeDocument/2006/relationships/oleObject" Target="../embeddings/oleObject818.bin"/><Relationship Id="rId30" Type="http://schemas.openxmlformats.org/officeDocument/2006/relationships/image" Target="../media/image693.wmf"/><Relationship Id="rId35" Type="http://schemas.openxmlformats.org/officeDocument/2006/relationships/oleObject" Target="../embeddings/oleObject822.bin"/></Relationships>
</file>

<file path=ppt/slides/_rels/slide134.xml.rels><?xml version="1.0" encoding="UTF-8" standalone="yes"?>
<Relationships xmlns="http://schemas.openxmlformats.org/package/2006/relationships"><Relationship Id="rId8" Type="http://schemas.openxmlformats.org/officeDocument/2006/relationships/oleObject" Target="../embeddings/oleObject825.bin"/><Relationship Id="rId13" Type="http://schemas.openxmlformats.org/officeDocument/2006/relationships/image" Target="../media/image701.wmf"/><Relationship Id="rId18" Type="http://schemas.openxmlformats.org/officeDocument/2006/relationships/oleObject" Target="../embeddings/oleObject830.bin"/><Relationship Id="rId26" Type="http://schemas.openxmlformats.org/officeDocument/2006/relationships/oleObject" Target="../embeddings/oleObject834.bin"/><Relationship Id="rId3" Type="http://schemas.openxmlformats.org/officeDocument/2006/relationships/image" Target="../media/image710.gif"/><Relationship Id="rId21" Type="http://schemas.openxmlformats.org/officeDocument/2006/relationships/image" Target="../media/image705.wmf"/><Relationship Id="rId7" Type="http://schemas.openxmlformats.org/officeDocument/2006/relationships/image" Target="../media/image698.wmf"/><Relationship Id="rId12" Type="http://schemas.openxmlformats.org/officeDocument/2006/relationships/oleObject" Target="../embeddings/oleObject827.bin"/><Relationship Id="rId17" Type="http://schemas.openxmlformats.org/officeDocument/2006/relationships/image" Target="../media/image703.wmf"/><Relationship Id="rId25" Type="http://schemas.openxmlformats.org/officeDocument/2006/relationships/image" Target="../media/image707.wmf"/><Relationship Id="rId2" Type="http://schemas.openxmlformats.org/officeDocument/2006/relationships/slideLayout" Target="../slideLayouts/slideLayout6.xml"/><Relationship Id="rId16" Type="http://schemas.openxmlformats.org/officeDocument/2006/relationships/oleObject" Target="../embeddings/oleObject829.bin"/><Relationship Id="rId20" Type="http://schemas.openxmlformats.org/officeDocument/2006/relationships/oleObject" Target="../embeddings/oleObject831.bin"/><Relationship Id="rId29" Type="http://schemas.openxmlformats.org/officeDocument/2006/relationships/oleObject" Target="../embeddings/oleObject837.bin"/><Relationship Id="rId1" Type="http://schemas.openxmlformats.org/officeDocument/2006/relationships/vmlDrawing" Target="../drawings/vmlDrawing124.vml"/><Relationship Id="rId6" Type="http://schemas.openxmlformats.org/officeDocument/2006/relationships/oleObject" Target="../embeddings/oleObject824.bin"/><Relationship Id="rId11" Type="http://schemas.openxmlformats.org/officeDocument/2006/relationships/image" Target="../media/image700.wmf"/><Relationship Id="rId24" Type="http://schemas.openxmlformats.org/officeDocument/2006/relationships/oleObject" Target="../embeddings/oleObject833.bin"/><Relationship Id="rId32" Type="http://schemas.openxmlformats.org/officeDocument/2006/relationships/image" Target="../media/image709.wmf"/><Relationship Id="rId5" Type="http://schemas.openxmlformats.org/officeDocument/2006/relationships/image" Target="../media/image697.wmf"/><Relationship Id="rId15" Type="http://schemas.openxmlformats.org/officeDocument/2006/relationships/image" Target="../media/image702.wmf"/><Relationship Id="rId23" Type="http://schemas.openxmlformats.org/officeDocument/2006/relationships/image" Target="../media/image706.wmf"/><Relationship Id="rId28" Type="http://schemas.openxmlformats.org/officeDocument/2006/relationships/oleObject" Target="../embeddings/oleObject836.bin"/><Relationship Id="rId10" Type="http://schemas.openxmlformats.org/officeDocument/2006/relationships/oleObject" Target="../embeddings/oleObject826.bin"/><Relationship Id="rId19" Type="http://schemas.openxmlformats.org/officeDocument/2006/relationships/image" Target="../media/image704.wmf"/><Relationship Id="rId31" Type="http://schemas.openxmlformats.org/officeDocument/2006/relationships/oleObject" Target="../embeddings/oleObject838.bin"/><Relationship Id="rId4" Type="http://schemas.openxmlformats.org/officeDocument/2006/relationships/oleObject" Target="../embeddings/oleObject823.bin"/><Relationship Id="rId9" Type="http://schemas.openxmlformats.org/officeDocument/2006/relationships/image" Target="../media/image699.wmf"/><Relationship Id="rId14" Type="http://schemas.openxmlformats.org/officeDocument/2006/relationships/oleObject" Target="../embeddings/oleObject828.bin"/><Relationship Id="rId22" Type="http://schemas.openxmlformats.org/officeDocument/2006/relationships/oleObject" Target="../embeddings/oleObject832.bin"/><Relationship Id="rId27" Type="http://schemas.openxmlformats.org/officeDocument/2006/relationships/oleObject" Target="../embeddings/oleObject835.bin"/><Relationship Id="rId30" Type="http://schemas.openxmlformats.org/officeDocument/2006/relationships/image" Target="../media/image708.wmf"/></Relationships>
</file>

<file path=ppt/slides/_rels/slide135.xml.rels><?xml version="1.0" encoding="UTF-8" standalone="yes"?>
<Relationships xmlns="http://schemas.openxmlformats.org/package/2006/relationships"><Relationship Id="rId8" Type="http://schemas.openxmlformats.org/officeDocument/2006/relationships/image" Target="../media/image713.wmf"/><Relationship Id="rId13" Type="http://schemas.openxmlformats.org/officeDocument/2006/relationships/image" Target="../media/image714.wmf"/><Relationship Id="rId18" Type="http://schemas.openxmlformats.org/officeDocument/2006/relationships/oleObject" Target="../embeddings/oleObject847.bin"/><Relationship Id="rId26" Type="http://schemas.openxmlformats.org/officeDocument/2006/relationships/oleObject" Target="../embeddings/oleObject851.bin"/><Relationship Id="rId3" Type="http://schemas.openxmlformats.org/officeDocument/2006/relationships/oleObject" Target="../embeddings/oleObject839.bin"/><Relationship Id="rId21" Type="http://schemas.openxmlformats.org/officeDocument/2006/relationships/image" Target="../media/image718.wmf"/><Relationship Id="rId7" Type="http://schemas.openxmlformats.org/officeDocument/2006/relationships/oleObject" Target="../embeddings/oleObject841.bin"/><Relationship Id="rId12" Type="http://schemas.openxmlformats.org/officeDocument/2006/relationships/oleObject" Target="../embeddings/oleObject844.bin"/><Relationship Id="rId17" Type="http://schemas.openxmlformats.org/officeDocument/2006/relationships/image" Target="../media/image716.wmf"/><Relationship Id="rId25" Type="http://schemas.openxmlformats.org/officeDocument/2006/relationships/image" Target="../media/image720.wmf"/><Relationship Id="rId2" Type="http://schemas.openxmlformats.org/officeDocument/2006/relationships/slideLayout" Target="../slideLayouts/slideLayout6.xml"/><Relationship Id="rId16" Type="http://schemas.openxmlformats.org/officeDocument/2006/relationships/oleObject" Target="../embeddings/oleObject846.bin"/><Relationship Id="rId20" Type="http://schemas.openxmlformats.org/officeDocument/2006/relationships/oleObject" Target="../embeddings/oleObject848.bin"/><Relationship Id="rId29" Type="http://schemas.openxmlformats.org/officeDocument/2006/relationships/image" Target="../media/image722.wmf"/><Relationship Id="rId1" Type="http://schemas.openxmlformats.org/officeDocument/2006/relationships/vmlDrawing" Target="../drawings/vmlDrawing125.vml"/><Relationship Id="rId6" Type="http://schemas.openxmlformats.org/officeDocument/2006/relationships/image" Target="../media/image712.wmf"/><Relationship Id="rId11" Type="http://schemas.openxmlformats.org/officeDocument/2006/relationships/oleObject" Target="../embeddings/oleObject843.bin"/><Relationship Id="rId24" Type="http://schemas.openxmlformats.org/officeDocument/2006/relationships/oleObject" Target="../embeddings/oleObject850.bin"/><Relationship Id="rId5" Type="http://schemas.openxmlformats.org/officeDocument/2006/relationships/oleObject" Target="../embeddings/oleObject840.bin"/><Relationship Id="rId15" Type="http://schemas.openxmlformats.org/officeDocument/2006/relationships/image" Target="../media/image715.wmf"/><Relationship Id="rId23" Type="http://schemas.openxmlformats.org/officeDocument/2006/relationships/image" Target="../media/image719.wmf"/><Relationship Id="rId28" Type="http://schemas.openxmlformats.org/officeDocument/2006/relationships/oleObject" Target="../embeddings/oleObject852.bin"/><Relationship Id="rId10" Type="http://schemas.openxmlformats.org/officeDocument/2006/relationships/image" Target="../media/image707.wmf"/><Relationship Id="rId19" Type="http://schemas.openxmlformats.org/officeDocument/2006/relationships/image" Target="../media/image717.wmf"/><Relationship Id="rId4" Type="http://schemas.openxmlformats.org/officeDocument/2006/relationships/image" Target="../media/image711.wmf"/><Relationship Id="rId9" Type="http://schemas.openxmlformats.org/officeDocument/2006/relationships/oleObject" Target="../embeddings/oleObject842.bin"/><Relationship Id="rId14" Type="http://schemas.openxmlformats.org/officeDocument/2006/relationships/oleObject" Target="../embeddings/oleObject845.bin"/><Relationship Id="rId22" Type="http://schemas.openxmlformats.org/officeDocument/2006/relationships/oleObject" Target="../embeddings/oleObject849.bin"/><Relationship Id="rId27" Type="http://schemas.openxmlformats.org/officeDocument/2006/relationships/image" Target="../media/image721.wmf"/></Relationships>
</file>

<file path=ppt/slides/_rels/slide136.xml.rels><?xml version="1.0" encoding="UTF-8" standalone="yes"?>
<Relationships xmlns="http://schemas.openxmlformats.org/package/2006/relationships"><Relationship Id="rId8" Type="http://schemas.openxmlformats.org/officeDocument/2006/relationships/image" Target="../media/image725.wmf"/><Relationship Id="rId13" Type="http://schemas.openxmlformats.org/officeDocument/2006/relationships/oleObject" Target="../embeddings/oleObject858.bin"/><Relationship Id="rId18" Type="http://schemas.openxmlformats.org/officeDocument/2006/relationships/image" Target="../media/image730.wmf"/><Relationship Id="rId3" Type="http://schemas.openxmlformats.org/officeDocument/2006/relationships/oleObject" Target="../embeddings/oleObject853.bin"/><Relationship Id="rId7" Type="http://schemas.openxmlformats.org/officeDocument/2006/relationships/oleObject" Target="../embeddings/oleObject855.bin"/><Relationship Id="rId12" Type="http://schemas.openxmlformats.org/officeDocument/2006/relationships/image" Target="../media/image727.wmf"/><Relationship Id="rId17" Type="http://schemas.openxmlformats.org/officeDocument/2006/relationships/oleObject" Target="../embeddings/oleObject860.bin"/><Relationship Id="rId2" Type="http://schemas.openxmlformats.org/officeDocument/2006/relationships/slideLayout" Target="../slideLayouts/slideLayout6.xml"/><Relationship Id="rId16" Type="http://schemas.openxmlformats.org/officeDocument/2006/relationships/image" Target="../media/image729.wmf"/><Relationship Id="rId20" Type="http://schemas.openxmlformats.org/officeDocument/2006/relationships/image" Target="../media/image731.wmf"/><Relationship Id="rId1" Type="http://schemas.openxmlformats.org/officeDocument/2006/relationships/vmlDrawing" Target="../drawings/vmlDrawing126.vml"/><Relationship Id="rId6" Type="http://schemas.openxmlformats.org/officeDocument/2006/relationships/image" Target="../media/image724.wmf"/><Relationship Id="rId11" Type="http://schemas.openxmlformats.org/officeDocument/2006/relationships/oleObject" Target="../embeddings/oleObject857.bin"/><Relationship Id="rId5" Type="http://schemas.openxmlformats.org/officeDocument/2006/relationships/oleObject" Target="../embeddings/oleObject854.bin"/><Relationship Id="rId15" Type="http://schemas.openxmlformats.org/officeDocument/2006/relationships/oleObject" Target="../embeddings/oleObject859.bin"/><Relationship Id="rId10" Type="http://schemas.openxmlformats.org/officeDocument/2006/relationships/image" Target="../media/image726.wmf"/><Relationship Id="rId19" Type="http://schemas.openxmlformats.org/officeDocument/2006/relationships/oleObject" Target="../embeddings/oleObject861.bin"/><Relationship Id="rId4" Type="http://schemas.openxmlformats.org/officeDocument/2006/relationships/image" Target="../media/image723.emf"/><Relationship Id="rId9" Type="http://schemas.openxmlformats.org/officeDocument/2006/relationships/oleObject" Target="../embeddings/oleObject856.bin"/><Relationship Id="rId14" Type="http://schemas.openxmlformats.org/officeDocument/2006/relationships/image" Target="../media/image728.wmf"/></Relationships>
</file>

<file path=ppt/slides/_rels/slide137.xml.rels><?xml version="1.0" encoding="UTF-8" standalone="yes"?>
<Relationships xmlns="http://schemas.openxmlformats.org/package/2006/relationships"><Relationship Id="rId8" Type="http://schemas.openxmlformats.org/officeDocument/2006/relationships/image" Target="../media/image734.wmf"/><Relationship Id="rId13" Type="http://schemas.openxmlformats.org/officeDocument/2006/relationships/oleObject" Target="../embeddings/oleObject867.bin"/><Relationship Id="rId18" Type="http://schemas.openxmlformats.org/officeDocument/2006/relationships/oleObject" Target="../embeddings/oleObject870.bin"/><Relationship Id="rId3" Type="http://schemas.openxmlformats.org/officeDocument/2006/relationships/oleObject" Target="../embeddings/oleObject862.bin"/><Relationship Id="rId21" Type="http://schemas.openxmlformats.org/officeDocument/2006/relationships/image" Target="../media/image740.wmf"/><Relationship Id="rId7" Type="http://schemas.openxmlformats.org/officeDocument/2006/relationships/oleObject" Target="../embeddings/oleObject864.bin"/><Relationship Id="rId12" Type="http://schemas.openxmlformats.org/officeDocument/2006/relationships/image" Target="../media/image736.wmf"/><Relationship Id="rId17" Type="http://schemas.openxmlformats.org/officeDocument/2006/relationships/oleObject" Target="../embeddings/oleObject869.bin"/><Relationship Id="rId2" Type="http://schemas.openxmlformats.org/officeDocument/2006/relationships/slideLayout" Target="../slideLayouts/slideLayout6.xml"/><Relationship Id="rId16" Type="http://schemas.openxmlformats.org/officeDocument/2006/relationships/image" Target="../media/image738.wmf"/><Relationship Id="rId20" Type="http://schemas.openxmlformats.org/officeDocument/2006/relationships/oleObject" Target="../embeddings/oleObject871.bin"/><Relationship Id="rId1" Type="http://schemas.openxmlformats.org/officeDocument/2006/relationships/vmlDrawing" Target="../drawings/vmlDrawing127.vml"/><Relationship Id="rId6" Type="http://schemas.openxmlformats.org/officeDocument/2006/relationships/image" Target="../media/image733.wmf"/><Relationship Id="rId11" Type="http://schemas.openxmlformats.org/officeDocument/2006/relationships/oleObject" Target="../embeddings/oleObject866.bin"/><Relationship Id="rId5" Type="http://schemas.openxmlformats.org/officeDocument/2006/relationships/oleObject" Target="../embeddings/oleObject863.bin"/><Relationship Id="rId15" Type="http://schemas.openxmlformats.org/officeDocument/2006/relationships/oleObject" Target="../embeddings/oleObject868.bin"/><Relationship Id="rId10" Type="http://schemas.openxmlformats.org/officeDocument/2006/relationships/image" Target="../media/image735.wmf"/><Relationship Id="rId19" Type="http://schemas.openxmlformats.org/officeDocument/2006/relationships/image" Target="../media/image739.wmf"/><Relationship Id="rId4" Type="http://schemas.openxmlformats.org/officeDocument/2006/relationships/image" Target="../media/image732.wmf"/><Relationship Id="rId9" Type="http://schemas.openxmlformats.org/officeDocument/2006/relationships/oleObject" Target="../embeddings/oleObject865.bin"/><Relationship Id="rId14" Type="http://schemas.openxmlformats.org/officeDocument/2006/relationships/image" Target="../media/image737.wmf"/></Relationships>
</file>

<file path=ppt/slides/_rels/slide138.xml.rels><?xml version="1.0" encoding="UTF-8" standalone="yes"?>
<Relationships xmlns="http://schemas.openxmlformats.org/package/2006/relationships"><Relationship Id="rId8" Type="http://schemas.openxmlformats.org/officeDocument/2006/relationships/image" Target="../media/image743.wmf"/><Relationship Id="rId13" Type="http://schemas.openxmlformats.org/officeDocument/2006/relationships/oleObject" Target="../embeddings/oleObject877.bin"/><Relationship Id="rId3" Type="http://schemas.openxmlformats.org/officeDocument/2006/relationships/oleObject" Target="../embeddings/oleObject872.bin"/><Relationship Id="rId7" Type="http://schemas.openxmlformats.org/officeDocument/2006/relationships/oleObject" Target="../embeddings/oleObject874.bin"/><Relationship Id="rId12" Type="http://schemas.openxmlformats.org/officeDocument/2006/relationships/image" Target="../media/image745.wmf"/><Relationship Id="rId2" Type="http://schemas.openxmlformats.org/officeDocument/2006/relationships/slideLayout" Target="../slideLayouts/slideLayout6.xml"/><Relationship Id="rId1" Type="http://schemas.openxmlformats.org/officeDocument/2006/relationships/vmlDrawing" Target="../drawings/vmlDrawing128.vml"/><Relationship Id="rId6" Type="http://schemas.openxmlformats.org/officeDocument/2006/relationships/image" Target="../media/image742.emf"/><Relationship Id="rId11" Type="http://schemas.openxmlformats.org/officeDocument/2006/relationships/oleObject" Target="../embeddings/oleObject876.bin"/><Relationship Id="rId5" Type="http://schemas.openxmlformats.org/officeDocument/2006/relationships/oleObject" Target="../embeddings/oleObject873.bin"/><Relationship Id="rId10" Type="http://schemas.openxmlformats.org/officeDocument/2006/relationships/image" Target="../media/image744.wmf"/><Relationship Id="rId4" Type="http://schemas.openxmlformats.org/officeDocument/2006/relationships/image" Target="../media/image741.emf"/><Relationship Id="rId9" Type="http://schemas.openxmlformats.org/officeDocument/2006/relationships/oleObject" Target="../embeddings/oleObject875.bin"/><Relationship Id="rId14" Type="http://schemas.openxmlformats.org/officeDocument/2006/relationships/image" Target="../media/image746.wmf"/></Relationships>
</file>

<file path=ppt/slides/_rels/slide139.xml.rels><?xml version="1.0" encoding="UTF-8" standalone="yes"?>
<Relationships xmlns="http://schemas.openxmlformats.org/package/2006/relationships"><Relationship Id="rId8" Type="http://schemas.openxmlformats.org/officeDocument/2006/relationships/image" Target="../media/image749.wmf"/><Relationship Id="rId13" Type="http://schemas.openxmlformats.org/officeDocument/2006/relationships/oleObject" Target="../embeddings/oleObject883.bin"/><Relationship Id="rId18" Type="http://schemas.openxmlformats.org/officeDocument/2006/relationships/image" Target="../media/image754.wmf"/><Relationship Id="rId26" Type="http://schemas.openxmlformats.org/officeDocument/2006/relationships/image" Target="../media/image758.wmf"/><Relationship Id="rId3" Type="http://schemas.openxmlformats.org/officeDocument/2006/relationships/oleObject" Target="../embeddings/oleObject878.bin"/><Relationship Id="rId21" Type="http://schemas.openxmlformats.org/officeDocument/2006/relationships/oleObject" Target="../embeddings/oleObject887.bin"/><Relationship Id="rId7" Type="http://schemas.openxmlformats.org/officeDocument/2006/relationships/oleObject" Target="../embeddings/oleObject880.bin"/><Relationship Id="rId12" Type="http://schemas.openxmlformats.org/officeDocument/2006/relationships/image" Target="../media/image751.wmf"/><Relationship Id="rId17" Type="http://schemas.openxmlformats.org/officeDocument/2006/relationships/oleObject" Target="../embeddings/oleObject885.bin"/><Relationship Id="rId25" Type="http://schemas.openxmlformats.org/officeDocument/2006/relationships/oleObject" Target="../embeddings/oleObject889.bin"/><Relationship Id="rId2" Type="http://schemas.openxmlformats.org/officeDocument/2006/relationships/slideLayout" Target="../slideLayouts/slideLayout6.xml"/><Relationship Id="rId16" Type="http://schemas.openxmlformats.org/officeDocument/2006/relationships/image" Target="../media/image753.wmf"/><Relationship Id="rId20" Type="http://schemas.openxmlformats.org/officeDocument/2006/relationships/image" Target="../media/image755.wmf"/><Relationship Id="rId1" Type="http://schemas.openxmlformats.org/officeDocument/2006/relationships/vmlDrawing" Target="../drawings/vmlDrawing129.vml"/><Relationship Id="rId6" Type="http://schemas.openxmlformats.org/officeDocument/2006/relationships/image" Target="../media/image748.wmf"/><Relationship Id="rId11" Type="http://schemas.openxmlformats.org/officeDocument/2006/relationships/oleObject" Target="../embeddings/oleObject882.bin"/><Relationship Id="rId24" Type="http://schemas.openxmlformats.org/officeDocument/2006/relationships/image" Target="../media/image757.wmf"/><Relationship Id="rId5" Type="http://schemas.openxmlformats.org/officeDocument/2006/relationships/oleObject" Target="../embeddings/oleObject879.bin"/><Relationship Id="rId15" Type="http://schemas.openxmlformats.org/officeDocument/2006/relationships/oleObject" Target="../embeddings/oleObject884.bin"/><Relationship Id="rId23" Type="http://schemas.openxmlformats.org/officeDocument/2006/relationships/oleObject" Target="../embeddings/oleObject888.bin"/><Relationship Id="rId10" Type="http://schemas.openxmlformats.org/officeDocument/2006/relationships/image" Target="../media/image750.wmf"/><Relationship Id="rId19" Type="http://schemas.openxmlformats.org/officeDocument/2006/relationships/oleObject" Target="../embeddings/oleObject886.bin"/><Relationship Id="rId4" Type="http://schemas.openxmlformats.org/officeDocument/2006/relationships/image" Target="../media/image747.wmf"/><Relationship Id="rId9" Type="http://schemas.openxmlformats.org/officeDocument/2006/relationships/oleObject" Target="../embeddings/oleObject881.bin"/><Relationship Id="rId14" Type="http://schemas.openxmlformats.org/officeDocument/2006/relationships/image" Target="../media/image752.wmf"/><Relationship Id="rId22" Type="http://schemas.openxmlformats.org/officeDocument/2006/relationships/image" Target="../media/image756.wmf"/></Relationships>
</file>

<file path=ppt/slides/_rels/slide14.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5.xml"/><Relationship Id="rId7"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0.xml.rels><?xml version="1.0" encoding="UTF-8" standalone="yes"?>
<Relationships xmlns="http://schemas.openxmlformats.org/package/2006/relationships"><Relationship Id="rId8" Type="http://schemas.openxmlformats.org/officeDocument/2006/relationships/image" Target="../media/image761.wmf"/><Relationship Id="rId13" Type="http://schemas.openxmlformats.org/officeDocument/2006/relationships/oleObject" Target="../embeddings/oleObject895.bin"/><Relationship Id="rId18" Type="http://schemas.openxmlformats.org/officeDocument/2006/relationships/image" Target="../media/image766.wmf"/><Relationship Id="rId26" Type="http://schemas.openxmlformats.org/officeDocument/2006/relationships/image" Target="../media/image770.wmf"/><Relationship Id="rId3" Type="http://schemas.openxmlformats.org/officeDocument/2006/relationships/oleObject" Target="../embeddings/oleObject890.bin"/><Relationship Id="rId21" Type="http://schemas.openxmlformats.org/officeDocument/2006/relationships/oleObject" Target="../embeddings/oleObject899.bin"/><Relationship Id="rId7" Type="http://schemas.openxmlformats.org/officeDocument/2006/relationships/oleObject" Target="../embeddings/oleObject892.bin"/><Relationship Id="rId12" Type="http://schemas.openxmlformats.org/officeDocument/2006/relationships/image" Target="../media/image763.wmf"/><Relationship Id="rId17" Type="http://schemas.openxmlformats.org/officeDocument/2006/relationships/oleObject" Target="../embeddings/oleObject897.bin"/><Relationship Id="rId25" Type="http://schemas.openxmlformats.org/officeDocument/2006/relationships/oleObject" Target="../embeddings/oleObject901.bin"/><Relationship Id="rId2" Type="http://schemas.openxmlformats.org/officeDocument/2006/relationships/slideLayout" Target="../slideLayouts/slideLayout6.xml"/><Relationship Id="rId16" Type="http://schemas.openxmlformats.org/officeDocument/2006/relationships/image" Target="../media/image765.wmf"/><Relationship Id="rId20" Type="http://schemas.openxmlformats.org/officeDocument/2006/relationships/image" Target="../media/image767.wmf"/><Relationship Id="rId29" Type="http://schemas.openxmlformats.org/officeDocument/2006/relationships/oleObject" Target="../embeddings/oleObject903.bin"/><Relationship Id="rId1" Type="http://schemas.openxmlformats.org/officeDocument/2006/relationships/vmlDrawing" Target="../drawings/vmlDrawing130.vml"/><Relationship Id="rId6" Type="http://schemas.openxmlformats.org/officeDocument/2006/relationships/image" Target="../media/image760.wmf"/><Relationship Id="rId11" Type="http://schemas.openxmlformats.org/officeDocument/2006/relationships/oleObject" Target="../embeddings/oleObject894.bin"/><Relationship Id="rId24" Type="http://schemas.openxmlformats.org/officeDocument/2006/relationships/image" Target="../media/image769.wmf"/><Relationship Id="rId32" Type="http://schemas.openxmlformats.org/officeDocument/2006/relationships/image" Target="../media/image773.wmf"/><Relationship Id="rId5" Type="http://schemas.openxmlformats.org/officeDocument/2006/relationships/oleObject" Target="../embeddings/oleObject891.bin"/><Relationship Id="rId15" Type="http://schemas.openxmlformats.org/officeDocument/2006/relationships/oleObject" Target="../embeddings/oleObject896.bin"/><Relationship Id="rId23" Type="http://schemas.openxmlformats.org/officeDocument/2006/relationships/oleObject" Target="../embeddings/oleObject900.bin"/><Relationship Id="rId28" Type="http://schemas.openxmlformats.org/officeDocument/2006/relationships/image" Target="../media/image771.wmf"/><Relationship Id="rId10" Type="http://schemas.openxmlformats.org/officeDocument/2006/relationships/image" Target="../media/image762.wmf"/><Relationship Id="rId19" Type="http://schemas.openxmlformats.org/officeDocument/2006/relationships/oleObject" Target="../embeddings/oleObject898.bin"/><Relationship Id="rId31" Type="http://schemas.openxmlformats.org/officeDocument/2006/relationships/oleObject" Target="../embeddings/oleObject904.bin"/><Relationship Id="rId4" Type="http://schemas.openxmlformats.org/officeDocument/2006/relationships/image" Target="../media/image759.wmf"/><Relationship Id="rId9" Type="http://schemas.openxmlformats.org/officeDocument/2006/relationships/oleObject" Target="../embeddings/oleObject893.bin"/><Relationship Id="rId14" Type="http://schemas.openxmlformats.org/officeDocument/2006/relationships/image" Target="../media/image764.wmf"/><Relationship Id="rId22" Type="http://schemas.openxmlformats.org/officeDocument/2006/relationships/image" Target="../media/image768.wmf"/><Relationship Id="rId27" Type="http://schemas.openxmlformats.org/officeDocument/2006/relationships/oleObject" Target="../embeddings/oleObject902.bin"/><Relationship Id="rId30" Type="http://schemas.openxmlformats.org/officeDocument/2006/relationships/image" Target="../media/image772.wmf"/></Relationships>
</file>

<file path=ppt/slides/_rels/slide141.xml.rels><?xml version="1.0" encoding="UTF-8" standalone="yes"?>
<Relationships xmlns="http://schemas.openxmlformats.org/package/2006/relationships"><Relationship Id="rId8" Type="http://schemas.openxmlformats.org/officeDocument/2006/relationships/image" Target="../media/image776.wmf"/><Relationship Id="rId13" Type="http://schemas.openxmlformats.org/officeDocument/2006/relationships/oleObject" Target="../embeddings/oleObject910.bin"/><Relationship Id="rId18" Type="http://schemas.openxmlformats.org/officeDocument/2006/relationships/image" Target="../media/image781.wmf"/><Relationship Id="rId3" Type="http://schemas.openxmlformats.org/officeDocument/2006/relationships/oleObject" Target="../embeddings/oleObject905.bin"/><Relationship Id="rId21" Type="http://schemas.openxmlformats.org/officeDocument/2006/relationships/oleObject" Target="../embeddings/oleObject914.bin"/><Relationship Id="rId7" Type="http://schemas.openxmlformats.org/officeDocument/2006/relationships/oleObject" Target="../embeddings/oleObject907.bin"/><Relationship Id="rId12" Type="http://schemas.openxmlformats.org/officeDocument/2006/relationships/image" Target="../media/image778.wmf"/><Relationship Id="rId17" Type="http://schemas.openxmlformats.org/officeDocument/2006/relationships/oleObject" Target="../embeddings/oleObject912.bin"/><Relationship Id="rId2" Type="http://schemas.openxmlformats.org/officeDocument/2006/relationships/slideLayout" Target="../slideLayouts/slideLayout6.xml"/><Relationship Id="rId16" Type="http://schemas.openxmlformats.org/officeDocument/2006/relationships/image" Target="../media/image780.wmf"/><Relationship Id="rId20" Type="http://schemas.openxmlformats.org/officeDocument/2006/relationships/image" Target="../media/image782.wmf"/><Relationship Id="rId1" Type="http://schemas.openxmlformats.org/officeDocument/2006/relationships/vmlDrawing" Target="../drawings/vmlDrawing131.vml"/><Relationship Id="rId6" Type="http://schemas.openxmlformats.org/officeDocument/2006/relationships/image" Target="../media/image775.wmf"/><Relationship Id="rId11" Type="http://schemas.openxmlformats.org/officeDocument/2006/relationships/oleObject" Target="../embeddings/oleObject909.bin"/><Relationship Id="rId5" Type="http://schemas.openxmlformats.org/officeDocument/2006/relationships/oleObject" Target="../embeddings/oleObject906.bin"/><Relationship Id="rId15" Type="http://schemas.openxmlformats.org/officeDocument/2006/relationships/oleObject" Target="../embeddings/oleObject911.bin"/><Relationship Id="rId10" Type="http://schemas.openxmlformats.org/officeDocument/2006/relationships/image" Target="../media/image777.wmf"/><Relationship Id="rId19" Type="http://schemas.openxmlformats.org/officeDocument/2006/relationships/oleObject" Target="../embeddings/oleObject913.bin"/><Relationship Id="rId4" Type="http://schemas.openxmlformats.org/officeDocument/2006/relationships/image" Target="../media/image774.wmf"/><Relationship Id="rId9" Type="http://schemas.openxmlformats.org/officeDocument/2006/relationships/oleObject" Target="../embeddings/oleObject908.bin"/><Relationship Id="rId14" Type="http://schemas.openxmlformats.org/officeDocument/2006/relationships/image" Target="../media/image779.wmf"/></Relationships>
</file>

<file path=ppt/slides/_rels/slide142.xml.rels><?xml version="1.0" encoding="UTF-8" standalone="yes"?>
<Relationships xmlns="http://schemas.openxmlformats.org/package/2006/relationships"><Relationship Id="rId8" Type="http://schemas.openxmlformats.org/officeDocument/2006/relationships/image" Target="../media/image785.wmf"/><Relationship Id="rId3" Type="http://schemas.openxmlformats.org/officeDocument/2006/relationships/oleObject" Target="../embeddings/oleObject915.bin"/><Relationship Id="rId7" Type="http://schemas.openxmlformats.org/officeDocument/2006/relationships/oleObject" Target="../embeddings/oleObject917.bin"/><Relationship Id="rId12" Type="http://schemas.openxmlformats.org/officeDocument/2006/relationships/image" Target="../media/image461.wmf"/><Relationship Id="rId2" Type="http://schemas.openxmlformats.org/officeDocument/2006/relationships/slideLayout" Target="../slideLayouts/slideLayout6.xml"/><Relationship Id="rId1" Type="http://schemas.openxmlformats.org/officeDocument/2006/relationships/vmlDrawing" Target="../drawings/vmlDrawing132.vml"/><Relationship Id="rId6" Type="http://schemas.openxmlformats.org/officeDocument/2006/relationships/image" Target="../media/image784.wmf"/><Relationship Id="rId11" Type="http://schemas.openxmlformats.org/officeDocument/2006/relationships/oleObject" Target="../embeddings/oleObject919.bin"/><Relationship Id="rId5" Type="http://schemas.openxmlformats.org/officeDocument/2006/relationships/oleObject" Target="../embeddings/oleObject916.bin"/><Relationship Id="rId10" Type="http://schemas.openxmlformats.org/officeDocument/2006/relationships/image" Target="../media/image786.wmf"/><Relationship Id="rId4" Type="http://schemas.openxmlformats.org/officeDocument/2006/relationships/image" Target="../media/image783.wmf"/><Relationship Id="rId9" Type="http://schemas.openxmlformats.org/officeDocument/2006/relationships/oleObject" Target="../embeddings/oleObject918.bin"/></Relationships>
</file>

<file path=ppt/slides/_rels/slide143.xml.rels><?xml version="1.0" encoding="UTF-8" standalone="yes"?>
<Relationships xmlns="http://schemas.openxmlformats.org/package/2006/relationships"><Relationship Id="rId8" Type="http://schemas.openxmlformats.org/officeDocument/2006/relationships/image" Target="../media/image787.wmf"/><Relationship Id="rId3" Type="http://schemas.openxmlformats.org/officeDocument/2006/relationships/notesSlide" Target="../notesSlides/notesSlide16.xml"/><Relationship Id="rId7" Type="http://schemas.openxmlformats.org/officeDocument/2006/relationships/oleObject" Target="../embeddings/oleObject920.bin"/><Relationship Id="rId12" Type="http://schemas.openxmlformats.org/officeDocument/2006/relationships/image" Target="../media/image789.wmf"/><Relationship Id="rId2" Type="http://schemas.openxmlformats.org/officeDocument/2006/relationships/slideLayout" Target="../slideLayouts/slideLayout1.xml"/><Relationship Id="rId1" Type="http://schemas.openxmlformats.org/officeDocument/2006/relationships/vmlDrawing" Target="../drawings/vmlDrawing133.vml"/><Relationship Id="rId6" Type="http://schemas.openxmlformats.org/officeDocument/2006/relationships/image" Target="../media/image20.png"/><Relationship Id="rId11" Type="http://schemas.openxmlformats.org/officeDocument/2006/relationships/oleObject" Target="../embeddings/oleObject922.bin"/><Relationship Id="rId5" Type="http://schemas.openxmlformats.org/officeDocument/2006/relationships/image" Target="../media/image19.png"/><Relationship Id="rId10" Type="http://schemas.openxmlformats.org/officeDocument/2006/relationships/image" Target="../media/image788.wmf"/><Relationship Id="rId4" Type="http://schemas.openxmlformats.org/officeDocument/2006/relationships/image" Target="../media/image18.png"/><Relationship Id="rId9" Type="http://schemas.openxmlformats.org/officeDocument/2006/relationships/oleObject" Target="../embeddings/oleObject921.bin"/></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791.wmf"/><Relationship Id="rId2" Type="http://schemas.openxmlformats.org/officeDocument/2006/relationships/slideLayout" Target="../slideLayouts/slideLayout1.xml"/><Relationship Id="rId1" Type="http://schemas.openxmlformats.org/officeDocument/2006/relationships/vmlDrawing" Target="../drawings/vmlDrawing134.vml"/><Relationship Id="rId6" Type="http://schemas.openxmlformats.org/officeDocument/2006/relationships/oleObject" Target="../embeddings/oleObject924.bin"/><Relationship Id="rId5" Type="http://schemas.openxmlformats.org/officeDocument/2006/relationships/image" Target="../media/image790.wmf"/><Relationship Id="rId4" Type="http://schemas.openxmlformats.org/officeDocument/2006/relationships/oleObject" Target="../embeddings/oleObject923.bin"/></Relationships>
</file>

<file path=ppt/slides/_rels/slide145.xml.rels><?xml version="1.0" encoding="UTF-8" standalone="yes"?>
<Relationships xmlns="http://schemas.openxmlformats.org/package/2006/relationships"><Relationship Id="rId8" Type="http://schemas.openxmlformats.org/officeDocument/2006/relationships/image" Target="../media/image792.wmf"/><Relationship Id="rId13" Type="http://schemas.openxmlformats.org/officeDocument/2006/relationships/oleObject" Target="../embeddings/oleObject928.bin"/><Relationship Id="rId3" Type="http://schemas.openxmlformats.org/officeDocument/2006/relationships/notesSlide" Target="../notesSlides/notesSlide18.xml"/><Relationship Id="rId7" Type="http://schemas.openxmlformats.org/officeDocument/2006/relationships/oleObject" Target="../embeddings/oleObject925.bin"/><Relationship Id="rId12" Type="http://schemas.openxmlformats.org/officeDocument/2006/relationships/image" Target="../media/image794.wmf"/><Relationship Id="rId2" Type="http://schemas.openxmlformats.org/officeDocument/2006/relationships/slideLayout" Target="../slideLayouts/slideLayout1.xml"/><Relationship Id="rId16" Type="http://schemas.openxmlformats.org/officeDocument/2006/relationships/image" Target="../media/image796.wmf"/><Relationship Id="rId1" Type="http://schemas.openxmlformats.org/officeDocument/2006/relationships/vmlDrawing" Target="../drawings/vmlDrawing135.vml"/><Relationship Id="rId6" Type="http://schemas.openxmlformats.org/officeDocument/2006/relationships/image" Target="../media/image20.png"/><Relationship Id="rId11" Type="http://schemas.openxmlformats.org/officeDocument/2006/relationships/oleObject" Target="../embeddings/oleObject927.bin"/><Relationship Id="rId5" Type="http://schemas.openxmlformats.org/officeDocument/2006/relationships/image" Target="../media/image19.png"/><Relationship Id="rId15" Type="http://schemas.openxmlformats.org/officeDocument/2006/relationships/oleObject" Target="../embeddings/oleObject929.bin"/><Relationship Id="rId10" Type="http://schemas.openxmlformats.org/officeDocument/2006/relationships/image" Target="../media/image793.wmf"/><Relationship Id="rId4" Type="http://schemas.openxmlformats.org/officeDocument/2006/relationships/image" Target="../media/image18.png"/><Relationship Id="rId9" Type="http://schemas.openxmlformats.org/officeDocument/2006/relationships/oleObject" Target="../embeddings/oleObject926.bin"/><Relationship Id="rId14" Type="http://schemas.openxmlformats.org/officeDocument/2006/relationships/image" Target="../media/image795.wmf"/></Relationships>
</file>

<file path=ppt/slides/_rels/slide146.xml.rels><?xml version="1.0" encoding="UTF-8" standalone="yes"?>
<Relationships xmlns="http://schemas.openxmlformats.org/package/2006/relationships"><Relationship Id="rId8" Type="http://schemas.openxmlformats.org/officeDocument/2006/relationships/image" Target="../media/image797.wmf"/><Relationship Id="rId13" Type="http://schemas.openxmlformats.org/officeDocument/2006/relationships/oleObject" Target="../embeddings/oleObject933.bin"/><Relationship Id="rId3" Type="http://schemas.openxmlformats.org/officeDocument/2006/relationships/notesSlide" Target="../notesSlides/notesSlide19.xml"/><Relationship Id="rId7" Type="http://schemas.openxmlformats.org/officeDocument/2006/relationships/oleObject" Target="../embeddings/oleObject930.bin"/><Relationship Id="rId12" Type="http://schemas.openxmlformats.org/officeDocument/2006/relationships/image" Target="../media/image799.wmf"/><Relationship Id="rId2" Type="http://schemas.openxmlformats.org/officeDocument/2006/relationships/slideLayout" Target="../slideLayouts/slideLayout1.xml"/><Relationship Id="rId1" Type="http://schemas.openxmlformats.org/officeDocument/2006/relationships/vmlDrawing" Target="../drawings/vmlDrawing136.vml"/><Relationship Id="rId6" Type="http://schemas.openxmlformats.org/officeDocument/2006/relationships/image" Target="../media/image20.png"/><Relationship Id="rId11" Type="http://schemas.openxmlformats.org/officeDocument/2006/relationships/oleObject" Target="../embeddings/oleObject932.bin"/><Relationship Id="rId5" Type="http://schemas.openxmlformats.org/officeDocument/2006/relationships/image" Target="../media/image19.png"/><Relationship Id="rId10" Type="http://schemas.openxmlformats.org/officeDocument/2006/relationships/image" Target="../media/image798.wmf"/><Relationship Id="rId4" Type="http://schemas.openxmlformats.org/officeDocument/2006/relationships/image" Target="../media/image18.png"/><Relationship Id="rId9" Type="http://schemas.openxmlformats.org/officeDocument/2006/relationships/oleObject" Target="../embeddings/oleObject931.bin"/><Relationship Id="rId14" Type="http://schemas.openxmlformats.org/officeDocument/2006/relationships/image" Target="../media/image800.w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934.bin"/><Relationship Id="rId2" Type="http://schemas.openxmlformats.org/officeDocument/2006/relationships/slideLayout" Target="../slideLayouts/slideLayout6.xml"/><Relationship Id="rId1" Type="http://schemas.openxmlformats.org/officeDocument/2006/relationships/vmlDrawing" Target="../drawings/vmlDrawing137.vml"/><Relationship Id="rId4" Type="http://schemas.openxmlformats.org/officeDocument/2006/relationships/image" Target="../media/image801.wmf"/></Relationships>
</file>

<file path=ppt/slides/_rels/slide148.xml.rels><?xml version="1.0" encoding="UTF-8" standalone="yes"?>
<Relationships xmlns="http://schemas.openxmlformats.org/package/2006/relationships"><Relationship Id="rId8" Type="http://schemas.openxmlformats.org/officeDocument/2006/relationships/oleObject" Target="../embeddings/oleObject937.bin"/><Relationship Id="rId13" Type="http://schemas.openxmlformats.org/officeDocument/2006/relationships/oleObject" Target="../embeddings/oleObject939.bin"/><Relationship Id="rId18" Type="http://schemas.openxmlformats.org/officeDocument/2006/relationships/image" Target="../media/image807.wmf"/><Relationship Id="rId3" Type="http://schemas.openxmlformats.org/officeDocument/2006/relationships/oleObject" Target="../embeddings/oleObject935.bin"/><Relationship Id="rId7" Type="http://schemas.openxmlformats.org/officeDocument/2006/relationships/image" Target="../media/image802.wmf"/><Relationship Id="rId12" Type="http://schemas.openxmlformats.org/officeDocument/2006/relationships/image" Target="../media/image804.wmf"/><Relationship Id="rId17" Type="http://schemas.openxmlformats.org/officeDocument/2006/relationships/oleObject" Target="../embeddings/oleObject941.bin"/><Relationship Id="rId2" Type="http://schemas.openxmlformats.org/officeDocument/2006/relationships/slideLayout" Target="../slideLayouts/slideLayout6.xml"/><Relationship Id="rId16" Type="http://schemas.openxmlformats.org/officeDocument/2006/relationships/image" Target="../media/image806.wmf"/><Relationship Id="rId1" Type="http://schemas.openxmlformats.org/officeDocument/2006/relationships/vmlDrawing" Target="../drawings/vmlDrawing138.vml"/><Relationship Id="rId6" Type="http://schemas.openxmlformats.org/officeDocument/2006/relationships/oleObject" Target="../embeddings/Microsoft_Word_97_-_2003___6.doc"/><Relationship Id="rId11" Type="http://schemas.openxmlformats.org/officeDocument/2006/relationships/oleObject" Target="../embeddings/oleObject938.bin"/><Relationship Id="rId5" Type="http://schemas.openxmlformats.org/officeDocument/2006/relationships/oleObject" Target="../embeddings/oleObject936.bin"/><Relationship Id="rId15" Type="http://schemas.openxmlformats.org/officeDocument/2006/relationships/oleObject" Target="../embeddings/oleObject940.bin"/><Relationship Id="rId10" Type="http://schemas.openxmlformats.org/officeDocument/2006/relationships/image" Target="../media/image803.wmf"/><Relationship Id="rId4" Type="http://schemas.openxmlformats.org/officeDocument/2006/relationships/image" Target="../media/image22.png"/><Relationship Id="rId9" Type="http://schemas.openxmlformats.org/officeDocument/2006/relationships/oleObject" Target="../embeddings/Microsoft_Word_97_-_2003___7.doc"/><Relationship Id="rId14" Type="http://schemas.openxmlformats.org/officeDocument/2006/relationships/image" Target="../media/image805.wmf"/></Relationships>
</file>

<file path=ppt/slides/_rels/slide149.xml.rels><?xml version="1.0" encoding="UTF-8" standalone="yes"?>
<Relationships xmlns="http://schemas.openxmlformats.org/package/2006/relationships"><Relationship Id="rId8" Type="http://schemas.openxmlformats.org/officeDocument/2006/relationships/oleObject" Target="../embeddings/oleObject945.bin"/><Relationship Id="rId13" Type="http://schemas.openxmlformats.org/officeDocument/2006/relationships/image" Target="../media/image808.wmf"/><Relationship Id="rId18" Type="http://schemas.openxmlformats.org/officeDocument/2006/relationships/oleObject" Target="../embeddings/oleObject952.bin"/><Relationship Id="rId26" Type="http://schemas.openxmlformats.org/officeDocument/2006/relationships/oleObject" Target="../embeddings/oleObject956.bin"/><Relationship Id="rId3" Type="http://schemas.openxmlformats.org/officeDocument/2006/relationships/oleObject" Target="../embeddings/oleObject942.bin"/><Relationship Id="rId21" Type="http://schemas.openxmlformats.org/officeDocument/2006/relationships/image" Target="../media/image812.wmf"/><Relationship Id="rId7" Type="http://schemas.openxmlformats.org/officeDocument/2006/relationships/oleObject" Target="../embeddings/oleObject944.bin"/><Relationship Id="rId12" Type="http://schemas.openxmlformats.org/officeDocument/2006/relationships/oleObject" Target="../embeddings/oleObject949.bin"/><Relationship Id="rId17" Type="http://schemas.openxmlformats.org/officeDocument/2006/relationships/image" Target="../media/image810.wmf"/><Relationship Id="rId25" Type="http://schemas.openxmlformats.org/officeDocument/2006/relationships/image" Target="../media/image814.wmf"/><Relationship Id="rId2" Type="http://schemas.openxmlformats.org/officeDocument/2006/relationships/slideLayout" Target="../slideLayouts/slideLayout6.xml"/><Relationship Id="rId16" Type="http://schemas.openxmlformats.org/officeDocument/2006/relationships/oleObject" Target="../embeddings/oleObject951.bin"/><Relationship Id="rId20" Type="http://schemas.openxmlformats.org/officeDocument/2006/relationships/oleObject" Target="../embeddings/oleObject953.bin"/><Relationship Id="rId29" Type="http://schemas.openxmlformats.org/officeDocument/2006/relationships/image" Target="../media/image816.wmf"/><Relationship Id="rId1" Type="http://schemas.openxmlformats.org/officeDocument/2006/relationships/vmlDrawing" Target="../drawings/vmlDrawing139.vml"/><Relationship Id="rId6" Type="http://schemas.openxmlformats.org/officeDocument/2006/relationships/image" Target="../media/image17.wmf"/><Relationship Id="rId11" Type="http://schemas.openxmlformats.org/officeDocument/2006/relationships/oleObject" Target="../embeddings/oleObject948.bin"/><Relationship Id="rId24" Type="http://schemas.openxmlformats.org/officeDocument/2006/relationships/oleObject" Target="../embeddings/oleObject955.bin"/><Relationship Id="rId5" Type="http://schemas.openxmlformats.org/officeDocument/2006/relationships/oleObject" Target="../embeddings/oleObject943.bin"/><Relationship Id="rId15" Type="http://schemas.openxmlformats.org/officeDocument/2006/relationships/image" Target="../media/image809.wmf"/><Relationship Id="rId23" Type="http://schemas.openxmlformats.org/officeDocument/2006/relationships/image" Target="../media/image813.wmf"/><Relationship Id="rId28" Type="http://schemas.openxmlformats.org/officeDocument/2006/relationships/oleObject" Target="../embeddings/oleObject957.bin"/><Relationship Id="rId10" Type="http://schemas.openxmlformats.org/officeDocument/2006/relationships/oleObject" Target="../embeddings/oleObject947.bin"/><Relationship Id="rId19" Type="http://schemas.openxmlformats.org/officeDocument/2006/relationships/image" Target="../media/image811.wmf"/><Relationship Id="rId4" Type="http://schemas.openxmlformats.org/officeDocument/2006/relationships/image" Target="../media/image22.png"/><Relationship Id="rId9" Type="http://schemas.openxmlformats.org/officeDocument/2006/relationships/oleObject" Target="../embeddings/oleObject946.bin"/><Relationship Id="rId14" Type="http://schemas.openxmlformats.org/officeDocument/2006/relationships/oleObject" Target="../embeddings/oleObject950.bin"/><Relationship Id="rId22" Type="http://schemas.openxmlformats.org/officeDocument/2006/relationships/oleObject" Target="../embeddings/oleObject954.bin"/><Relationship Id="rId27" Type="http://schemas.openxmlformats.org/officeDocument/2006/relationships/image" Target="../media/image815.wmf"/></Relationships>
</file>

<file path=ppt/slides/_rels/slide15.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6.xml"/><Relationship Id="rId7" Type="http://schemas.openxmlformats.org/officeDocument/2006/relationships/oleObject" Target="../embeddings/oleObject14.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0.xml.rels><?xml version="1.0" encoding="UTF-8" standalone="yes"?>
<Relationships xmlns="http://schemas.openxmlformats.org/package/2006/relationships"><Relationship Id="rId8" Type="http://schemas.openxmlformats.org/officeDocument/2006/relationships/oleObject" Target="../embeddings/oleObject961.bin"/><Relationship Id="rId13" Type="http://schemas.openxmlformats.org/officeDocument/2006/relationships/image" Target="../media/image817.wmf"/><Relationship Id="rId18" Type="http://schemas.openxmlformats.org/officeDocument/2006/relationships/oleObject" Target="../embeddings/oleObject968.bin"/><Relationship Id="rId3" Type="http://schemas.openxmlformats.org/officeDocument/2006/relationships/oleObject" Target="../embeddings/oleObject958.bin"/><Relationship Id="rId21" Type="http://schemas.openxmlformats.org/officeDocument/2006/relationships/image" Target="../media/image821.wmf"/><Relationship Id="rId7" Type="http://schemas.openxmlformats.org/officeDocument/2006/relationships/oleObject" Target="../embeddings/oleObject960.bin"/><Relationship Id="rId12" Type="http://schemas.openxmlformats.org/officeDocument/2006/relationships/oleObject" Target="../embeddings/oleObject965.bin"/><Relationship Id="rId17" Type="http://schemas.openxmlformats.org/officeDocument/2006/relationships/image" Target="../media/image819.wmf"/><Relationship Id="rId2" Type="http://schemas.openxmlformats.org/officeDocument/2006/relationships/slideLayout" Target="../slideLayouts/slideLayout6.xml"/><Relationship Id="rId16" Type="http://schemas.openxmlformats.org/officeDocument/2006/relationships/oleObject" Target="../embeddings/oleObject967.bin"/><Relationship Id="rId20" Type="http://schemas.openxmlformats.org/officeDocument/2006/relationships/oleObject" Target="../embeddings/oleObject969.bin"/><Relationship Id="rId1" Type="http://schemas.openxmlformats.org/officeDocument/2006/relationships/vmlDrawing" Target="../drawings/vmlDrawing140.vml"/><Relationship Id="rId6" Type="http://schemas.openxmlformats.org/officeDocument/2006/relationships/image" Target="../media/image17.wmf"/><Relationship Id="rId11" Type="http://schemas.openxmlformats.org/officeDocument/2006/relationships/oleObject" Target="../embeddings/oleObject964.bin"/><Relationship Id="rId5" Type="http://schemas.openxmlformats.org/officeDocument/2006/relationships/oleObject" Target="../embeddings/oleObject959.bin"/><Relationship Id="rId15" Type="http://schemas.openxmlformats.org/officeDocument/2006/relationships/image" Target="../media/image818.wmf"/><Relationship Id="rId23" Type="http://schemas.openxmlformats.org/officeDocument/2006/relationships/image" Target="../media/image822.wmf"/><Relationship Id="rId10" Type="http://schemas.openxmlformats.org/officeDocument/2006/relationships/oleObject" Target="../embeddings/oleObject963.bin"/><Relationship Id="rId19" Type="http://schemas.openxmlformats.org/officeDocument/2006/relationships/image" Target="../media/image820.wmf"/><Relationship Id="rId4" Type="http://schemas.openxmlformats.org/officeDocument/2006/relationships/image" Target="../media/image22.png"/><Relationship Id="rId9" Type="http://schemas.openxmlformats.org/officeDocument/2006/relationships/oleObject" Target="../embeddings/oleObject962.bin"/><Relationship Id="rId14" Type="http://schemas.openxmlformats.org/officeDocument/2006/relationships/oleObject" Target="../embeddings/oleObject966.bin"/><Relationship Id="rId22" Type="http://schemas.openxmlformats.org/officeDocument/2006/relationships/oleObject" Target="../embeddings/oleObject970.bin"/></Relationships>
</file>

<file path=ppt/slides/_rels/slide151.xml.rels><?xml version="1.0" encoding="UTF-8" standalone="yes"?>
<Relationships xmlns="http://schemas.openxmlformats.org/package/2006/relationships"><Relationship Id="rId8" Type="http://schemas.openxmlformats.org/officeDocument/2006/relationships/image" Target="../media/image823.wmf"/><Relationship Id="rId13" Type="http://schemas.openxmlformats.org/officeDocument/2006/relationships/oleObject" Target="../embeddings/oleObject974.bin"/><Relationship Id="rId18" Type="http://schemas.openxmlformats.org/officeDocument/2006/relationships/image" Target="../media/image828.wmf"/><Relationship Id="rId3" Type="http://schemas.openxmlformats.org/officeDocument/2006/relationships/notesSlide" Target="../notesSlides/notesSlide20.xml"/><Relationship Id="rId7" Type="http://schemas.openxmlformats.org/officeDocument/2006/relationships/oleObject" Target="../embeddings/oleObject971.bin"/><Relationship Id="rId12" Type="http://schemas.openxmlformats.org/officeDocument/2006/relationships/image" Target="../media/image825.wmf"/><Relationship Id="rId17" Type="http://schemas.openxmlformats.org/officeDocument/2006/relationships/oleObject" Target="../embeddings/oleObject976.bin"/><Relationship Id="rId2" Type="http://schemas.openxmlformats.org/officeDocument/2006/relationships/slideLayout" Target="../slideLayouts/slideLayout1.xml"/><Relationship Id="rId16" Type="http://schemas.openxmlformats.org/officeDocument/2006/relationships/image" Target="../media/image827.wmf"/><Relationship Id="rId1" Type="http://schemas.openxmlformats.org/officeDocument/2006/relationships/vmlDrawing" Target="../drawings/vmlDrawing141.vml"/><Relationship Id="rId6" Type="http://schemas.openxmlformats.org/officeDocument/2006/relationships/image" Target="../media/image20.png"/><Relationship Id="rId11" Type="http://schemas.openxmlformats.org/officeDocument/2006/relationships/oleObject" Target="../embeddings/oleObject973.bin"/><Relationship Id="rId5" Type="http://schemas.openxmlformats.org/officeDocument/2006/relationships/image" Target="../media/image19.png"/><Relationship Id="rId15" Type="http://schemas.openxmlformats.org/officeDocument/2006/relationships/oleObject" Target="../embeddings/oleObject975.bin"/><Relationship Id="rId10" Type="http://schemas.openxmlformats.org/officeDocument/2006/relationships/image" Target="../media/image824.wmf"/><Relationship Id="rId4" Type="http://schemas.openxmlformats.org/officeDocument/2006/relationships/image" Target="../media/image18.png"/><Relationship Id="rId9" Type="http://schemas.openxmlformats.org/officeDocument/2006/relationships/oleObject" Target="../embeddings/oleObject972.bin"/><Relationship Id="rId14" Type="http://schemas.openxmlformats.org/officeDocument/2006/relationships/image" Target="../media/image826.wmf"/></Relationships>
</file>

<file path=ppt/slides/_rels/slide152.xml.rels><?xml version="1.0" encoding="UTF-8" standalone="yes"?>
<Relationships xmlns="http://schemas.openxmlformats.org/package/2006/relationships"><Relationship Id="rId2" Type="http://schemas.openxmlformats.org/officeDocument/2006/relationships/image" Target="../media/image829.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8" Type="http://schemas.openxmlformats.org/officeDocument/2006/relationships/image" Target="../media/image830.wmf"/><Relationship Id="rId3" Type="http://schemas.openxmlformats.org/officeDocument/2006/relationships/notesSlide" Target="../notesSlides/notesSlide21.xml"/><Relationship Id="rId7" Type="http://schemas.openxmlformats.org/officeDocument/2006/relationships/oleObject" Target="../embeddings/oleObject977.bin"/><Relationship Id="rId2" Type="http://schemas.openxmlformats.org/officeDocument/2006/relationships/slideLayout" Target="../slideLayouts/slideLayout1.xml"/><Relationship Id="rId1" Type="http://schemas.openxmlformats.org/officeDocument/2006/relationships/vmlDrawing" Target="../drawings/vmlDrawing142.v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831.wmf"/><Relationship Id="rId4" Type="http://schemas.openxmlformats.org/officeDocument/2006/relationships/image" Target="../media/image18.png"/><Relationship Id="rId9" Type="http://schemas.openxmlformats.org/officeDocument/2006/relationships/oleObject" Target="../embeddings/oleObject978.bin"/></Relationships>
</file>

<file path=ppt/slides/_rels/slide154.xml.rels><?xml version="1.0" encoding="UTF-8" standalone="yes"?>
<Relationships xmlns="http://schemas.openxmlformats.org/package/2006/relationships"><Relationship Id="rId8" Type="http://schemas.openxmlformats.org/officeDocument/2006/relationships/oleObject" Target="../embeddings/oleObject981.bin"/><Relationship Id="rId3" Type="http://schemas.openxmlformats.org/officeDocument/2006/relationships/notesSlide" Target="../notesSlides/notesSlide22.xml"/><Relationship Id="rId7" Type="http://schemas.openxmlformats.org/officeDocument/2006/relationships/image" Target="../media/image833.wmf"/><Relationship Id="rId2" Type="http://schemas.openxmlformats.org/officeDocument/2006/relationships/slideLayout" Target="../slideLayouts/slideLayout1.xml"/><Relationship Id="rId1" Type="http://schemas.openxmlformats.org/officeDocument/2006/relationships/vmlDrawing" Target="../drawings/vmlDrawing143.vml"/><Relationship Id="rId6" Type="http://schemas.openxmlformats.org/officeDocument/2006/relationships/oleObject" Target="../embeddings/oleObject980.bin"/><Relationship Id="rId11" Type="http://schemas.openxmlformats.org/officeDocument/2006/relationships/image" Target="../media/image835.wmf"/><Relationship Id="rId5" Type="http://schemas.openxmlformats.org/officeDocument/2006/relationships/image" Target="../media/image832.wmf"/><Relationship Id="rId10" Type="http://schemas.openxmlformats.org/officeDocument/2006/relationships/oleObject" Target="../embeddings/oleObject982.bin"/><Relationship Id="rId4" Type="http://schemas.openxmlformats.org/officeDocument/2006/relationships/oleObject" Target="../embeddings/oleObject979.bin"/><Relationship Id="rId9" Type="http://schemas.openxmlformats.org/officeDocument/2006/relationships/image" Target="../media/image834.wmf"/></Relationships>
</file>

<file path=ppt/slides/_rels/slide155.xml.rels><?xml version="1.0" encoding="UTF-8" standalone="yes"?>
<Relationships xmlns="http://schemas.openxmlformats.org/package/2006/relationships"><Relationship Id="rId8" Type="http://schemas.openxmlformats.org/officeDocument/2006/relationships/image" Target="../media/image836.wmf"/><Relationship Id="rId13" Type="http://schemas.openxmlformats.org/officeDocument/2006/relationships/oleObject" Target="../embeddings/oleObject986.bin"/><Relationship Id="rId3" Type="http://schemas.openxmlformats.org/officeDocument/2006/relationships/notesSlide" Target="../notesSlides/notesSlide23.xml"/><Relationship Id="rId7" Type="http://schemas.openxmlformats.org/officeDocument/2006/relationships/oleObject" Target="../embeddings/oleObject983.bin"/><Relationship Id="rId12" Type="http://schemas.openxmlformats.org/officeDocument/2006/relationships/image" Target="../media/image838.wmf"/><Relationship Id="rId2" Type="http://schemas.openxmlformats.org/officeDocument/2006/relationships/slideLayout" Target="../slideLayouts/slideLayout1.xml"/><Relationship Id="rId1" Type="http://schemas.openxmlformats.org/officeDocument/2006/relationships/vmlDrawing" Target="../drawings/vmlDrawing144.vml"/><Relationship Id="rId6" Type="http://schemas.openxmlformats.org/officeDocument/2006/relationships/image" Target="../media/image20.png"/><Relationship Id="rId11" Type="http://schemas.openxmlformats.org/officeDocument/2006/relationships/oleObject" Target="../embeddings/oleObject985.bin"/><Relationship Id="rId5" Type="http://schemas.openxmlformats.org/officeDocument/2006/relationships/image" Target="../media/image19.png"/><Relationship Id="rId10" Type="http://schemas.openxmlformats.org/officeDocument/2006/relationships/image" Target="../media/image837.wmf"/><Relationship Id="rId4" Type="http://schemas.openxmlformats.org/officeDocument/2006/relationships/image" Target="../media/image18.png"/><Relationship Id="rId9" Type="http://schemas.openxmlformats.org/officeDocument/2006/relationships/oleObject" Target="../embeddings/oleObject984.bin"/><Relationship Id="rId14" Type="http://schemas.openxmlformats.org/officeDocument/2006/relationships/image" Target="../media/image839.wmf"/></Relationships>
</file>

<file path=ppt/slides/_rels/slide156.xml.rels><?xml version="1.0" encoding="UTF-8" standalone="yes"?>
<Relationships xmlns="http://schemas.openxmlformats.org/package/2006/relationships"><Relationship Id="rId8" Type="http://schemas.openxmlformats.org/officeDocument/2006/relationships/image" Target="../media/image840.wmf"/><Relationship Id="rId3" Type="http://schemas.openxmlformats.org/officeDocument/2006/relationships/notesSlide" Target="../notesSlides/notesSlide24.xml"/><Relationship Id="rId7" Type="http://schemas.openxmlformats.org/officeDocument/2006/relationships/oleObject" Target="../embeddings/oleObject987.bin"/><Relationship Id="rId2" Type="http://schemas.openxmlformats.org/officeDocument/2006/relationships/slideLayout" Target="../slideLayouts/slideLayout1.xml"/><Relationship Id="rId1" Type="http://schemas.openxmlformats.org/officeDocument/2006/relationships/vmlDrawing" Target="../drawings/vmlDrawing145.v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841.wmf"/><Relationship Id="rId4" Type="http://schemas.openxmlformats.org/officeDocument/2006/relationships/image" Target="../media/image18.png"/><Relationship Id="rId9" Type="http://schemas.openxmlformats.org/officeDocument/2006/relationships/oleObject" Target="../embeddings/oleObject988.bin"/></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989.bin"/><Relationship Id="rId2" Type="http://schemas.openxmlformats.org/officeDocument/2006/relationships/slideLayout" Target="../slideLayouts/slideLayout6.xml"/><Relationship Id="rId1" Type="http://schemas.openxmlformats.org/officeDocument/2006/relationships/vmlDrawing" Target="../drawings/vmlDrawing146.vml"/><Relationship Id="rId4" Type="http://schemas.openxmlformats.org/officeDocument/2006/relationships/image" Target="../media/image842.wmf"/></Relationships>
</file>

<file path=ppt/slides/_rels/slide158.xml.rels><?xml version="1.0" encoding="UTF-8" standalone="yes"?>
<Relationships xmlns="http://schemas.openxmlformats.org/package/2006/relationships"><Relationship Id="rId8" Type="http://schemas.openxmlformats.org/officeDocument/2006/relationships/image" Target="../media/image843.wmf"/><Relationship Id="rId3" Type="http://schemas.openxmlformats.org/officeDocument/2006/relationships/notesSlide" Target="../notesSlides/notesSlide25.xml"/><Relationship Id="rId7" Type="http://schemas.openxmlformats.org/officeDocument/2006/relationships/oleObject" Target="../embeddings/oleObject990.bin"/><Relationship Id="rId12" Type="http://schemas.openxmlformats.org/officeDocument/2006/relationships/image" Target="../media/image845.wmf"/><Relationship Id="rId2" Type="http://schemas.openxmlformats.org/officeDocument/2006/relationships/slideLayout" Target="../slideLayouts/slideLayout1.xml"/><Relationship Id="rId1" Type="http://schemas.openxmlformats.org/officeDocument/2006/relationships/vmlDrawing" Target="../drawings/vmlDrawing147.vml"/><Relationship Id="rId6" Type="http://schemas.openxmlformats.org/officeDocument/2006/relationships/image" Target="../media/image20.png"/><Relationship Id="rId11" Type="http://schemas.openxmlformats.org/officeDocument/2006/relationships/oleObject" Target="../embeddings/oleObject992.bin"/><Relationship Id="rId5" Type="http://schemas.openxmlformats.org/officeDocument/2006/relationships/image" Target="../media/image19.png"/><Relationship Id="rId10" Type="http://schemas.openxmlformats.org/officeDocument/2006/relationships/image" Target="../media/image844.wmf"/><Relationship Id="rId4" Type="http://schemas.openxmlformats.org/officeDocument/2006/relationships/image" Target="../media/image18.png"/><Relationship Id="rId9" Type="http://schemas.openxmlformats.org/officeDocument/2006/relationships/oleObject" Target="../embeddings/oleObject991.bin"/></Relationships>
</file>

<file path=ppt/slides/_rels/slide1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26.wmf"/><Relationship Id="rId2" Type="http://schemas.openxmlformats.org/officeDocument/2006/relationships/slideLayout" Target="../slideLayouts/slideLayout5.xml"/><Relationship Id="rId16" Type="http://schemas.openxmlformats.org/officeDocument/2006/relationships/image" Target="../media/image28.wmf"/><Relationship Id="rId1" Type="http://schemas.openxmlformats.org/officeDocument/2006/relationships/vmlDrawing" Target="../drawings/vmlDrawing11.vml"/><Relationship Id="rId6" Type="http://schemas.openxmlformats.org/officeDocument/2006/relationships/image" Target="../media/image23.wmf"/><Relationship Id="rId11" Type="http://schemas.openxmlformats.org/officeDocument/2006/relationships/oleObject" Target="../embeddings/oleObject19.bin"/><Relationship Id="rId5" Type="http://schemas.openxmlformats.org/officeDocument/2006/relationships/oleObject" Target="../embeddings/oleObject16.bin"/><Relationship Id="rId15" Type="http://schemas.openxmlformats.org/officeDocument/2006/relationships/oleObject" Target="../embeddings/oleObject21.bin"/><Relationship Id="rId10" Type="http://schemas.openxmlformats.org/officeDocument/2006/relationships/image" Target="../media/image25.wmf"/><Relationship Id="rId4" Type="http://schemas.openxmlformats.org/officeDocument/2006/relationships/image" Target="../media/image22.png"/><Relationship Id="rId9" Type="http://schemas.openxmlformats.org/officeDocument/2006/relationships/oleObject" Target="../embeddings/oleObject18.bin"/><Relationship Id="rId14" Type="http://schemas.openxmlformats.org/officeDocument/2006/relationships/image" Target="../media/image27.wmf"/></Relationships>
</file>

<file path=ppt/slides/_rels/slide160.xml.rels><?xml version="1.0" encoding="UTF-8" standalone="yes"?>
<Relationships xmlns="http://schemas.openxmlformats.org/package/2006/relationships"><Relationship Id="rId8" Type="http://schemas.openxmlformats.org/officeDocument/2006/relationships/image" Target="../media/image846.wmf"/><Relationship Id="rId3" Type="http://schemas.openxmlformats.org/officeDocument/2006/relationships/notesSlide" Target="../notesSlides/notesSlide27.xml"/><Relationship Id="rId7" Type="http://schemas.openxmlformats.org/officeDocument/2006/relationships/oleObject" Target="../embeddings/oleObject993.bin"/><Relationship Id="rId2" Type="http://schemas.openxmlformats.org/officeDocument/2006/relationships/slideLayout" Target="../slideLayouts/slideLayout1.xml"/><Relationship Id="rId1" Type="http://schemas.openxmlformats.org/officeDocument/2006/relationships/vmlDrawing" Target="../drawings/vmlDrawing148.v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847.wmf"/><Relationship Id="rId4" Type="http://schemas.openxmlformats.org/officeDocument/2006/relationships/image" Target="../media/image18.png"/><Relationship Id="rId9" Type="http://schemas.openxmlformats.org/officeDocument/2006/relationships/oleObject" Target="../embeddings/oleObject994.bin"/></Relationships>
</file>

<file path=ppt/slides/_rels/slide161.xml.rels><?xml version="1.0" encoding="UTF-8" standalone="yes"?>
<Relationships xmlns="http://schemas.openxmlformats.org/package/2006/relationships"><Relationship Id="rId8" Type="http://schemas.openxmlformats.org/officeDocument/2006/relationships/image" Target="../media/image848.wmf"/><Relationship Id="rId3" Type="http://schemas.openxmlformats.org/officeDocument/2006/relationships/notesSlide" Target="../notesSlides/notesSlide28.xml"/><Relationship Id="rId7" Type="http://schemas.openxmlformats.org/officeDocument/2006/relationships/oleObject" Target="../embeddings/oleObject995.bin"/><Relationship Id="rId2" Type="http://schemas.openxmlformats.org/officeDocument/2006/relationships/slideLayout" Target="../slideLayouts/slideLayout1.xml"/><Relationship Id="rId1" Type="http://schemas.openxmlformats.org/officeDocument/2006/relationships/vmlDrawing" Target="../drawings/vmlDrawing149.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64.xml.rels><?xml version="1.0" encoding="UTF-8" standalone="yes"?>
<Relationships xmlns="http://schemas.openxmlformats.org/package/2006/relationships"><Relationship Id="rId8" Type="http://schemas.openxmlformats.org/officeDocument/2006/relationships/image" Target="../media/image849.wmf"/><Relationship Id="rId3" Type="http://schemas.openxmlformats.org/officeDocument/2006/relationships/notesSlide" Target="../notesSlides/notesSlide31.xml"/><Relationship Id="rId7" Type="http://schemas.openxmlformats.org/officeDocument/2006/relationships/oleObject" Target="../embeddings/oleObject996.bin"/><Relationship Id="rId2" Type="http://schemas.openxmlformats.org/officeDocument/2006/relationships/slideLayout" Target="../slideLayouts/slideLayout1.xml"/><Relationship Id="rId1" Type="http://schemas.openxmlformats.org/officeDocument/2006/relationships/vmlDrawing" Target="../drawings/vmlDrawing150.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5.xml.rels><?xml version="1.0" encoding="UTF-8" standalone="yes"?>
<Relationships xmlns="http://schemas.openxmlformats.org/package/2006/relationships"><Relationship Id="rId8" Type="http://schemas.openxmlformats.org/officeDocument/2006/relationships/image" Target="../media/image850.wmf"/><Relationship Id="rId3" Type="http://schemas.openxmlformats.org/officeDocument/2006/relationships/notesSlide" Target="../notesSlides/notesSlide32.xml"/><Relationship Id="rId7" Type="http://schemas.openxmlformats.org/officeDocument/2006/relationships/oleObject" Target="../embeddings/oleObject997.bin"/><Relationship Id="rId2" Type="http://schemas.openxmlformats.org/officeDocument/2006/relationships/slideLayout" Target="../slideLayouts/slideLayout1.xml"/><Relationship Id="rId1" Type="http://schemas.openxmlformats.org/officeDocument/2006/relationships/vmlDrawing" Target="../drawings/vmlDrawing151.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vmlDrawing" Target="../drawings/vmlDrawing152.vml"/><Relationship Id="rId5" Type="http://schemas.openxmlformats.org/officeDocument/2006/relationships/image" Target="../media/image851.wmf"/><Relationship Id="rId4" Type="http://schemas.openxmlformats.org/officeDocument/2006/relationships/oleObject" Target="../embeddings/oleObject998.bin"/></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vmlDrawing" Target="../drawings/vmlDrawing153.vml"/><Relationship Id="rId5" Type="http://schemas.openxmlformats.org/officeDocument/2006/relationships/image" Target="../media/image852.wmf"/><Relationship Id="rId4" Type="http://schemas.openxmlformats.org/officeDocument/2006/relationships/oleObject" Target="../embeddings/oleObject999.bin"/></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vmlDrawing" Target="../drawings/vmlDrawing154.vml"/><Relationship Id="rId5" Type="http://schemas.openxmlformats.org/officeDocument/2006/relationships/image" Target="../media/image853.wmf"/><Relationship Id="rId4" Type="http://schemas.openxmlformats.org/officeDocument/2006/relationships/oleObject" Target="../embeddings/oleObject1000.bin"/></Relationships>
</file>

<file path=ppt/slides/_rels/slide17.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notesSlide" Target="../notesSlides/notesSlide7.xml"/><Relationship Id="rId7"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5.xml"/><Relationship Id="rId1" Type="http://schemas.openxmlformats.org/officeDocument/2006/relationships/vmlDrawing" Target="../drawings/vmlDrawing155.vml"/><Relationship Id="rId6" Type="http://schemas.openxmlformats.org/officeDocument/2006/relationships/image" Target="../media/image854.wmf"/><Relationship Id="rId5" Type="http://schemas.openxmlformats.org/officeDocument/2006/relationships/oleObject" Target="../embeddings/oleObject1001.bin"/><Relationship Id="rId4" Type="http://schemas.openxmlformats.org/officeDocument/2006/relationships/image" Target="../media/image855.png"/></Relationships>
</file>

<file path=ppt/slides/_rels/slide172.xml.rels><?xml version="1.0" encoding="UTF-8" standalone="yes"?>
<Relationships xmlns="http://schemas.openxmlformats.org/package/2006/relationships"><Relationship Id="rId8" Type="http://schemas.openxmlformats.org/officeDocument/2006/relationships/image" Target="../media/image858.wmf"/><Relationship Id="rId3" Type="http://schemas.openxmlformats.org/officeDocument/2006/relationships/oleObject" Target="../embeddings/oleObject1002.bin"/><Relationship Id="rId7" Type="http://schemas.openxmlformats.org/officeDocument/2006/relationships/oleObject" Target="../embeddings/oleObject1004.bin"/><Relationship Id="rId2" Type="http://schemas.openxmlformats.org/officeDocument/2006/relationships/slideLayout" Target="../slideLayouts/slideLayout6.xml"/><Relationship Id="rId1" Type="http://schemas.openxmlformats.org/officeDocument/2006/relationships/vmlDrawing" Target="../drawings/vmlDrawing156.vml"/><Relationship Id="rId6" Type="http://schemas.openxmlformats.org/officeDocument/2006/relationships/image" Target="../media/image857.wmf"/><Relationship Id="rId5" Type="http://schemas.openxmlformats.org/officeDocument/2006/relationships/oleObject" Target="../embeddings/oleObject1003.bin"/><Relationship Id="rId10" Type="http://schemas.openxmlformats.org/officeDocument/2006/relationships/image" Target="../media/image859.wmf"/><Relationship Id="rId4" Type="http://schemas.openxmlformats.org/officeDocument/2006/relationships/image" Target="../media/image856.wmf"/><Relationship Id="rId9" Type="http://schemas.openxmlformats.org/officeDocument/2006/relationships/oleObject" Target="../embeddings/oleObject1005.bin"/></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1006.bin"/><Relationship Id="rId2" Type="http://schemas.openxmlformats.org/officeDocument/2006/relationships/slideLayout" Target="../slideLayouts/slideLayout6.xml"/><Relationship Id="rId1" Type="http://schemas.openxmlformats.org/officeDocument/2006/relationships/vmlDrawing" Target="../drawings/vmlDrawing157.vml"/><Relationship Id="rId6" Type="http://schemas.openxmlformats.org/officeDocument/2006/relationships/image" Target="../media/image861.emf"/><Relationship Id="rId5" Type="http://schemas.openxmlformats.org/officeDocument/2006/relationships/oleObject" Target="../embeddings/oleObject1007.bin"/><Relationship Id="rId4" Type="http://schemas.openxmlformats.org/officeDocument/2006/relationships/image" Target="../media/image860.wmf"/></Relationships>
</file>

<file path=ppt/slides/_rels/slide174.xml.rels><?xml version="1.0" encoding="UTF-8" standalone="yes"?>
<Relationships xmlns="http://schemas.openxmlformats.org/package/2006/relationships"><Relationship Id="rId8" Type="http://schemas.openxmlformats.org/officeDocument/2006/relationships/image" Target="../media/image862.wmf"/><Relationship Id="rId3" Type="http://schemas.openxmlformats.org/officeDocument/2006/relationships/notesSlide" Target="../notesSlides/notesSlide39.xml"/><Relationship Id="rId7" Type="http://schemas.openxmlformats.org/officeDocument/2006/relationships/oleObject" Target="../embeddings/oleObject1008.bin"/><Relationship Id="rId2" Type="http://schemas.openxmlformats.org/officeDocument/2006/relationships/slideLayout" Target="../slideLayouts/slideLayout1.xml"/><Relationship Id="rId1" Type="http://schemas.openxmlformats.org/officeDocument/2006/relationships/vmlDrawing" Target="../drawings/vmlDrawing158.v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863.wmf"/><Relationship Id="rId4" Type="http://schemas.openxmlformats.org/officeDocument/2006/relationships/image" Target="../media/image18.png"/><Relationship Id="rId9" Type="http://schemas.openxmlformats.org/officeDocument/2006/relationships/oleObject" Target="../embeddings/oleObject1009.bin"/></Relationships>
</file>

<file path=ppt/slides/_rels/slide175.xml.rels><?xml version="1.0" encoding="UTF-8" standalone="yes"?>
<Relationships xmlns="http://schemas.openxmlformats.org/package/2006/relationships"><Relationship Id="rId8" Type="http://schemas.openxmlformats.org/officeDocument/2006/relationships/image" Target="../media/image864.wmf"/><Relationship Id="rId3" Type="http://schemas.openxmlformats.org/officeDocument/2006/relationships/notesSlide" Target="../notesSlides/notesSlide40.xml"/><Relationship Id="rId7" Type="http://schemas.openxmlformats.org/officeDocument/2006/relationships/oleObject" Target="../embeddings/oleObject1010.bin"/><Relationship Id="rId12" Type="http://schemas.openxmlformats.org/officeDocument/2006/relationships/image" Target="../media/image866.wmf"/><Relationship Id="rId2" Type="http://schemas.openxmlformats.org/officeDocument/2006/relationships/slideLayout" Target="../slideLayouts/slideLayout1.xml"/><Relationship Id="rId1" Type="http://schemas.openxmlformats.org/officeDocument/2006/relationships/vmlDrawing" Target="../drawings/vmlDrawing159.vml"/><Relationship Id="rId6" Type="http://schemas.openxmlformats.org/officeDocument/2006/relationships/image" Target="../media/image20.png"/><Relationship Id="rId11" Type="http://schemas.openxmlformats.org/officeDocument/2006/relationships/oleObject" Target="../embeddings/oleObject1012.bin"/><Relationship Id="rId5" Type="http://schemas.openxmlformats.org/officeDocument/2006/relationships/image" Target="../media/image19.png"/><Relationship Id="rId10" Type="http://schemas.openxmlformats.org/officeDocument/2006/relationships/image" Target="../media/image865.wmf"/><Relationship Id="rId4" Type="http://schemas.openxmlformats.org/officeDocument/2006/relationships/image" Target="../media/image18.png"/><Relationship Id="rId9" Type="http://schemas.openxmlformats.org/officeDocument/2006/relationships/oleObject" Target="../embeddings/oleObject1011.bin"/></Relationships>
</file>

<file path=ppt/slides/_rels/slide1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77.xml.rels><?xml version="1.0" encoding="UTF-8" standalone="yes"?>
<Relationships xmlns="http://schemas.openxmlformats.org/package/2006/relationships"><Relationship Id="rId8" Type="http://schemas.openxmlformats.org/officeDocument/2006/relationships/image" Target="../media/image867.wmf"/><Relationship Id="rId3" Type="http://schemas.openxmlformats.org/officeDocument/2006/relationships/notesSlide" Target="../notesSlides/notesSlide42.xml"/><Relationship Id="rId7" Type="http://schemas.openxmlformats.org/officeDocument/2006/relationships/oleObject" Target="../embeddings/oleObject1013.bin"/><Relationship Id="rId2" Type="http://schemas.openxmlformats.org/officeDocument/2006/relationships/slideLayout" Target="../slideLayouts/slideLayout1.xml"/><Relationship Id="rId1" Type="http://schemas.openxmlformats.org/officeDocument/2006/relationships/vmlDrawing" Target="../drawings/vmlDrawing160.v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868.wmf"/><Relationship Id="rId4" Type="http://schemas.openxmlformats.org/officeDocument/2006/relationships/image" Target="../media/image18.png"/><Relationship Id="rId9" Type="http://schemas.openxmlformats.org/officeDocument/2006/relationships/oleObject" Target="../embeddings/oleObject1014.bin"/></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1015.bin"/><Relationship Id="rId2" Type="http://schemas.openxmlformats.org/officeDocument/2006/relationships/slideLayout" Target="../slideLayouts/slideLayout6.xml"/><Relationship Id="rId1" Type="http://schemas.openxmlformats.org/officeDocument/2006/relationships/vmlDrawing" Target="../drawings/vmlDrawing161.vml"/><Relationship Id="rId6" Type="http://schemas.openxmlformats.org/officeDocument/2006/relationships/image" Target="../media/image870.wmf"/><Relationship Id="rId5" Type="http://schemas.openxmlformats.org/officeDocument/2006/relationships/oleObject" Target="../embeddings/oleObject1016.bin"/><Relationship Id="rId4" Type="http://schemas.openxmlformats.org/officeDocument/2006/relationships/image" Target="../media/image869.wmf"/></Relationships>
</file>

<file path=ppt/slides/_rels/slide179.xml.rels><?xml version="1.0" encoding="UTF-8" standalone="yes"?>
<Relationships xmlns="http://schemas.openxmlformats.org/package/2006/relationships"><Relationship Id="rId8" Type="http://schemas.openxmlformats.org/officeDocument/2006/relationships/image" Target="../media/image873.wmf"/><Relationship Id="rId13" Type="http://schemas.openxmlformats.org/officeDocument/2006/relationships/image" Target="../media/image876.png"/><Relationship Id="rId3" Type="http://schemas.openxmlformats.org/officeDocument/2006/relationships/oleObject" Target="../embeddings/oleObject1017.bin"/><Relationship Id="rId7" Type="http://schemas.openxmlformats.org/officeDocument/2006/relationships/oleObject" Target="../embeddings/oleObject1019.bin"/><Relationship Id="rId12" Type="http://schemas.openxmlformats.org/officeDocument/2006/relationships/image" Target="../media/image875.wmf"/><Relationship Id="rId2" Type="http://schemas.openxmlformats.org/officeDocument/2006/relationships/slideLayout" Target="../slideLayouts/slideLayout6.xml"/><Relationship Id="rId1" Type="http://schemas.openxmlformats.org/officeDocument/2006/relationships/vmlDrawing" Target="../drawings/vmlDrawing162.vml"/><Relationship Id="rId6" Type="http://schemas.openxmlformats.org/officeDocument/2006/relationships/image" Target="../media/image872.wmf"/><Relationship Id="rId11" Type="http://schemas.openxmlformats.org/officeDocument/2006/relationships/oleObject" Target="../embeddings/oleObject1021.bin"/><Relationship Id="rId5" Type="http://schemas.openxmlformats.org/officeDocument/2006/relationships/oleObject" Target="../embeddings/oleObject1018.bin"/><Relationship Id="rId10" Type="http://schemas.openxmlformats.org/officeDocument/2006/relationships/image" Target="../media/image874.wmf"/><Relationship Id="rId4" Type="http://schemas.openxmlformats.org/officeDocument/2006/relationships/image" Target="../media/image871.wmf"/><Relationship Id="rId9" Type="http://schemas.openxmlformats.org/officeDocument/2006/relationships/oleObject" Target="../embeddings/oleObject1020.bin"/></Relationships>
</file>

<file path=ppt/slides/_rels/slide18.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31.wmf"/><Relationship Id="rId5" Type="http://schemas.openxmlformats.org/officeDocument/2006/relationships/oleObject" Target="../embeddings/oleObject24.bin"/><Relationship Id="rId10" Type="http://schemas.openxmlformats.org/officeDocument/2006/relationships/image" Target="../media/image22.png"/><Relationship Id="rId4" Type="http://schemas.openxmlformats.org/officeDocument/2006/relationships/image" Target="../media/image30.wmf"/><Relationship Id="rId9" Type="http://schemas.openxmlformats.org/officeDocument/2006/relationships/oleObject" Target="../embeddings/oleObject26.bin"/></Relationships>
</file>

<file path=ppt/slides/_rels/slide180.xml.rels><?xml version="1.0" encoding="UTF-8" standalone="yes"?>
<Relationships xmlns="http://schemas.openxmlformats.org/package/2006/relationships"><Relationship Id="rId8" Type="http://schemas.openxmlformats.org/officeDocument/2006/relationships/image" Target="../media/image879.wmf"/><Relationship Id="rId13" Type="http://schemas.openxmlformats.org/officeDocument/2006/relationships/oleObject" Target="../embeddings/oleObject1027.bin"/><Relationship Id="rId18" Type="http://schemas.openxmlformats.org/officeDocument/2006/relationships/image" Target="../media/image884.wmf"/><Relationship Id="rId3" Type="http://schemas.openxmlformats.org/officeDocument/2006/relationships/oleObject" Target="../embeddings/oleObject1022.bin"/><Relationship Id="rId7" Type="http://schemas.openxmlformats.org/officeDocument/2006/relationships/oleObject" Target="../embeddings/oleObject1024.bin"/><Relationship Id="rId12" Type="http://schemas.openxmlformats.org/officeDocument/2006/relationships/image" Target="../media/image881.wmf"/><Relationship Id="rId17" Type="http://schemas.openxmlformats.org/officeDocument/2006/relationships/oleObject" Target="../embeddings/oleObject1029.bin"/><Relationship Id="rId2" Type="http://schemas.openxmlformats.org/officeDocument/2006/relationships/slideLayout" Target="../slideLayouts/slideLayout6.xml"/><Relationship Id="rId16" Type="http://schemas.openxmlformats.org/officeDocument/2006/relationships/image" Target="../media/image883.wmf"/><Relationship Id="rId20" Type="http://schemas.openxmlformats.org/officeDocument/2006/relationships/image" Target="../media/image885.wmf"/><Relationship Id="rId1" Type="http://schemas.openxmlformats.org/officeDocument/2006/relationships/vmlDrawing" Target="../drawings/vmlDrawing163.vml"/><Relationship Id="rId6" Type="http://schemas.openxmlformats.org/officeDocument/2006/relationships/image" Target="../media/image878.wmf"/><Relationship Id="rId11" Type="http://schemas.openxmlformats.org/officeDocument/2006/relationships/oleObject" Target="../embeddings/oleObject1026.bin"/><Relationship Id="rId5" Type="http://schemas.openxmlformats.org/officeDocument/2006/relationships/oleObject" Target="../embeddings/oleObject1023.bin"/><Relationship Id="rId15" Type="http://schemas.openxmlformats.org/officeDocument/2006/relationships/oleObject" Target="../embeddings/oleObject1028.bin"/><Relationship Id="rId10" Type="http://schemas.openxmlformats.org/officeDocument/2006/relationships/image" Target="../media/image880.wmf"/><Relationship Id="rId19" Type="http://schemas.openxmlformats.org/officeDocument/2006/relationships/oleObject" Target="../embeddings/oleObject1030.bin"/><Relationship Id="rId4" Type="http://schemas.openxmlformats.org/officeDocument/2006/relationships/image" Target="../media/image877.wmf"/><Relationship Id="rId9" Type="http://schemas.openxmlformats.org/officeDocument/2006/relationships/oleObject" Target="../embeddings/oleObject1025.bin"/><Relationship Id="rId14" Type="http://schemas.openxmlformats.org/officeDocument/2006/relationships/image" Target="../media/image882.wmf"/></Relationships>
</file>

<file path=ppt/slides/_rels/slide181.xml.rels><?xml version="1.0" encoding="UTF-8" standalone="yes"?>
<Relationships xmlns="http://schemas.openxmlformats.org/package/2006/relationships"><Relationship Id="rId8" Type="http://schemas.openxmlformats.org/officeDocument/2006/relationships/oleObject" Target="../embeddings/oleObject1033.bin"/><Relationship Id="rId3" Type="http://schemas.openxmlformats.org/officeDocument/2006/relationships/notesSlide" Target="../notesSlides/notesSlide43.xml"/><Relationship Id="rId7" Type="http://schemas.openxmlformats.org/officeDocument/2006/relationships/image" Target="../media/image887.wmf"/><Relationship Id="rId12" Type="http://schemas.openxmlformats.org/officeDocument/2006/relationships/image" Target="../media/image889.wmf"/><Relationship Id="rId2" Type="http://schemas.openxmlformats.org/officeDocument/2006/relationships/slideLayout" Target="../slideLayouts/slideLayout13.xml"/><Relationship Id="rId1" Type="http://schemas.openxmlformats.org/officeDocument/2006/relationships/vmlDrawing" Target="../drawings/vmlDrawing164.vml"/><Relationship Id="rId6" Type="http://schemas.openxmlformats.org/officeDocument/2006/relationships/oleObject" Target="../embeddings/oleObject1032.bin"/><Relationship Id="rId11" Type="http://schemas.openxmlformats.org/officeDocument/2006/relationships/oleObject" Target="../embeddings/oleObject1034.bin"/><Relationship Id="rId5" Type="http://schemas.openxmlformats.org/officeDocument/2006/relationships/image" Target="../media/image886.wmf"/><Relationship Id="rId10" Type="http://schemas.openxmlformats.org/officeDocument/2006/relationships/image" Target="../media/image890.wmf"/><Relationship Id="rId4" Type="http://schemas.openxmlformats.org/officeDocument/2006/relationships/oleObject" Target="../embeddings/oleObject1031.bin"/><Relationship Id="rId9" Type="http://schemas.openxmlformats.org/officeDocument/2006/relationships/image" Target="../media/image888.wmf"/></Relationships>
</file>

<file path=ppt/slides/_rels/slide182.xml.rels><?xml version="1.0" encoding="UTF-8" standalone="yes"?>
<Relationships xmlns="http://schemas.openxmlformats.org/package/2006/relationships"><Relationship Id="rId8" Type="http://schemas.openxmlformats.org/officeDocument/2006/relationships/oleObject" Target="../embeddings/oleObject1037.bin"/><Relationship Id="rId13" Type="http://schemas.openxmlformats.org/officeDocument/2006/relationships/image" Target="../media/image895.wmf"/><Relationship Id="rId18" Type="http://schemas.openxmlformats.org/officeDocument/2006/relationships/oleObject" Target="../embeddings/oleObject1041.bin"/><Relationship Id="rId26" Type="http://schemas.openxmlformats.org/officeDocument/2006/relationships/oleObject" Target="../embeddings/oleObject1045.bin"/><Relationship Id="rId3" Type="http://schemas.openxmlformats.org/officeDocument/2006/relationships/image" Target="../media/image903.png"/><Relationship Id="rId21" Type="http://schemas.openxmlformats.org/officeDocument/2006/relationships/image" Target="../media/image898.wmf"/><Relationship Id="rId7" Type="http://schemas.openxmlformats.org/officeDocument/2006/relationships/image" Target="../media/image892.wmf"/><Relationship Id="rId12" Type="http://schemas.openxmlformats.org/officeDocument/2006/relationships/oleObject" Target="../embeddings/oleObject1039.bin"/><Relationship Id="rId17" Type="http://schemas.openxmlformats.org/officeDocument/2006/relationships/image" Target="../media/image905.png"/><Relationship Id="rId25" Type="http://schemas.openxmlformats.org/officeDocument/2006/relationships/image" Target="../media/image900.wmf"/><Relationship Id="rId2" Type="http://schemas.openxmlformats.org/officeDocument/2006/relationships/slideLayout" Target="../slideLayouts/slideLayout12.xml"/><Relationship Id="rId16" Type="http://schemas.openxmlformats.org/officeDocument/2006/relationships/image" Target="../media/image904.png"/><Relationship Id="rId20" Type="http://schemas.openxmlformats.org/officeDocument/2006/relationships/oleObject" Target="../embeddings/oleObject1042.bin"/><Relationship Id="rId29" Type="http://schemas.openxmlformats.org/officeDocument/2006/relationships/image" Target="../media/image902.wmf"/><Relationship Id="rId1" Type="http://schemas.openxmlformats.org/officeDocument/2006/relationships/vmlDrawing" Target="../drawings/vmlDrawing165.vml"/><Relationship Id="rId6" Type="http://schemas.openxmlformats.org/officeDocument/2006/relationships/oleObject" Target="../embeddings/oleObject1036.bin"/><Relationship Id="rId11" Type="http://schemas.openxmlformats.org/officeDocument/2006/relationships/image" Target="../media/image894.wmf"/><Relationship Id="rId24" Type="http://schemas.openxmlformats.org/officeDocument/2006/relationships/oleObject" Target="../embeddings/oleObject1044.bin"/><Relationship Id="rId5" Type="http://schemas.openxmlformats.org/officeDocument/2006/relationships/image" Target="../media/image891.wmf"/><Relationship Id="rId15" Type="http://schemas.openxmlformats.org/officeDocument/2006/relationships/image" Target="../media/image896.wmf"/><Relationship Id="rId23" Type="http://schemas.openxmlformats.org/officeDocument/2006/relationships/image" Target="../media/image899.wmf"/><Relationship Id="rId28" Type="http://schemas.openxmlformats.org/officeDocument/2006/relationships/oleObject" Target="../embeddings/oleObject1046.bin"/><Relationship Id="rId10" Type="http://schemas.openxmlformats.org/officeDocument/2006/relationships/oleObject" Target="../embeddings/oleObject1038.bin"/><Relationship Id="rId19" Type="http://schemas.openxmlformats.org/officeDocument/2006/relationships/image" Target="../media/image897.wmf"/><Relationship Id="rId4" Type="http://schemas.openxmlformats.org/officeDocument/2006/relationships/oleObject" Target="../embeddings/oleObject1035.bin"/><Relationship Id="rId9" Type="http://schemas.openxmlformats.org/officeDocument/2006/relationships/image" Target="../media/image893.wmf"/><Relationship Id="rId14" Type="http://schemas.openxmlformats.org/officeDocument/2006/relationships/oleObject" Target="../embeddings/oleObject1040.bin"/><Relationship Id="rId22" Type="http://schemas.openxmlformats.org/officeDocument/2006/relationships/oleObject" Target="../embeddings/oleObject1043.bin"/><Relationship Id="rId27" Type="http://schemas.openxmlformats.org/officeDocument/2006/relationships/image" Target="../media/image901.wmf"/></Relationships>
</file>

<file path=ppt/slides/_rels/slide183.xml.rels><?xml version="1.0" encoding="UTF-8" standalone="yes"?>
<Relationships xmlns="http://schemas.openxmlformats.org/package/2006/relationships"><Relationship Id="rId13" Type="http://schemas.openxmlformats.org/officeDocument/2006/relationships/oleObject" Target="../embeddings/oleObject1052.bin"/><Relationship Id="rId18" Type="http://schemas.openxmlformats.org/officeDocument/2006/relationships/image" Target="../media/image913.wmf"/><Relationship Id="rId26" Type="http://schemas.openxmlformats.org/officeDocument/2006/relationships/image" Target="../media/image915.wmf"/><Relationship Id="rId39" Type="http://schemas.openxmlformats.org/officeDocument/2006/relationships/image" Target="../media/image920.wmf"/><Relationship Id="rId3" Type="http://schemas.openxmlformats.org/officeDocument/2006/relationships/oleObject" Target="../embeddings/oleObject1047.bin"/><Relationship Id="rId21" Type="http://schemas.openxmlformats.org/officeDocument/2006/relationships/oleObject" Target="../embeddings/oleObject1056.bin"/><Relationship Id="rId34" Type="http://schemas.openxmlformats.org/officeDocument/2006/relationships/image" Target="../media/image919.wmf"/><Relationship Id="rId42" Type="http://schemas.openxmlformats.org/officeDocument/2006/relationships/oleObject" Target="../embeddings/oleObject1067.bin"/><Relationship Id="rId47" Type="http://schemas.openxmlformats.org/officeDocument/2006/relationships/oleObject" Target="../embeddings/oleObject1070.bin"/><Relationship Id="rId50" Type="http://schemas.openxmlformats.org/officeDocument/2006/relationships/image" Target="../media/image925.wmf"/><Relationship Id="rId7" Type="http://schemas.openxmlformats.org/officeDocument/2006/relationships/oleObject" Target="../embeddings/oleObject1049.bin"/><Relationship Id="rId12" Type="http://schemas.openxmlformats.org/officeDocument/2006/relationships/image" Target="../media/image910.wmf"/><Relationship Id="rId17" Type="http://schemas.openxmlformats.org/officeDocument/2006/relationships/oleObject" Target="../embeddings/oleObject1054.bin"/><Relationship Id="rId25" Type="http://schemas.openxmlformats.org/officeDocument/2006/relationships/oleObject" Target="../embeddings/oleObject1058.bin"/><Relationship Id="rId33" Type="http://schemas.openxmlformats.org/officeDocument/2006/relationships/oleObject" Target="../embeddings/oleObject1062.bin"/><Relationship Id="rId38" Type="http://schemas.openxmlformats.org/officeDocument/2006/relationships/oleObject" Target="../embeddings/oleObject1065.bin"/><Relationship Id="rId46" Type="http://schemas.openxmlformats.org/officeDocument/2006/relationships/image" Target="../media/image923.wmf"/><Relationship Id="rId2" Type="http://schemas.openxmlformats.org/officeDocument/2006/relationships/slideLayout" Target="../slideLayouts/slideLayout13.xml"/><Relationship Id="rId16" Type="http://schemas.openxmlformats.org/officeDocument/2006/relationships/image" Target="../media/image912.wmf"/><Relationship Id="rId20" Type="http://schemas.openxmlformats.org/officeDocument/2006/relationships/image" Target="../media/image914.wmf"/><Relationship Id="rId29" Type="http://schemas.openxmlformats.org/officeDocument/2006/relationships/oleObject" Target="../embeddings/oleObject1060.bin"/><Relationship Id="rId41" Type="http://schemas.openxmlformats.org/officeDocument/2006/relationships/image" Target="../media/image921.wmf"/><Relationship Id="rId1" Type="http://schemas.openxmlformats.org/officeDocument/2006/relationships/vmlDrawing" Target="../drawings/vmlDrawing166.vml"/><Relationship Id="rId6" Type="http://schemas.openxmlformats.org/officeDocument/2006/relationships/image" Target="../media/image907.wmf"/><Relationship Id="rId11" Type="http://schemas.openxmlformats.org/officeDocument/2006/relationships/oleObject" Target="../embeddings/oleObject1051.bin"/><Relationship Id="rId24" Type="http://schemas.openxmlformats.org/officeDocument/2006/relationships/image" Target="../media/image898.wmf"/><Relationship Id="rId32" Type="http://schemas.openxmlformats.org/officeDocument/2006/relationships/image" Target="../media/image918.wmf"/><Relationship Id="rId37" Type="http://schemas.openxmlformats.org/officeDocument/2006/relationships/image" Target="../media/image901.wmf"/><Relationship Id="rId40" Type="http://schemas.openxmlformats.org/officeDocument/2006/relationships/oleObject" Target="../embeddings/oleObject1066.bin"/><Relationship Id="rId45" Type="http://schemas.openxmlformats.org/officeDocument/2006/relationships/oleObject" Target="../embeddings/oleObject1069.bin"/><Relationship Id="rId5" Type="http://schemas.openxmlformats.org/officeDocument/2006/relationships/oleObject" Target="../embeddings/oleObject1048.bin"/><Relationship Id="rId15" Type="http://schemas.openxmlformats.org/officeDocument/2006/relationships/oleObject" Target="../embeddings/oleObject1053.bin"/><Relationship Id="rId23" Type="http://schemas.openxmlformats.org/officeDocument/2006/relationships/oleObject" Target="../embeddings/oleObject1057.bin"/><Relationship Id="rId28" Type="http://schemas.openxmlformats.org/officeDocument/2006/relationships/image" Target="../media/image916.wmf"/><Relationship Id="rId36" Type="http://schemas.openxmlformats.org/officeDocument/2006/relationships/oleObject" Target="../embeddings/oleObject1064.bin"/><Relationship Id="rId49" Type="http://schemas.openxmlformats.org/officeDocument/2006/relationships/oleObject" Target="../embeddings/oleObject1071.bin"/><Relationship Id="rId10" Type="http://schemas.openxmlformats.org/officeDocument/2006/relationships/image" Target="../media/image909.wmf"/><Relationship Id="rId19" Type="http://schemas.openxmlformats.org/officeDocument/2006/relationships/oleObject" Target="../embeddings/oleObject1055.bin"/><Relationship Id="rId31" Type="http://schemas.openxmlformats.org/officeDocument/2006/relationships/oleObject" Target="../embeddings/oleObject1061.bin"/><Relationship Id="rId44" Type="http://schemas.openxmlformats.org/officeDocument/2006/relationships/oleObject" Target="../embeddings/oleObject1068.bin"/><Relationship Id="rId4" Type="http://schemas.openxmlformats.org/officeDocument/2006/relationships/image" Target="../media/image906.wmf"/><Relationship Id="rId9" Type="http://schemas.openxmlformats.org/officeDocument/2006/relationships/oleObject" Target="../embeddings/oleObject1050.bin"/><Relationship Id="rId14" Type="http://schemas.openxmlformats.org/officeDocument/2006/relationships/image" Target="../media/image911.emf"/><Relationship Id="rId22" Type="http://schemas.openxmlformats.org/officeDocument/2006/relationships/image" Target="../media/image900.wmf"/><Relationship Id="rId27" Type="http://schemas.openxmlformats.org/officeDocument/2006/relationships/oleObject" Target="../embeddings/oleObject1059.bin"/><Relationship Id="rId30" Type="http://schemas.openxmlformats.org/officeDocument/2006/relationships/image" Target="../media/image917.wmf"/><Relationship Id="rId35" Type="http://schemas.openxmlformats.org/officeDocument/2006/relationships/oleObject" Target="../embeddings/oleObject1063.bin"/><Relationship Id="rId43" Type="http://schemas.openxmlformats.org/officeDocument/2006/relationships/image" Target="../media/image922.wmf"/><Relationship Id="rId48" Type="http://schemas.openxmlformats.org/officeDocument/2006/relationships/image" Target="../media/image924.wmf"/><Relationship Id="rId8" Type="http://schemas.openxmlformats.org/officeDocument/2006/relationships/image" Target="../media/image908.wmf"/></Relationships>
</file>

<file path=ppt/slides/_rels/slide184.xml.rels><?xml version="1.0" encoding="UTF-8" standalone="yes"?>
<Relationships xmlns="http://schemas.openxmlformats.org/package/2006/relationships"><Relationship Id="rId3" Type="http://schemas.openxmlformats.org/officeDocument/2006/relationships/image" Target="../media/image927.png"/><Relationship Id="rId2" Type="http://schemas.openxmlformats.org/officeDocument/2006/relationships/image" Target="../media/image926.png"/><Relationship Id="rId1" Type="http://schemas.openxmlformats.org/officeDocument/2006/relationships/slideLayout" Target="../slideLayouts/slideLayout5.xml"/><Relationship Id="rId6" Type="http://schemas.openxmlformats.org/officeDocument/2006/relationships/image" Target="../media/image930.png"/><Relationship Id="rId5" Type="http://schemas.openxmlformats.org/officeDocument/2006/relationships/image" Target="../media/image929.png"/><Relationship Id="rId4" Type="http://schemas.openxmlformats.org/officeDocument/2006/relationships/image" Target="../media/image928.png"/></Relationships>
</file>

<file path=ppt/slides/_rels/slide185.xml.rels><?xml version="1.0" encoding="UTF-8" standalone="yes"?>
<Relationships xmlns="http://schemas.openxmlformats.org/package/2006/relationships"><Relationship Id="rId8" Type="http://schemas.openxmlformats.org/officeDocument/2006/relationships/image" Target="../media/image933.wmf"/><Relationship Id="rId3" Type="http://schemas.openxmlformats.org/officeDocument/2006/relationships/oleObject" Target="../embeddings/oleObject1072.bin"/><Relationship Id="rId7" Type="http://schemas.openxmlformats.org/officeDocument/2006/relationships/oleObject" Target="../embeddings/oleObject1074.bin"/><Relationship Id="rId2" Type="http://schemas.openxmlformats.org/officeDocument/2006/relationships/slideLayout" Target="../slideLayouts/slideLayout12.xml"/><Relationship Id="rId1" Type="http://schemas.openxmlformats.org/officeDocument/2006/relationships/vmlDrawing" Target="../drawings/vmlDrawing167.vml"/><Relationship Id="rId6" Type="http://schemas.openxmlformats.org/officeDocument/2006/relationships/image" Target="../media/image932.wmf"/><Relationship Id="rId5" Type="http://schemas.openxmlformats.org/officeDocument/2006/relationships/oleObject" Target="../embeddings/oleObject1073.bin"/><Relationship Id="rId10" Type="http://schemas.openxmlformats.org/officeDocument/2006/relationships/image" Target="../media/image934.wmf"/><Relationship Id="rId4" Type="http://schemas.openxmlformats.org/officeDocument/2006/relationships/image" Target="../media/image931.wmf"/><Relationship Id="rId9" Type="http://schemas.openxmlformats.org/officeDocument/2006/relationships/oleObject" Target="../embeddings/oleObject1075.bin"/></Relationships>
</file>

<file path=ppt/slides/_rels/slide186.xml.rels><?xml version="1.0" encoding="UTF-8" standalone="yes"?>
<Relationships xmlns="http://schemas.openxmlformats.org/package/2006/relationships"><Relationship Id="rId8" Type="http://schemas.openxmlformats.org/officeDocument/2006/relationships/image" Target="../media/image937.emf"/><Relationship Id="rId13" Type="http://schemas.openxmlformats.org/officeDocument/2006/relationships/oleObject" Target="../embeddings/oleObject1081.bin"/><Relationship Id="rId18" Type="http://schemas.openxmlformats.org/officeDocument/2006/relationships/image" Target="../media/image922.wmf"/><Relationship Id="rId26" Type="http://schemas.openxmlformats.org/officeDocument/2006/relationships/image" Target="../media/image943.wmf"/><Relationship Id="rId3" Type="http://schemas.openxmlformats.org/officeDocument/2006/relationships/oleObject" Target="../embeddings/oleObject1076.bin"/><Relationship Id="rId21" Type="http://schemas.openxmlformats.org/officeDocument/2006/relationships/oleObject" Target="../embeddings/oleObject1085.bin"/><Relationship Id="rId34" Type="http://schemas.openxmlformats.org/officeDocument/2006/relationships/image" Target="../media/image901.wmf"/><Relationship Id="rId7" Type="http://schemas.openxmlformats.org/officeDocument/2006/relationships/oleObject" Target="../embeddings/oleObject1078.bin"/><Relationship Id="rId12" Type="http://schemas.openxmlformats.org/officeDocument/2006/relationships/image" Target="../media/image898.wmf"/><Relationship Id="rId17" Type="http://schemas.openxmlformats.org/officeDocument/2006/relationships/oleObject" Target="../embeddings/oleObject1083.bin"/><Relationship Id="rId25" Type="http://schemas.openxmlformats.org/officeDocument/2006/relationships/oleObject" Target="../embeddings/oleObject1087.bin"/><Relationship Id="rId33" Type="http://schemas.openxmlformats.org/officeDocument/2006/relationships/oleObject" Target="../embeddings/oleObject1092.bin"/><Relationship Id="rId38" Type="http://schemas.openxmlformats.org/officeDocument/2006/relationships/image" Target="../media/image947.wmf"/><Relationship Id="rId2" Type="http://schemas.openxmlformats.org/officeDocument/2006/relationships/slideLayout" Target="../slideLayouts/slideLayout5.xml"/><Relationship Id="rId16" Type="http://schemas.openxmlformats.org/officeDocument/2006/relationships/image" Target="../media/image939.wmf"/><Relationship Id="rId20" Type="http://schemas.openxmlformats.org/officeDocument/2006/relationships/image" Target="../media/image940.wmf"/><Relationship Id="rId29" Type="http://schemas.openxmlformats.org/officeDocument/2006/relationships/oleObject" Target="../embeddings/oleObject1089.bin"/><Relationship Id="rId1" Type="http://schemas.openxmlformats.org/officeDocument/2006/relationships/vmlDrawing" Target="../drawings/vmlDrawing168.vml"/><Relationship Id="rId6" Type="http://schemas.openxmlformats.org/officeDocument/2006/relationships/image" Target="../media/image936.wmf"/><Relationship Id="rId11" Type="http://schemas.openxmlformats.org/officeDocument/2006/relationships/oleObject" Target="../embeddings/oleObject1080.bin"/><Relationship Id="rId24" Type="http://schemas.openxmlformats.org/officeDocument/2006/relationships/image" Target="../media/image942.wmf"/><Relationship Id="rId32" Type="http://schemas.openxmlformats.org/officeDocument/2006/relationships/image" Target="../media/image945.wmf"/><Relationship Id="rId37" Type="http://schemas.openxmlformats.org/officeDocument/2006/relationships/oleObject" Target="../embeddings/oleObject1094.bin"/><Relationship Id="rId5" Type="http://schemas.openxmlformats.org/officeDocument/2006/relationships/oleObject" Target="../embeddings/oleObject1077.bin"/><Relationship Id="rId15" Type="http://schemas.openxmlformats.org/officeDocument/2006/relationships/oleObject" Target="../embeddings/oleObject1082.bin"/><Relationship Id="rId23" Type="http://schemas.openxmlformats.org/officeDocument/2006/relationships/oleObject" Target="../embeddings/oleObject1086.bin"/><Relationship Id="rId28" Type="http://schemas.openxmlformats.org/officeDocument/2006/relationships/image" Target="../media/image944.wmf"/><Relationship Id="rId36" Type="http://schemas.openxmlformats.org/officeDocument/2006/relationships/image" Target="../media/image946.wmf"/><Relationship Id="rId10" Type="http://schemas.openxmlformats.org/officeDocument/2006/relationships/image" Target="../media/image938.emf"/><Relationship Id="rId19" Type="http://schemas.openxmlformats.org/officeDocument/2006/relationships/oleObject" Target="../embeddings/oleObject1084.bin"/><Relationship Id="rId31" Type="http://schemas.openxmlformats.org/officeDocument/2006/relationships/oleObject" Target="../embeddings/oleObject1091.bin"/><Relationship Id="rId4" Type="http://schemas.openxmlformats.org/officeDocument/2006/relationships/image" Target="../media/image935.wmf"/><Relationship Id="rId9" Type="http://schemas.openxmlformats.org/officeDocument/2006/relationships/oleObject" Target="../embeddings/oleObject1079.bin"/><Relationship Id="rId14" Type="http://schemas.openxmlformats.org/officeDocument/2006/relationships/image" Target="../media/image900.wmf"/><Relationship Id="rId22" Type="http://schemas.openxmlformats.org/officeDocument/2006/relationships/image" Target="../media/image941.wmf"/><Relationship Id="rId27" Type="http://schemas.openxmlformats.org/officeDocument/2006/relationships/oleObject" Target="../embeddings/oleObject1088.bin"/><Relationship Id="rId30" Type="http://schemas.openxmlformats.org/officeDocument/2006/relationships/oleObject" Target="../embeddings/oleObject1090.bin"/><Relationship Id="rId35" Type="http://schemas.openxmlformats.org/officeDocument/2006/relationships/oleObject" Target="../embeddings/oleObject1093.bin"/></Relationships>
</file>

<file path=ppt/slides/_rels/slide187.xml.rels><?xml version="1.0" encoding="UTF-8" standalone="yes"?>
<Relationships xmlns="http://schemas.openxmlformats.org/package/2006/relationships"><Relationship Id="rId8" Type="http://schemas.openxmlformats.org/officeDocument/2006/relationships/image" Target="../media/image949.wmf"/><Relationship Id="rId13" Type="http://schemas.openxmlformats.org/officeDocument/2006/relationships/oleObject" Target="../embeddings/oleObject1100.bin"/><Relationship Id="rId3" Type="http://schemas.openxmlformats.org/officeDocument/2006/relationships/oleObject" Target="../embeddings/oleObject1095.bin"/><Relationship Id="rId7" Type="http://schemas.openxmlformats.org/officeDocument/2006/relationships/oleObject" Target="../embeddings/oleObject1097.bin"/><Relationship Id="rId12" Type="http://schemas.openxmlformats.org/officeDocument/2006/relationships/image" Target="../media/image951.wmf"/><Relationship Id="rId2" Type="http://schemas.openxmlformats.org/officeDocument/2006/relationships/slideLayout" Target="../slideLayouts/slideLayout6.xml"/><Relationship Id="rId16" Type="http://schemas.openxmlformats.org/officeDocument/2006/relationships/image" Target="../media/image953.wmf"/><Relationship Id="rId1" Type="http://schemas.openxmlformats.org/officeDocument/2006/relationships/vmlDrawing" Target="../drawings/vmlDrawing169.vml"/><Relationship Id="rId6" Type="http://schemas.openxmlformats.org/officeDocument/2006/relationships/image" Target="../media/image948.wmf"/><Relationship Id="rId11" Type="http://schemas.openxmlformats.org/officeDocument/2006/relationships/oleObject" Target="../embeddings/oleObject1099.bin"/><Relationship Id="rId5" Type="http://schemas.openxmlformats.org/officeDocument/2006/relationships/oleObject" Target="../embeddings/oleObject1096.bin"/><Relationship Id="rId15" Type="http://schemas.openxmlformats.org/officeDocument/2006/relationships/oleObject" Target="../embeddings/oleObject1101.bin"/><Relationship Id="rId10" Type="http://schemas.openxmlformats.org/officeDocument/2006/relationships/image" Target="../media/image950.wmf"/><Relationship Id="rId4" Type="http://schemas.openxmlformats.org/officeDocument/2006/relationships/image" Target="../media/image22.png"/><Relationship Id="rId9" Type="http://schemas.openxmlformats.org/officeDocument/2006/relationships/oleObject" Target="../embeddings/oleObject1098.bin"/><Relationship Id="rId14" Type="http://schemas.openxmlformats.org/officeDocument/2006/relationships/image" Target="../media/image952.wmf"/></Relationships>
</file>

<file path=ppt/slides/_rels/slide188.xml.rels><?xml version="1.0" encoding="UTF-8" standalone="yes"?>
<Relationships xmlns="http://schemas.openxmlformats.org/package/2006/relationships"><Relationship Id="rId8" Type="http://schemas.openxmlformats.org/officeDocument/2006/relationships/image" Target="../media/image955.wmf"/><Relationship Id="rId3" Type="http://schemas.openxmlformats.org/officeDocument/2006/relationships/oleObject" Target="../embeddings/oleObject1102.bin"/><Relationship Id="rId7" Type="http://schemas.openxmlformats.org/officeDocument/2006/relationships/oleObject" Target="../embeddings/oleObject1104.bin"/><Relationship Id="rId12" Type="http://schemas.openxmlformats.org/officeDocument/2006/relationships/image" Target="../media/image957.wmf"/><Relationship Id="rId2" Type="http://schemas.openxmlformats.org/officeDocument/2006/relationships/slideLayout" Target="../slideLayouts/slideLayout6.xml"/><Relationship Id="rId1" Type="http://schemas.openxmlformats.org/officeDocument/2006/relationships/vmlDrawing" Target="../drawings/vmlDrawing170.vml"/><Relationship Id="rId6" Type="http://schemas.openxmlformats.org/officeDocument/2006/relationships/image" Target="../media/image954.wmf"/><Relationship Id="rId11" Type="http://schemas.openxmlformats.org/officeDocument/2006/relationships/oleObject" Target="../embeddings/oleObject1106.bin"/><Relationship Id="rId5" Type="http://schemas.openxmlformats.org/officeDocument/2006/relationships/oleObject" Target="../embeddings/oleObject1103.bin"/><Relationship Id="rId10" Type="http://schemas.openxmlformats.org/officeDocument/2006/relationships/image" Target="../media/image956.wmf"/><Relationship Id="rId4" Type="http://schemas.openxmlformats.org/officeDocument/2006/relationships/image" Target="../media/image22.png"/><Relationship Id="rId9" Type="http://schemas.openxmlformats.org/officeDocument/2006/relationships/oleObject" Target="../embeddings/oleObject1105.bin"/></Relationships>
</file>

<file path=ppt/slides/_rels/slide189.xml.rels><?xml version="1.0" encoding="UTF-8" standalone="yes"?>
<Relationships xmlns="http://schemas.openxmlformats.org/package/2006/relationships"><Relationship Id="rId8" Type="http://schemas.openxmlformats.org/officeDocument/2006/relationships/image" Target="../media/image960.wmf"/><Relationship Id="rId13" Type="http://schemas.openxmlformats.org/officeDocument/2006/relationships/oleObject" Target="../embeddings/oleObject1112.bin"/><Relationship Id="rId18" Type="http://schemas.openxmlformats.org/officeDocument/2006/relationships/image" Target="../media/image965.wmf"/><Relationship Id="rId3" Type="http://schemas.openxmlformats.org/officeDocument/2006/relationships/oleObject" Target="../embeddings/oleObject1107.bin"/><Relationship Id="rId21" Type="http://schemas.openxmlformats.org/officeDocument/2006/relationships/oleObject" Target="../embeddings/oleObject1116.bin"/><Relationship Id="rId7" Type="http://schemas.openxmlformats.org/officeDocument/2006/relationships/oleObject" Target="../embeddings/oleObject1109.bin"/><Relationship Id="rId12" Type="http://schemas.openxmlformats.org/officeDocument/2006/relationships/image" Target="../media/image962.wmf"/><Relationship Id="rId17" Type="http://schemas.openxmlformats.org/officeDocument/2006/relationships/oleObject" Target="../embeddings/oleObject1114.bin"/><Relationship Id="rId2" Type="http://schemas.openxmlformats.org/officeDocument/2006/relationships/slideLayout" Target="../slideLayouts/slideLayout6.xml"/><Relationship Id="rId16" Type="http://schemas.openxmlformats.org/officeDocument/2006/relationships/image" Target="../media/image964.wmf"/><Relationship Id="rId20" Type="http://schemas.openxmlformats.org/officeDocument/2006/relationships/image" Target="../media/image966.wmf"/><Relationship Id="rId1" Type="http://schemas.openxmlformats.org/officeDocument/2006/relationships/vmlDrawing" Target="../drawings/vmlDrawing171.vml"/><Relationship Id="rId6" Type="http://schemas.openxmlformats.org/officeDocument/2006/relationships/image" Target="../media/image959.wmf"/><Relationship Id="rId11" Type="http://schemas.openxmlformats.org/officeDocument/2006/relationships/oleObject" Target="../embeddings/oleObject1111.bin"/><Relationship Id="rId24" Type="http://schemas.openxmlformats.org/officeDocument/2006/relationships/image" Target="../media/image968.wmf"/><Relationship Id="rId5" Type="http://schemas.openxmlformats.org/officeDocument/2006/relationships/oleObject" Target="../embeddings/oleObject1108.bin"/><Relationship Id="rId15" Type="http://schemas.openxmlformats.org/officeDocument/2006/relationships/oleObject" Target="../embeddings/oleObject1113.bin"/><Relationship Id="rId23" Type="http://schemas.openxmlformats.org/officeDocument/2006/relationships/oleObject" Target="../embeddings/oleObject1117.bin"/><Relationship Id="rId10" Type="http://schemas.openxmlformats.org/officeDocument/2006/relationships/image" Target="../media/image961.wmf"/><Relationship Id="rId19" Type="http://schemas.openxmlformats.org/officeDocument/2006/relationships/oleObject" Target="../embeddings/oleObject1115.bin"/><Relationship Id="rId4" Type="http://schemas.openxmlformats.org/officeDocument/2006/relationships/image" Target="../media/image958.png"/><Relationship Id="rId9" Type="http://schemas.openxmlformats.org/officeDocument/2006/relationships/oleObject" Target="../embeddings/oleObject1110.bin"/><Relationship Id="rId14" Type="http://schemas.openxmlformats.org/officeDocument/2006/relationships/image" Target="../media/image963.wmf"/><Relationship Id="rId22" Type="http://schemas.openxmlformats.org/officeDocument/2006/relationships/image" Target="../media/image967.wmf"/></Relationships>
</file>

<file path=ppt/slides/_rels/slide19.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34.wmf"/><Relationship Id="rId11" Type="http://schemas.openxmlformats.org/officeDocument/2006/relationships/oleObject" Target="../embeddings/oleObject31.bin"/><Relationship Id="rId5" Type="http://schemas.openxmlformats.org/officeDocument/2006/relationships/oleObject" Target="../embeddings/oleObject28.bin"/><Relationship Id="rId10" Type="http://schemas.openxmlformats.org/officeDocument/2006/relationships/image" Target="../media/image36.wmf"/><Relationship Id="rId4" Type="http://schemas.openxmlformats.org/officeDocument/2006/relationships/image" Target="../media/image33.wmf"/><Relationship Id="rId9" Type="http://schemas.openxmlformats.org/officeDocument/2006/relationships/oleObject" Target="../embeddings/oleObject30.bin"/></Relationships>
</file>

<file path=ppt/slides/_rels/slide190.xml.rels><?xml version="1.0" encoding="UTF-8" standalone="yes"?>
<Relationships xmlns="http://schemas.openxmlformats.org/package/2006/relationships"><Relationship Id="rId8" Type="http://schemas.openxmlformats.org/officeDocument/2006/relationships/image" Target="../media/image971.wmf"/><Relationship Id="rId3" Type="http://schemas.openxmlformats.org/officeDocument/2006/relationships/oleObject" Target="../embeddings/oleObject1118.bin"/><Relationship Id="rId7" Type="http://schemas.openxmlformats.org/officeDocument/2006/relationships/oleObject" Target="../embeddings/oleObject1120.bin"/><Relationship Id="rId12" Type="http://schemas.openxmlformats.org/officeDocument/2006/relationships/image" Target="../media/image972.wmf"/><Relationship Id="rId2" Type="http://schemas.openxmlformats.org/officeDocument/2006/relationships/slideLayout" Target="../slideLayouts/slideLayout6.xml"/><Relationship Id="rId1" Type="http://schemas.openxmlformats.org/officeDocument/2006/relationships/vmlDrawing" Target="../drawings/vmlDrawing172.vml"/><Relationship Id="rId6" Type="http://schemas.openxmlformats.org/officeDocument/2006/relationships/image" Target="../media/image970.wmf"/><Relationship Id="rId11" Type="http://schemas.openxmlformats.org/officeDocument/2006/relationships/oleObject" Target="../embeddings/oleObject1122.bin"/><Relationship Id="rId5" Type="http://schemas.openxmlformats.org/officeDocument/2006/relationships/oleObject" Target="../embeddings/oleObject1119.bin"/><Relationship Id="rId10" Type="http://schemas.openxmlformats.org/officeDocument/2006/relationships/image" Target="../media/image958.png"/><Relationship Id="rId4" Type="http://schemas.openxmlformats.org/officeDocument/2006/relationships/image" Target="../media/image969.wmf"/><Relationship Id="rId9" Type="http://schemas.openxmlformats.org/officeDocument/2006/relationships/oleObject" Target="../embeddings/oleObject1121.bin"/></Relationships>
</file>

<file path=ppt/slides/_rels/slide191.xml.rels><?xml version="1.0" encoding="UTF-8" standalone="yes"?>
<Relationships xmlns="http://schemas.openxmlformats.org/package/2006/relationships"><Relationship Id="rId8" Type="http://schemas.openxmlformats.org/officeDocument/2006/relationships/image" Target="../media/image974.wmf"/><Relationship Id="rId13" Type="http://schemas.openxmlformats.org/officeDocument/2006/relationships/oleObject" Target="../embeddings/oleObject1128.bin"/><Relationship Id="rId18" Type="http://schemas.openxmlformats.org/officeDocument/2006/relationships/image" Target="../media/image979.wmf"/><Relationship Id="rId3" Type="http://schemas.openxmlformats.org/officeDocument/2006/relationships/oleObject" Target="../embeddings/oleObject1123.bin"/><Relationship Id="rId7" Type="http://schemas.openxmlformats.org/officeDocument/2006/relationships/oleObject" Target="../embeddings/oleObject1125.bin"/><Relationship Id="rId12" Type="http://schemas.openxmlformats.org/officeDocument/2006/relationships/image" Target="../media/image976.wmf"/><Relationship Id="rId17" Type="http://schemas.openxmlformats.org/officeDocument/2006/relationships/oleObject" Target="../embeddings/oleObject1130.bin"/><Relationship Id="rId2" Type="http://schemas.openxmlformats.org/officeDocument/2006/relationships/slideLayout" Target="../slideLayouts/slideLayout6.xml"/><Relationship Id="rId16" Type="http://schemas.openxmlformats.org/officeDocument/2006/relationships/image" Target="../media/image978.wmf"/><Relationship Id="rId1" Type="http://schemas.openxmlformats.org/officeDocument/2006/relationships/vmlDrawing" Target="../drawings/vmlDrawing173.vml"/><Relationship Id="rId6" Type="http://schemas.openxmlformats.org/officeDocument/2006/relationships/image" Target="../media/image973.wmf"/><Relationship Id="rId11" Type="http://schemas.openxmlformats.org/officeDocument/2006/relationships/oleObject" Target="../embeddings/oleObject1127.bin"/><Relationship Id="rId5" Type="http://schemas.openxmlformats.org/officeDocument/2006/relationships/oleObject" Target="../embeddings/oleObject1124.bin"/><Relationship Id="rId15" Type="http://schemas.openxmlformats.org/officeDocument/2006/relationships/oleObject" Target="../embeddings/oleObject1129.bin"/><Relationship Id="rId10" Type="http://schemas.openxmlformats.org/officeDocument/2006/relationships/image" Target="../media/image975.wmf"/><Relationship Id="rId4" Type="http://schemas.openxmlformats.org/officeDocument/2006/relationships/image" Target="../media/image958.png"/><Relationship Id="rId9" Type="http://schemas.openxmlformats.org/officeDocument/2006/relationships/oleObject" Target="../embeddings/oleObject1126.bin"/><Relationship Id="rId14" Type="http://schemas.openxmlformats.org/officeDocument/2006/relationships/image" Target="../media/image977.wmf"/></Relationships>
</file>

<file path=ppt/slides/_rels/slide192.xml.rels><?xml version="1.0" encoding="UTF-8" standalone="yes"?>
<Relationships xmlns="http://schemas.openxmlformats.org/package/2006/relationships"><Relationship Id="rId8" Type="http://schemas.openxmlformats.org/officeDocument/2006/relationships/image" Target="../media/image981.wmf"/><Relationship Id="rId3" Type="http://schemas.openxmlformats.org/officeDocument/2006/relationships/oleObject" Target="../embeddings/oleObject1131.bin"/><Relationship Id="rId7" Type="http://schemas.openxmlformats.org/officeDocument/2006/relationships/oleObject" Target="../embeddings/oleObject1133.bin"/><Relationship Id="rId2" Type="http://schemas.openxmlformats.org/officeDocument/2006/relationships/slideLayout" Target="../slideLayouts/slideLayout6.xml"/><Relationship Id="rId1" Type="http://schemas.openxmlformats.org/officeDocument/2006/relationships/vmlDrawing" Target="../drawings/vmlDrawing174.vml"/><Relationship Id="rId6" Type="http://schemas.openxmlformats.org/officeDocument/2006/relationships/image" Target="../media/image980.wmf"/><Relationship Id="rId5" Type="http://schemas.openxmlformats.org/officeDocument/2006/relationships/oleObject" Target="../embeddings/oleObject1132.bin"/><Relationship Id="rId10" Type="http://schemas.openxmlformats.org/officeDocument/2006/relationships/image" Target="../media/image982.wmf"/><Relationship Id="rId4" Type="http://schemas.openxmlformats.org/officeDocument/2006/relationships/image" Target="../media/image958.png"/><Relationship Id="rId9" Type="http://schemas.openxmlformats.org/officeDocument/2006/relationships/oleObject" Target="../embeddings/oleObject1134.bin"/></Relationships>
</file>

<file path=ppt/slides/_rels/slide193.xml.rels><?xml version="1.0" encoding="UTF-8" standalone="yes"?>
<Relationships xmlns="http://schemas.openxmlformats.org/package/2006/relationships"><Relationship Id="rId8" Type="http://schemas.openxmlformats.org/officeDocument/2006/relationships/image" Target="../media/image984.wmf"/><Relationship Id="rId13" Type="http://schemas.openxmlformats.org/officeDocument/2006/relationships/oleObject" Target="../embeddings/oleObject1140.bin"/><Relationship Id="rId18" Type="http://schemas.openxmlformats.org/officeDocument/2006/relationships/image" Target="../media/image989.wmf"/><Relationship Id="rId3" Type="http://schemas.openxmlformats.org/officeDocument/2006/relationships/oleObject" Target="../embeddings/oleObject1135.bin"/><Relationship Id="rId21" Type="http://schemas.openxmlformats.org/officeDocument/2006/relationships/oleObject" Target="../embeddings/oleObject1144.bin"/><Relationship Id="rId7" Type="http://schemas.openxmlformats.org/officeDocument/2006/relationships/oleObject" Target="../embeddings/oleObject1137.bin"/><Relationship Id="rId12" Type="http://schemas.openxmlformats.org/officeDocument/2006/relationships/image" Target="../media/image986.wmf"/><Relationship Id="rId17" Type="http://schemas.openxmlformats.org/officeDocument/2006/relationships/oleObject" Target="../embeddings/oleObject1142.bin"/><Relationship Id="rId2" Type="http://schemas.openxmlformats.org/officeDocument/2006/relationships/slideLayout" Target="../slideLayouts/slideLayout6.xml"/><Relationship Id="rId16" Type="http://schemas.openxmlformats.org/officeDocument/2006/relationships/image" Target="../media/image988.wmf"/><Relationship Id="rId20" Type="http://schemas.openxmlformats.org/officeDocument/2006/relationships/image" Target="../media/image990.wmf"/><Relationship Id="rId1" Type="http://schemas.openxmlformats.org/officeDocument/2006/relationships/vmlDrawing" Target="../drawings/vmlDrawing175.vml"/><Relationship Id="rId6" Type="http://schemas.openxmlformats.org/officeDocument/2006/relationships/image" Target="../media/image983.wmf"/><Relationship Id="rId11" Type="http://schemas.openxmlformats.org/officeDocument/2006/relationships/oleObject" Target="../embeddings/oleObject1139.bin"/><Relationship Id="rId5" Type="http://schemas.openxmlformats.org/officeDocument/2006/relationships/oleObject" Target="../embeddings/oleObject1136.bin"/><Relationship Id="rId15" Type="http://schemas.openxmlformats.org/officeDocument/2006/relationships/oleObject" Target="../embeddings/oleObject1141.bin"/><Relationship Id="rId10" Type="http://schemas.openxmlformats.org/officeDocument/2006/relationships/image" Target="../media/image985.wmf"/><Relationship Id="rId19" Type="http://schemas.openxmlformats.org/officeDocument/2006/relationships/oleObject" Target="../embeddings/oleObject1143.bin"/><Relationship Id="rId4" Type="http://schemas.openxmlformats.org/officeDocument/2006/relationships/image" Target="../media/image22.png"/><Relationship Id="rId9" Type="http://schemas.openxmlformats.org/officeDocument/2006/relationships/oleObject" Target="../embeddings/oleObject1138.bin"/><Relationship Id="rId14" Type="http://schemas.openxmlformats.org/officeDocument/2006/relationships/image" Target="../media/image987.wmf"/><Relationship Id="rId22" Type="http://schemas.openxmlformats.org/officeDocument/2006/relationships/image" Target="../media/image991.wmf"/></Relationships>
</file>

<file path=ppt/slides/_rels/slide194.xml.rels><?xml version="1.0" encoding="UTF-8" standalone="yes"?>
<Relationships xmlns="http://schemas.openxmlformats.org/package/2006/relationships"><Relationship Id="rId8" Type="http://schemas.openxmlformats.org/officeDocument/2006/relationships/image" Target="../media/image994.wmf"/><Relationship Id="rId3" Type="http://schemas.openxmlformats.org/officeDocument/2006/relationships/oleObject" Target="../embeddings/oleObject1145.bin"/><Relationship Id="rId7" Type="http://schemas.openxmlformats.org/officeDocument/2006/relationships/oleObject" Target="../embeddings/oleObject1147.bin"/><Relationship Id="rId2" Type="http://schemas.openxmlformats.org/officeDocument/2006/relationships/slideLayout" Target="../slideLayouts/slideLayout6.xml"/><Relationship Id="rId1" Type="http://schemas.openxmlformats.org/officeDocument/2006/relationships/vmlDrawing" Target="../drawings/vmlDrawing176.vml"/><Relationship Id="rId6" Type="http://schemas.openxmlformats.org/officeDocument/2006/relationships/image" Target="../media/image993.wmf"/><Relationship Id="rId5" Type="http://schemas.openxmlformats.org/officeDocument/2006/relationships/oleObject" Target="../embeddings/oleObject1146.bin"/><Relationship Id="rId10" Type="http://schemas.openxmlformats.org/officeDocument/2006/relationships/image" Target="../media/image995.wmf"/><Relationship Id="rId4" Type="http://schemas.openxmlformats.org/officeDocument/2006/relationships/image" Target="../media/image992.wmf"/><Relationship Id="rId9" Type="http://schemas.openxmlformats.org/officeDocument/2006/relationships/oleObject" Target="../embeddings/oleObject1148.bin"/></Relationships>
</file>

<file path=ppt/slides/_rels/slide195.xml.rels><?xml version="1.0" encoding="UTF-8" standalone="yes"?>
<Relationships xmlns="http://schemas.openxmlformats.org/package/2006/relationships"><Relationship Id="rId8" Type="http://schemas.openxmlformats.org/officeDocument/2006/relationships/image" Target="../media/image998.wmf"/><Relationship Id="rId3" Type="http://schemas.openxmlformats.org/officeDocument/2006/relationships/oleObject" Target="../embeddings/oleObject1149.bin"/><Relationship Id="rId7" Type="http://schemas.openxmlformats.org/officeDocument/2006/relationships/oleObject" Target="../embeddings/oleObject1151.bin"/><Relationship Id="rId12" Type="http://schemas.openxmlformats.org/officeDocument/2006/relationships/image" Target="../media/image1000.wmf"/><Relationship Id="rId2" Type="http://schemas.openxmlformats.org/officeDocument/2006/relationships/slideLayout" Target="../slideLayouts/slideLayout6.xml"/><Relationship Id="rId1" Type="http://schemas.openxmlformats.org/officeDocument/2006/relationships/vmlDrawing" Target="../drawings/vmlDrawing177.vml"/><Relationship Id="rId6" Type="http://schemas.openxmlformats.org/officeDocument/2006/relationships/image" Target="../media/image997.wmf"/><Relationship Id="rId11" Type="http://schemas.openxmlformats.org/officeDocument/2006/relationships/oleObject" Target="../embeddings/oleObject1153.bin"/><Relationship Id="rId5" Type="http://schemas.openxmlformats.org/officeDocument/2006/relationships/oleObject" Target="../embeddings/oleObject1150.bin"/><Relationship Id="rId10" Type="http://schemas.openxmlformats.org/officeDocument/2006/relationships/image" Target="../media/image999.wmf"/><Relationship Id="rId4" Type="http://schemas.openxmlformats.org/officeDocument/2006/relationships/image" Target="../media/image996.wmf"/><Relationship Id="rId9" Type="http://schemas.openxmlformats.org/officeDocument/2006/relationships/oleObject" Target="../embeddings/oleObject1152.bin"/></Relationships>
</file>

<file path=ppt/slides/_rels/slide196.xml.rels><?xml version="1.0" encoding="UTF-8" standalone="yes"?>
<Relationships xmlns="http://schemas.openxmlformats.org/package/2006/relationships"><Relationship Id="rId8" Type="http://schemas.openxmlformats.org/officeDocument/2006/relationships/image" Target="../media/image1003.wmf"/><Relationship Id="rId13" Type="http://schemas.openxmlformats.org/officeDocument/2006/relationships/oleObject" Target="../embeddings/oleObject1159.bin"/><Relationship Id="rId3" Type="http://schemas.openxmlformats.org/officeDocument/2006/relationships/oleObject" Target="../embeddings/oleObject1154.bin"/><Relationship Id="rId7" Type="http://schemas.openxmlformats.org/officeDocument/2006/relationships/oleObject" Target="../embeddings/oleObject1156.bin"/><Relationship Id="rId12" Type="http://schemas.openxmlformats.org/officeDocument/2006/relationships/image" Target="../media/image1005.wmf"/><Relationship Id="rId2" Type="http://schemas.openxmlformats.org/officeDocument/2006/relationships/slideLayout" Target="../slideLayouts/slideLayout6.xml"/><Relationship Id="rId16" Type="http://schemas.openxmlformats.org/officeDocument/2006/relationships/image" Target="../media/image1007.wmf"/><Relationship Id="rId1" Type="http://schemas.openxmlformats.org/officeDocument/2006/relationships/vmlDrawing" Target="../drawings/vmlDrawing178.vml"/><Relationship Id="rId6" Type="http://schemas.openxmlformats.org/officeDocument/2006/relationships/image" Target="../media/image1002.wmf"/><Relationship Id="rId11" Type="http://schemas.openxmlformats.org/officeDocument/2006/relationships/oleObject" Target="../embeddings/oleObject1158.bin"/><Relationship Id="rId5" Type="http://schemas.openxmlformats.org/officeDocument/2006/relationships/oleObject" Target="../embeddings/oleObject1155.bin"/><Relationship Id="rId15" Type="http://schemas.openxmlformats.org/officeDocument/2006/relationships/oleObject" Target="../embeddings/oleObject1160.bin"/><Relationship Id="rId10" Type="http://schemas.openxmlformats.org/officeDocument/2006/relationships/image" Target="../media/image1004.wmf"/><Relationship Id="rId4" Type="http://schemas.openxmlformats.org/officeDocument/2006/relationships/image" Target="../media/image1001.wmf"/><Relationship Id="rId9" Type="http://schemas.openxmlformats.org/officeDocument/2006/relationships/oleObject" Target="../embeddings/oleObject1157.bin"/><Relationship Id="rId14" Type="http://schemas.openxmlformats.org/officeDocument/2006/relationships/image" Target="../media/image1006.wmf"/></Relationships>
</file>

<file path=ppt/slides/_rels/slide197.xml.rels><?xml version="1.0" encoding="UTF-8" standalone="yes"?>
<Relationships xmlns="http://schemas.openxmlformats.org/package/2006/relationships"><Relationship Id="rId8" Type="http://schemas.openxmlformats.org/officeDocument/2006/relationships/image" Target="../media/image1010.wmf"/><Relationship Id="rId13" Type="http://schemas.openxmlformats.org/officeDocument/2006/relationships/oleObject" Target="../embeddings/oleObject1166.bin"/><Relationship Id="rId18" Type="http://schemas.openxmlformats.org/officeDocument/2006/relationships/image" Target="../media/image1015.emf"/><Relationship Id="rId3" Type="http://schemas.openxmlformats.org/officeDocument/2006/relationships/oleObject" Target="../embeddings/oleObject1161.bin"/><Relationship Id="rId21" Type="http://schemas.openxmlformats.org/officeDocument/2006/relationships/oleObject" Target="../embeddings/oleObject1170.bin"/><Relationship Id="rId7" Type="http://schemas.openxmlformats.org/officeDocument/2006/relationships/oleObject" Target="../embeddings/oleObject1163.bin"/><Relationship Id="rId12" Type="http://schemas.openxmlformats.org/officeDocument/2006/relationships/image" Target="../media/image1012.wmf"/><Relationship Id="rId17" Type="http://schemas.openxmlformats.org/officeDocument/2006/relationships/oleObject" Target="../embeddings/oleObject1168.bin"/><Relationship Id="rId2" Type="http://schemas.openxmlformats.org/officeDocument/2006/relationships/slideLayout" Target="../slideLayouts/slideLayout6.xml"/><Relationship Id="rId16" Type="http://schemas.openxmlformats.org/officeDocument/2006/relationships/image" Target="../media/image1014.wmf"/><Relationship Id="rId20" Type="http://schemas.openxmlformats.org/officeDocument/2006/relationships/image" Target="../media/image1016.wmf"/><Relationship Id="rId1" Type="http://schemas.openxmlformats.org/officeDocument/2006/relationships/vmlDrawing" Target="../drawings/vmlDrawing179.vml"/><Relationship Id="rId6" Type="http://schemas.openxmlformats.org/officeDocument/2006/relationships/image" Target="../media/image1009.wmf"/><Relationship Id="rId11" Type="http://schemas.openxmlformats.org/officeDocument/2006/relationships/oleObject" Target="../embeddings/oleObject1165.bin"/><Relationship Id="rId24" Type="http://schemas.openxmlformats.org/officeDocument/2006/relationships/image" Target="../media/image1018.wmf"/><Relationship Id="rId5" Type="http://schemas.openxmlformats.org/officeDocument/2006/relationships/oleObject" Target="../embeddings/oleObject1162.bin"/><Relationship Id="rId15" Type="http://schemas.openxmlformats.org/officeDocument/2006/relationships/oleObject" Target="../embeddings/oleObject1167.bin"/><Relationship Id="rId23" Type="http://schemas.openxmlformats.org/officeDocument/2006/relationships/oleObject" Target="../embeddings/oleObject1171.bin"/><Relationship Id="rId10" Type="http://schemas.openxmlformats.org/officeDocument/2006/relationships/image" Target="../media/image1011.wmf"/><Relationship Id="rId19" Type="http://schemas.openxmlformats.org/officeDocument/2006/relationships/oleObject" Target="../embeddings/oleObject1169.bin"/><Relationship Id="rId4" Type="http://schemas.openxmlformats.org/officeDocument/2006/relationships/image" Target="../media/image1008.wmf"/><Relationship Id="rId9" Type="http://schemas.openxmlformats.org/officeDocument/2006/relationships/oleObject" Target="../embeddings/oleObject1164.bin"/><Relationship Id="rId14" Type="http://schemas.openxmlformats.org/officeDocument/2006/relationships/image" Target="../media/image1013.wmf"/><Relationship Id="rId22" Type="http://schemas.openxmlformats.org/officeDocument/2006/relationships/image" Target="../media/image1017.wmf"/></Relationships>
</file>

<file path=ppt/slides/_rels/slide198.xml.rels><?xml version="1.0" encoding="UTF-8" standalone="yes"?>
<Relationships xmlns="http://schemas.openxmlformats.org/package/2006/relationships"><Relationship Id="rId8" Type="http://schemas.openxmlformats.org/officeDocument/2006/relationships/image" Target="../media/image1020.wmf"/><Relationship Id="rId3" Type="http://schemas.openxmlformats.org/officeDocument/2006/relationships/oleObject" Target="../embeddings/oleObject1172.bin"/><Relationship Id="rId7" Type="http://schemas.openxmlformats.org/officeDocument/2006/relationships/oleObject" Target="../embeddings/oleObject1174.bin"/><Relationship Id="rId12" Type="http://schemas.openxmlformats.org/officeDocument/2006/relationships/image" Target="../media/image1022.wmf"/><Relationship Id="rId2" Type="http://schemas.openxmlformats.org/officeDocument/2006/relationships/slideLayout" Target="../slideLayouts/slideLayout6.xml"/><Relationship Id="rId1" Type="http://schemas.openxmlformats.org/officeDocument/2006/relationships/vmlDrawing" Target="../drawings/vmlDrawing180.vml"/><Relationship Id="rId6" Type="http://schemas.openxmlformats.org/officeDocument/2006/relationships/image" Target="../media/image1014.wmf"/><Relationship Id="rId11" Type="http://schemas.openxmlformats.org/officeDocument/2006/relationships/oleObject" Target="../embeddings/oleObject1176.bin"/><Relationship Id="rId5" Type="http://schemas.openxmlformats.org/officeDocument/2006/relationships/oleObject" Target="../embeddings/oleObject1173.bin"/><Relationship Id="rId10" Type="http://schemas.openxmlformats.org/officeDocument/2006/relationships/image" Target="../media/image1021.wmf"/><Relationship Id="rId4" Type="http://schemas.openxmlformats.org/officeDocument/2006/relationships/image" Target="../media/image1019.wmf"/><Relationship Id="rId9" Type="http://schemas.openxmlformats.org/officeDocument/2006/relationships/oleObject" Target="../embeddings/oleObject1175.bin"/></Relationships>
</file>

<file path=ppt/slides/_rels/slide199.xml.rels><?xml version="1.0" encoding="UTF-8" standalone="yes"?>
<Relationships xmlns="http://schemas.openxmlformats.org/package/2006/relationships"><Relationship Id="rId8" Type="http://schemas.openxmlformats.org/officeDocument/2006/relationships/image" Target="../media/image1025.wmf"/><Relationship Id="rId3" Type="http://schemas.openxmlformats.org/officeDocument/2006/relationships/oleObject" Target="../embeddings/oleObject1177.bin"/><Relationship Id="rId7" Type="http://schemas.openxmlformats.org/officeDocument/2006/relationships/oleObject" Target="../embeddings/oleObject1179.bin"/><Relationship Id="rId12" Type="http://schemas.openxmlformats.org/officeDocument/2006/relationships/image" Target="../media/image1027.emf"/><Relationship Id="rId2" Type="http://schemas.openxmlformats.org/officeDocument/2006/relationships/slideLayout" Target="../slideLayouts/slideLayout6.xml"/><Relationship Id="rId1" Type="http://schemas.openxmlformats.org/officeDocument/2006/relationships/vmlDrawing" Target="../drawings/vmlDrawing181.vml"/><Relationship Id="rId6" Type="http://schemas.openxmlformats.org/officeDocument/2006/relationships/image" Target="../media/image1024.wmf"/><Relationship Id="rId11" Type="http://schemas.openxmlformats.org/officeDocument/2006/relationships/oleObject" Target="../embeddings/oleObject1181.bin"/><Relationship Id="rId5" Type="http://schemas.openxmlformats.org/officeDocument/2006/relationships/oleObject" Target="../embeddings/oleObject1178.bin"/><Relationship Id="rId10" Type="http://schemas.openxmlformats.org/officeDocument/2006/relationships/image" Target="../media/image1026.wmf"/><Relationship Id="rId4" Type="http://schemas.openxmlformats.org/officeDocument/2006/relationships/image" Target="../media/image1023.wmf"/><Relationship Id="rId9" Type="http://schemas.openxmlformats.org/officeDocument/2006/relationships/oleObject" Target="../embeddings/oleObject1180.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notesSlide" Target="../notesSlides/notesSlide8.xml"/><Relationship Id="rId7" Type="http://schemas.openxmlformats.org/officeDocument/2006/relationships/oleObject" Target="../embeddings/oleObject32.bin"/><Relationship Id="rId12" Type="http://schemas.openxmlformats.org/officeDocument/2006/relationships/image" Target="../media/image39.wmf"/><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image" Target="../media/image20.png"/><Relationship Id="rId11" Type="http://schemas.openxmlformats.org/officeDocument/2006/relationships/oleObject" Target="../embeddings/oleObject34.bin"/><Relationship Id="rId5" Type="http://schemas.openxmlformats.org/officeDocument/2006/relationships/image" Target="../media/image19.png"/><Relationship Id="rId10" Type="http://schemas.openxmlformats.org/officeDocument/2006/relationships/image" Target="../media/image38.wmf"/><Relationship Id="rId4" Type="http://schemas.openxmlformats.org/officeDocument/2006/relationships/image" Target="../media/image18.png"/><Relationship Id="rId9" Type="http://schemas.openxmlformats.org/officeDocument/2006/relationships/oleObject" Target="../embeddings/oleObject33.bin"/></Relationships>
</file>

<file path=ppt/slides/_rels/slide200.xml.rels><?xml version="1.0" encoding="UTF-8" standalone="yes"?>
<Relationships xmlns="http://schemas.openxmlformats.org/package/2006/relationships"><Relationship Id="rId8" Type="http://schemas.openxmlformats.org/officeDocument/2006/relationships/image" Target="../media/image1030.wmf"/><Relationship Id="rId13" Type="http://schemas.openxmlformats.org/officeDocument/2006/relationships/oleObject" Target="../embeddings/oleObject1187.bin"/><Relationship Id="rId18" Type="http://schemas.openxmlformats.org/officeDocument/2006/relationships/image" Target="../media/image1035.wmf"/><Relationship Id="rId3" Type="http://schemas.openxmlformats.org/officeDocument/2006/relationships/oleObject" Target="../embeddings/oleObject1182.bin"/><Relationship Id="rId7" Type="http://schemas.openxmlformats.org/officeDocument/2006/relationships/oleObject" Target="../embeddings/oleObject1184.bin"/><Relationship Id="rId12" Type="http://schemas.openxmlformats.org/officeDocument/2006/relationships/image" Target="../media/image1032.wmf"/><Relationship Id="rId17" Type="http://schemas.openxmlformats.org/officeDocument/2006/relationships/oleObject" Target="../embeddings/oleObject1189.bin"/><Relationship Id="rId2" Type="http://schemas.openxmlformats.org/officeDocument/2006/relationships/slideLayout" Target="../slideLayouts/slideLayout6.xml"/><Relationship Id="rId16" Type="http://schemas.openxmlformats.org/officeDocument/2006/relationships/image" Target="../media/image1034.wmf"/><Relationship Id="rId1" Type="http://schemas.openxmlformats.org/officeDocument/2006/relationships/vmlDrawing" Target="../drawings/vmlDrawing182.vml"/><Relationship Id="rId6" Type="http://schemas.openxmlformats.org/officeDocument/2006/relationships/image" Target="../media/image1029.wmf"/><Relationship Id="rId11" Type="http://schemas.openxmlformats.org/officeDocument/2006/relationships/oleObject" Target="../embeddings/oleObject1186.bin"/><Relationship Id="rId5" Type="http://schemas.openxmlformats.org/officeDocument/2006/relationships/oleObject" Target="../embeddings/oleObject1183.bin"/><Relationship Id="rId15" Type="http://schemas.openxmlformats.org/officeDocument/2006/relationships/oleObject" Target="../embeddings/oleObject1188.bin"/><Relationship Id="rId10" Type="http://schemas.openxmlformats.org/officeDocument/2006/relationships/image" Target="../media/image1031.wmf"/><Relationship Id="rId4" Type="http://schemas.openxmlformats.org/officeDocument/2006/relationships/image" Target="../media/image1028.wmf"/><Relationship Id="rId9" Type="http://schemas.openxmlformats.org/officeDocument/2006/relationships/oleObject" Target="../embeddings/oleObject1185.bin"/><Relationship Id="rId14" Type="http://schemas.openxmlformats.org/officeDocument/2006/relationships/image" Target="../media/image1033.wmf"/></Relationships>
</file>

<file path=ppt/slides/_rels/slide201.xml.rels><?xml version="1.0" encoding="UTF-8" standalone="yes"?>
<Relationships xmlns="http://schemas.openxmlformats.org/package/2006/relationships"><Relationship Id="rId8" Type="http://schemas.openxmlformats.org/officeDocument/2006/relationships/image" Target="../media/image1036.wmf"/><Relationship Id="rId13" Type="http://schemas.openxmlformats.org/officeDocument/2006/relationships/oleObject" Target="../embeddings/oleObject1195.bin"/><Relationship Id="rId18" Type="http://schemas.openxmlformats.org/officeDocument/2006/relationships/image" Target="../media/image1039.wmf"/><Relationship Id="rId3" Type="http://schemas.openxmlformats.org/officeDocument/2006/relationships/oleObject" Target="../embeddings/oleObject1190.bin"/><Relationship Id="rId7" Type="http://schemas.openxmlformats.org/officeDocument/2006/relationships/oleObject" Target="../embeddings/oleObject1192.bin"/><Relationship Id="rId12" Type="http://schemas.openxmlformats.org/officeDocument/2006/relationships/image" Target="../media/image1014.wmf"/><Relationship Id="rId17" Type="http://schemas.openxmlformats.org/officeDocument/2006/relationships/oleObject" Target="../embeddings/oleObject1197.bin"/><Relationship Id="rId2" Type="http://schemas.openxmlformats.org/officeDocument/2006/relationships/slideLayout" Target="../slideLayouts/slideLayout6.xml"/><Relationship Id="rId16" Type="http://schemas.openxmlformats.org/officeDocument/2006/relationships/image" Target="../media/image1038.wmf"/><Relationship Id="rId20" Type="http://schemas.openxmlformats.org/officeDocument/2006/relationships/image" Target="../media/image1040.wmf"/><Relationship Id="rId1" Type="http://schemas.openxmlformats.org/officeDocument/2006/relationships/vmlDrawing" Target="../drawings/vmlDrawing183.vml"/><Relationship Id="rId6" Type="http://schemas.openxmlformats.org/officeDocument/2006/relationships/image" Target="../media/image1032.wmf"/><Relationship Id="rId11" Type="http://schemas.openxmlformats.org/officeDocument/2006/relationships/oleObject" Target="../embeddings/oleObject1194.bin"/><Relationship Id="rId5" Type="http://schemas.openxmlformats.org/officeDocument/2006/relationships/oleObject" Target="../embeddings/oleObject1191.bin"/><Relationship Id="rId15" Type="http://schemas.openxmlformats.org/officeDocument/2006/relationships/oleObject" Target="../embeddings/oleObject1196.bin"/><Relationship Id="rId10" Type="http://schemas.openxmlformats.org/officeDocument/2006/relationships/image" Target="../media/image1013.wmf"/><Relationship Id="rId19" Type="http://schemas.openxmlformats.org/officeDocument/2006/relationships/oleObject" Target="../embeddings/oleObject1198.bin"/><Relationship Id="rId4" Type="http://schemas.openxmlformats.org/officeDocument/2006/relationships/image" Target="../media/image1033.wmf"/><Relationship Id="rId9" Type="http://schemas.openxmlformats.org/officeDocument/2006/relationships/oleObject" Target="../embeddings/oleObject1193.bin"/><Relationship Id="rId14" Type="http://schemas.openxmlformats.org/officeDocument/2006/relationships/image" Target="../media/image1037.wmf"/></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1199.bin"/><Relationship Id="rId2" Type="http://schemas.openxmlformats.org/officeDocument/2006/relationships/slideLayout" Target="../slideLayouts/slideLayout6.xml"/><Relationship Id="rId1" Type="http://schemas.openxmlformats.org/officeDocument/2006/relationships/vmlDrawing" Target="../drawings/vmlDrawing184.vml"/><Relationship Id="rId6" Type="http://schemas.openxmlformats.org/officeDocument/2006/relationships/image" Target="../media/image1042.wmf"/><Relationship Id="rId5" Type="http://schemas.openxmlformats.org/officeDocument/2006/relationships/oleObject" Target="../embeddings/oleObject1200.bin"/><Relationship Id="rId4" Type="http://schemas.openxmlformats.org/officeDocument/2006/relationships/image" Target="../media/image1041.emf"/></Relationships>
</file>

<file path=ppt/slides/_rels/slide203.xml.rels><?xml version="1.0" encoding="UTF-8" standalone="yes"?>
<Relationships xmlns="http://schemas.openxmlformats.org/package/2006/relationships"><Relationship Id="rId8" Type="http://schemas.openxmlformats.org/officeDocument/2006/relationships/image" Target="../media/image1044.wmf"/><Relationship Id="rId13" Type="http://schemas.openxmlformats.org/officeDocument/2006/relationships/oleObject" Target="../embeddings/oleObject1206.bin"/><Relationship Id="rId18" Type="http://schemas.openxmlformats.org/officeDocument/2006/relationships/image" Target="../media/image1049.wmf"/><Relationship Id="rId26" Type="http://schemas.openxmlformats.org/officeDocument/2006/relationships/image" Target="../media/image1053.wmf"/><Relationship Id="rId3" Type="http://schemas.openxmlformats.org/officeDocument/2006/relationships/oleObject" Target="../embeddings/oleObject1201.bin"/><Relationship Id="rId21" Type="http://schemas.openxmlformats.org/officeDocument/2006/relationships/oleObject" Target="../embeddings/oleObject1210.bin"/><Relationship Id="rId7" Type="http://schemas.openxmlformats.org/officeDocument/2006/relationships/oleObject" Target="../embeddings/oleObject1203.bin"/><Relationship Id="rId12" Type="http://schemas.openxmlformats.org/officeDocument/2006/relationships/image" Target="../media/image1046.wmf"/><Relationship Id="rId17" Type="http://schemas.openxmlformats.org/officeDocument/2006/relationships/oleObject" Target="../embeddings/oleObject1208.bin"/><Relationship Id="rId25" Type="http://schemas.openxmlformats.org/officeDocument/2006/relationships/oleObject" Target="../embeddings/oleObject1212.bin"/><Relationship Id="rId2" Type="http://schemas.openxmlformats.org/officeDocument/2006/relationships/slideLayout" Target="../slideLayouts/slideLayout6.xml"/><Relationship Id="rId16" Type="http://schemas.openxmlformats.org/officeDocument/2006/relationships/image" Target="../media/image1048.wmf"/><Relationship Id="rId20" Type="http://schemas.openxmlformats.org/officeDocument/2006/relationships/image" Target="../media/image1050.wmf"/><Relationship Id="rId1" Type="http://schemas.openxmlformats.org/officeDocument/2006/relationships/vmlDrawing" Target="../drawings/vmlDrawing185.vml"/><Relationship Id="rId6" Type="http://schemas.openxmlformats.org/officeDocument/2006/relationships/image" Target="../media/image1043.wmf"/><Relationship Id="rId11" Type="http://schemas.openxmlformats.org/officeDocument/2006/relationships/oleObject" Target="../embeddings/oleObject1205.bin"/><Relationship Id="rId24" Type="http://schemas.openxmlformats.org/officeDocument/2006/relationships/image" Target="../media/image1052.wmf"/><Relationship Id="rId5" Type="http://schemas.openxmlformats.org/officeDocument/2006/relationships/oleObject" Target="../embeddings/oleObject1202.bin"/><Relationship Id="rId15" Type="http://schemas.openxmlformats.org/officeDocument/2006/relationships/oleObject" Target="../embeddings/oleObject1207.bin"/><Relationship Id="rId23" Type="http://schemas.openxmlformats.org/officeDocument/2006/relationships/oleObject" Target="../embeddings/oleObject1211.bin"/><Relationship Id="rId10" Type="http://schemas.openxmlformats.org/officeDocument/2006/relationships/image" Target="../media/image1045.wmf"/><Relationship Id="rId19" Type="http://schemas.openxmlformats.org/officeDocument/2006/relationships/oleObject" Target="../embeddings/oleObject1209.bin"/><Relationship Id="rId4" Type="http://schemas.openxmlformats.org/officeDocument/2006/relationships/image" Target="../media/image22.png"/><Relationship Id="rId9" Type="http://schemas.openxmlformats.org/officeDocument/2006/relationships/oleObject" Target="../embeddings/oleObject1204.bin"/><Relationship Id="rId14" Type="http://schemas.openxmlformats.org/officeDocument/2006/relationships/image" Target="../media/image1047.wmf"/><Relationship Id="rId22" Type="http://schemas.openxmlformats.org/officeDocument/2006/relationships/image" Target="../media/image1051.wmf"/></Relationships>
</file>

<file path=ppt/slides/_rels/slide204.xml.rels><?xml version="1.0" encoding="UTF-8" standalone="yes"?>
<Relationships xmlns="http://schemas.openxmlformats.org/package/2006/relationships"><Relationship Id="rId8" Type="http://schemas.openxmlformats.org/officeDocument/2006/relationships/image" Target="../media/image1055.wmf"/><Relationship Id="rId13" Type="http://schemas.openxmlformats.org/officeDocument/2006/relationships/oleObject" Target="../embeddings/oleObject1218.bin"/><Relationship Id="rId18" Type="http://schemas.openxmlformats.org/officeDocument/2006/relationships/image" Target="../media/image1048.wmf"/><Relationship Id="rId3" Type="http://schemas.openxmlformats.org/officeDocument/2006/relationships/oleObject" Target="../embeddings/oleObject1213.bin"/><Relationship Id="rId21" Type="http://schemas.openxmlformats.org/officeDocument/2006/relationships/oleObject" Target="../embeddings/oleObject1222.bin"/><Relationship Id="rId7" Type="http://schemas.openxmlformats.org/officeDocument/2006/relationships/oleObject" Target="../embeddings/oleObject1215.bin"/><Relationship Id="rId12" Type="http://schemas.openxmlformats.org/officeDocument/2006/relationships/image" Target="../media/image1057.wmf"/><Relationship Id="rId17" Type="http://schemas.openxmlformats.org/officeDocument/2006/relationships/oleObject" Target="../embeddings/oleObject1220.bin"/><Relationship Id="rId2" Type="http://schemas.openxmlformats.org/officeDocument/2006/relationships/slideLayout" Target="../slideLayouts/slideLayout6.xml"/><Relationship Id="rId16" Type="http://schemas.openxmlformats.org/officeDocument/2006/relationships/image" Target="../media/image1059.wmf"/><Relationship Id="rId20" Type="http://schemas.openxmlformats.org/officeDocument/2006/relationships/image" Target="../media/image1049.wmf"/><Relationship Id="rId1" Type="http://schemas.openxmlformats.org/officeDocument/2006/relationships/vmlDrawing" Target="../drawings/vmlDrawing186.vml"/><Relationship Id="rId6" Type="http://schemas.openxmlformats.org/officeDocument/2006/relationships/image" Target="../media/image1054.wmf"/><Relationship Id="rId11" Type="http://schemas.openxmlformats.org/officeDocument/2006/relationships/oleObject" Target="../embeddings/oleObject1217.bin"/><Relationship Id="rId24" Type="http://schemas.openxmlformats.org/officeDocument/2006/relationships/image" Target="../media/image1051.wmf"/><Relationship Id="rId5" Type="http://schemas.openxmlformats.org/officeDocument/2006/relationships/oleObject" Target="../embeddings/oleObject1214.bin"/><Relationship Id="rId15" Type="http://schemas.openxmlformats.org/officeDocument/2006/relationships/oleObject" Target="../embeddings/oleObject1219.bin"/><Relationship Id="rId23" Type="http://schemas.openxmlformats.org/officeDocument/2006/relationships/oleObject" Target="../embeddings/oleObject1223.bin"/><Relationship Id="rId10" Type="http://schemas.openxmlformats.org/officeDocument/2006/relationships/image" Target="../media/image1056.wmf"/><Relationship Id="rId19" Type="http://schemas.openxmlformats.org/officeDocument/2006/relationships/oleObject" Target="../embeddings/oleObject1221.bin"/><Relationship Id="rId4" Type="http://schemas.openxmlformats.org/officeDocument/2006/relationships/image" Target="../media/image22.png"/><Relationship Id="rId9" Type="http://schemas.openxmlformats.org/officeDocument/2006/relationships/oleObject" Target="../embeddings/oleObject1216.bin"/><Relationship Id="rId14" Type="http://schemas.openxmlformats.org/officeDocument/2006/relationships/image" Target="../media/image1058.wmf"/><Relationship Id="rId22" Type="http://schemas.openxmlformats.org/officeDocument/2006/relationships/image" Target="../media/image1050.wmf"/></Relationships>
</file>

<file path=ppt/slides/_rels/slide205.xml.rels><?xml version="1.0" encoding="UTF-8" standalone="yes"?>
<Relationships xmlns="http://schemas.openxmlformats.org/package/2006/relationships"><Relationship Id="rId8" Type="http://schemas.openxmlformats.org/officeDocument/2006/relationships/image" Target="../media/image1061.wmf"/><Relationship Id="rId13" Type="http://schemas.openxmlformats.org/officeDocument/2006/relationships/oleObject" Target="../embeddings/oleObject1229.bin"/><Relationship Id="rId3" Type="http://schemas.openxmlformats.org/officeDocument/2006/relationships/oleObject" Target="../embeddings/oleObject1224.bin"/><Relationship Id="rId7" Type="http://schemas.openxmlformats.org/officeDocument/2006/relationships/oleObject" Target="../embeddings/oleObject1226.bin"/><Relationship Id="rId12" Type="http://schemas.openxmlformats.org/officeDocument/2006/relationships/image" Target="../media/image1063.wmf"/><Relationship Id="rId2" Type="http://schemas.openxmlformats.org/officeDocument/2006/relationships/slideLayout" Target="../slideLayouts/slideLayout6.xml"/><Relationship Id="rId16" Type="http://schemas.openxmlformats.org/officeDocument/2006/relationships/image" Target="../media/image1065.wmf"/><Relationship Id="rId1" Type="http://schemas.openxmlformats.org/officeDocument/2006/relationships/vmlDrawing" Target="../drawings/vmlDrawing187.vml"/><Relationship Id="rId6" Type="http://schemas.openxmlformats.org/officeDocument/2006/relationships/image" Target="../media/image1060.wmf"/><Relationship Id="rId11" Type="http://schemas.openxmlformats.org/officeDocument/2006/relationships/oleObject" Target="../embeddings/oleObject1228.bin"/><Relationship Id="rId5" Type="http://schemas.openxmlformats.org/officeDocument/2006/relationships/oleObject" Target="../embeddings/oleObject1225.bin"/><Relationship Id="rId15" Type="http://schemas.openxmlformats.org/officeDocument/2006/relationships/oleObject" Target="../embeddings/oleObject1230.bin"/><Relationship Id="rId10" Type="http://schemas.openxmlformats.org/officeDocument/2006/relationships/image" Target="../media/image1062.wmf"/><Relationship Id="rId4" Type="http://schemas.openxmlformats.org/officeDocument/2006/relationships/image" Target="../media/image22.png"/><Relationship Id="rId9" Type="http://schemas.openxmlformats.org/officeDocument/2006/relationships/oleObject" Target="../embeddings/oleObject1227.bin"/><Relationship Id="rId14" Type="http://schemas.openxmlformats.org/officeDocument/2006/relationships/image" Target="../media/image1064.wmf"/></Relationships>
</file>

<file path=ppt/slides/_rels/slide206.xml.rels><?xml version="1.0" encoding="UTF-8" standalone="yes"?>
<Relationships xmlns="http://schemas.openxmlformats.org/package/2006/relationships"><Relationship Id="rId8" Type="http://schemas.openxmlformats.org/officeDocument/2006/relationships/image" Target="../media/image1067.wmf"/><Relationship Id="rId13" Type="http://schemas.openxmlformats.org/officeDocument/2006/relationships/oleObject" Target="../embeddings/oleObject1236.bin"/><Relationship Id="rId18" Type="http://schemas.openxmlformats.org/officeDocument/2006/relationships/image" Target="../media/image1072.wmf"/><Relationship Id="rId26" Type="http://schemas.openxmlformats.org/officeDocument/2006/relationships/image" Target="../media/image1076.wmf"/><Relationship Id="rId3" Type="http://schemas.openxmlformats.org/officeDocument/2006/relationships/oleObject" Target="../embeddings/oleObject1231.bin"/><Relationship Id="rId21" Type="http://schemas.openxmlformats.org/officeDocument/2006/relationships/oleObject" Target="../embeddings/oleObject1240.bin"/><Relationship Id="rId7" Type="http://schemas.openxmlformats.org/officeDocument/2006/relationships/oleObject" Target="../embeddings/oleObject1233.bin"/><Relationship Id="rId12" Type="http://schemas.openxmlformats.org/officeDocument/2006/relationships/image" Target="../media/image1069.wmf"/><Relationship Id="rId17" Type="http://schemas.openxmlformats.org/officeDocument/2006/relationships/oleObject" Target="../embeddings/oleObject1238.bin"/><Relationship Id="rId25" Type="http://schemas.openxmlformats.org/officeDocument/2006/relationships/oleObject" Target="../embeddings/oleObject1242.bin"/><Relationship Id="rId2" Type="http://schemas.openxmlformats.org/officeDocument/2006/relationships/slideLayout" Target="../slideLayouts/slideLayout6.xml"/><Relationship Id="rId16" Type="http://schemas.openxmlformats.org/officeDocument/2006/relationships/image" Target="../media/image1071.wmf"/><Relationship Id="rId20" Type="http://schemas.openxmlformats.org/officeDocument/2006/relationships/image" Target="../media/image1073.wmf"/><Relationship Id="rId1" Type="http://schemas.openxmlformats.org/officeDocument/2006/relationships/vmlDrawing" Target="../drawings/vmlDrawing188.vml"/><Relationship Id="rId6" Type="http://schemas.openxmlformats.org/officeDocument/2006/relationships/image" Target="../media/image1066.wmf"/><Relationship Id="rId11" Type="http://schemas.openxmlformats.org/officeDocument/2006/relationships/oleObject" Target="../embeddings/oleObject1235.bin"/><Relationship Id="rId24" Type="http://schemas.openxmlformats.org/officeDocument/2006/relationships/image" Target="../media/image1075.wmf"/><Relationship Id="rId5" Type="http://schemas.openxmlformats.org/officeDocument/2006/relationships/oleObject" Target="../embeddings/oleObject1232.bin"/><Relationship Id="rId15" Type="http://schemas.openxmlformats.org/officeDocument/2006/relationships/oleObject" Target="../embeddings/oleObject1237.bin"/><Relationship Id="rId23" Type="http://schemas.openxmlformats.org/officeDocument/2006/relationships/oleObject" Target="../embeddings/oleObject1241.bin"/><Relationship Id="rId28" Type="http://schemas.openxmlformats.org/officeDocument/2006/relationships/image" Target="../media/image1077.wmf"/><Relationship Id="rId10" Type="http://schemas.openxmlformats.org/officeDocument/2006/relationships/image" Target="../media/image1068.wmf"/><Relationship Id="rId19" Type="http://schemas.openxmlformats.org/officeDocument/2006/relationships/oleObject" Target="../embeddings/oleObject1239.bin"/><Relationship Id="rId4" Type="http://schemas.openxmlformats.org/officeDocument/2006/relationships/image" Target="../media/image22.png"/><Relationship Id="rId9" Type="http://schemas.openxmlformats.org/officeDocument/2006/relationships/oleObject" Target="../embeddings/oleObject1234.bin"/><Relationship Id="rId14" Type="http://schemas.openxmlformats.org/officeDocument/2006/relationships/image" Target="../media/image1070.wmf"/><Relationship Id="rId22" Type="http://schemas.openxmlformats.org/officeDocument/2006/relationships/image" Target="../media/image1074.wmf"/><Relationship Id="rId27" Type="http://schemas.openxmlformats.org/officeDocument/2006/relationships/oleObject" Target="../embeddings/oleObject1243.bin"/></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8" Type="http://schemas.openxmlformats.org/officeDocument/2006/relationships/oleObject" Target="../embeddings/oleObject1247.bin"/><Relationship Id="rId13" Type="http://schemas.openxmlformats.org/officeDocument/2006/relationships/image" Target="../media/image1082.wmf"/><Relationship Id="rId18" Type="http://schemas.openxmlformats.org/officeDocument/2006/relationships/oleObject" Target="../embeddings/oleObject1252.bin"/><Relationship Id="rId3" Type="http://schemas.openxmlformats.org/officeDocument/2006/relationships/oleObject" Target="../embeddings/oleObject1244.bin"/><Relationship Id="rId21" Type="http://schemas.openxmlformats.org/officeDocument/2006/relationships/image" Target="../media/image1086.wmf"/><Relationship Id="rId7" Type="http://schemas.openxmlformats.org/officeDocument/2006/relationships/oleObject" Target="../embeddings/oleObject1246.bin"/><Relationship Id="rId12" Type="http://schemas.openxmlformats.org/officeDocument/2006/relationships/oleObject" Target="../embeddings/oleObject1249.bin"/><Relationship Id="rId17" Type="http://schemas.openxmlformats.org/officeDocument/2006/relationships/image" Target="../media/image1084.wmf"/><Relationship Id="rId2" Type="http://schemas.openxmlformats.org/officeDocument/2006/relationships/slideLayout" Target="../slideLayouts/slideLayout6.xml"/><Relationship Id="rId16" Type="http://schemas.openxmlformats.org/officeDocument/2006/relationships/oleObject" Target="../embeddings/oleObject1251.bin"/><Relationship Id="rId20" Type="http://schemas.openxmlformats.org/officeDocument/2006/relationships/oleObject" Target="../embeddings/oleObject1253.bin"/><Relationship Id="rId1" Type="http://schemas.openxmlformats.org/officeDocument/2006/relationships/vmlDrawing" Target="../drawings/vmlDrawing189.vml"/><Relationship Id="rId6" Type="http://schemas.openxmlformats.org/officeDocument/2006/relationships/image" Target="../media/image1079.wmf"/><Relationship Id="rId11" Type="http://schemas.openxmlformats.org/officeDocument/2006/relationships/image" Target="../media/image1081.wmf"/><Relationship Id="rId5" Type="http://schemas.openxmlformats.org/officeDocument/2006/relationships/oleObject" Target="../embeddings/oleObject1245.bin"/><Relationship Id="rId15" Type="http://schemas.openxmlformats.org/officeDocument/2006/relationships/image" Target="../media/image1083.wmf"/><Relationship Id="rId23" Type="http://schemas.openxmlformats.org/officeDocument/2006/relationships/image" Target="../media/image1087.wmf"/><Relationship Id="rId10" Type="http://schemas.openxmlformats.org/officeDocument/2006/relationships/oleObject" Target="../embeddings/oleObject1248.bin"/><Relationship Id="rId19" Type="http://schemas.openxmlformats.org/officeDocument/2006/relationships/image" Target="../media/image1085.wmf"/><Relationship Id="rId4" Type="http://schemas.openxmlformats.org/officeDocument/2006/relationships/image" Target="../media/image1078.wmf"/><Relationship Id="rId9" Type="http://schemas.openxmlformats.org/officeDocument/2006/relationships/image" Target="../media/image1080.wmf"/><Relationship Id="rId14" Type="http://schemas.openxmlformats.org/officeDocument/2006/relationships/oleObject" Target="../embeddings/oleObject1250.bin"/><Relationship Id="rId22" Type="http://schemas.openxmlformats.org/officeDocument/2006/relationships/oleObject" Target="../embeddings/oleObject1254.bin"/></Relationships>
</file>

<file path=ppt/slides/_rels/slide209.xml.rels><?xml version="1.0" encoding="UTF-8" standalone="yes"?>
<Relationships xmlns="http://schemas.openxmlformats.org/package/2006/relationships"><Relationship Id="rId8" Type="http://schemas.openxmlformats.org/officeDocument/2006/relationships/oleObject" Target="../embeddings/oleObject1258.bin"/><Relationship Id="rId13" Type="http://schemas.openxmlformats.org/officeDocument/2006/relationships/image" Target="../media/image1083.wmf"/><Relationship Id="rId3" Type="http://schemas.openxmlformats.org/officeDocument/2006/relationships/oleObject" Target="../embeddings/oleObject1255.bin"/><Relationship Id="rId7" Type="http://schemas.openxmlformats.org/officeDocument/2006/relationships/image" Target="../media/image1084.wmf"/><Relationship Id="rId12" Type="http://schemas.openxmlformats.org/officeDocument/2006/relationships/oleObject" Target="../embeddings/oleObject1260.bin"/><Relationship Id="rId2" Type="http://schemas.openxmlformats.org/officeDocument/2006/relationships/slideLayout" Target="../slideLayouts/slideLayout6.xml"/><Relationship Id="rId1" Type="http://schemas.openxmlformats.org/officeDocument/2006/relationships/vmlDrawing" Target="../drawings/vmlDrawing190.vml"/><Relationship Id="rId6" Type="http://schemas.openxmlformats.org/officeDocument/2006/relationships/oleObject" Target="../embeddings/oleObject1257.bin"/><Relationship Id="rId11" Type="http://schemas.openxmlformats.org/officeDocument/2006/relationships/image" Target="../media/image1082.wmf"/><Relationship Id="rId5" Type="http://schemas.openxmlformats.org/officeDocument/2006/relationships/oleObject" Target="../embeddings/oleObject1256.bin"/><Relationship Id="rId10" Type="http://schemas.openxmlformats.org/officeDocument/2006/relationships/oleObject" Target="../embeddings/oleObject1259.bin"/><Relationship Id="rId4" Type="http://schemas.openxmlformats.org/officeDocument/2006/relationships/image" Target="../media/image1078.wmf"/><Relationship Id="rId9" Type="http://schemas.openxmlformats.org/officeDocument/2006/relationships/image" Target="../media/image1087.wmf"/></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oleObject" Target="../embeddings/oleObject40.bin"/><Relationship Id="rId3" Type="http://schemas.openxmlformats.org/officeDocument/2006/relationships/oleObject" Target="../embeddings/oleObject35.bin"/><Relationship Id="rId7" Type="http://schemas.openxmlformats.org/officeDocument/2006/relationships/oleObject" Target="../embeddings/oleObject37.bin"/><Relationship Id="rId12" Type="http://schemas.openxmlformats.org/officeDocument/2006/relationships/image" Target="../media/image43.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41.wmf"/><Relationship Id="rId11" Type="http://schemas.openxmlformats.org/officeDocument/2006/relationships/oleObject" Target="../embeddings/oleObject39.bin"/><Relationship Id="rId5" Type="http://schemas.openxmlformats.org/officeDocument/2006/relationships/oleObject" Target="../embeddings/oleObject36.bin"/><Relationship Id="rId10" Type="http://schemas.openxmlformats.org/officeDocument/2006/relationships/image" Target="../media/image42.wmf"/><Relationship Id="rId4" Type="http://schemas.openxmlformats.org/officeDocument/2006/relationships/image" Target="../media/image40.wmf"/><Relationship Id="rId9" Type="http://schemas.openxmlformats.org/officeDocument/2006/relationships/oleObject" Target="../embeddings/oleObject38.bin"/><Relationship Id="rId14" Type="http://schemas.openxmlformats.org/officeDocument/2006/relationships/image" Target="../media/image44.wmf"/></Relationships>
</file>

<file path=ppt/slides/_rels/slide210.xml.rels><?xml version="1.0" encoding="UTF-8" standalone="yes"?>
<Relationships xmlns="http://schemas.openxmlformats.org/package/2006/relationships"><Relationship Id="rId8" Type="http://schemas.openxmlformats.org/officeDocument/2006/relationships/image" Target="../media/image1088.wmf"/><Relationship Id="rId3" Type="http://schemas.openxmlformats.org/officeDocument/2006/relationships/oleObject" Target="../embeddings/oleObject1261.bin"/><Relationship Id="rId7" Type="http://schemas.openxmlformats.org/officeDocument/2006/relationships/oleObject" Target="../embeddings/oleObject1263.bin"/><Relationship Id="rId2" Type="http://schemas.openxmlformats.org/officeDocument/2006/relationships/slideLayout" Target="../slideLayouts/slideLayout6.xml"/><Relationship Id="rId1" Type="http://schemas.openxmlformats.org/officeDocument/2006/relationships/vmlDrawing" Target="../drawings/vmlDrawing191.vml"/><Relationship Id="rId6" Type="http://schemas.openxmlformats.org/officeDocument/2006/relationships/image" Target="../media/image1087.wmf"/><Relationship Id="rId5" Type="http://schemas.openxmlformats.org/officeDocument/2006/relationships/oleObject" Target="../embeddings/oleObject1262.bin"/><Relationship Id="rId10" Type="http://schemas.openxmlformats.org/officeDocument/2006/relationships/image" Target="../media/image1089.wmf"/><Relationship Id="rId4" Type="http://schemas.openxmlformats.org/officeDocument/2006/relationships/image" Target="../media/image1078.wmf"/><Relationship Id="rId9" Type="http://schemas.openxmlformats.org/officeDocument/2006/relationships/oleObject" Target="../embeddings/oleObject1264.bin"/></Relationships>
</file>

<file path=ppt/slides/_rels/slide211.xml.rels><?xml version="1.0" encoding="UTF-8" standalone="yes"?>
<Relationships xmlns="http://schemas.openxmlformats.org/package/2006/relationships"><Relationship Id="rId8" Type="http://schemas.openxmlformats.org/officeDocument/2006/relationships/image" Target="../media/image1092.wmf"/><Relationship Id="rId13" Type="http://schemas.openxmlformats.org/officeDocument/2006/relationships/oleObject" Target="../embeddings/oleObject1270.bin"/><Relationship Id="rId18" Type="http://schemas.openxmlformats.org/officeDocument/2006/relationships/image" Target="../media/image1097.wmf"/><Relationship Id="rId3" Type="http://schemas.openxmlformats.org/officeDocument/2006/relationships/oleObject" Target="../embeddings/oleObject1265.bin"/><Relationship Id="rId7" Type="http://schemas.openxmlformats.org/officeDocument/2006/relationships/oleObject" Target="../embeddings/oleObject1267.bin"/><Relationship Id="rId12" Type="http://schemas.openxmlformats.org/officeDocument/2006/relationships/image" Target="../media/image1094.wmf"/><Relationship Id="rId17" Type="http://schemas.openxmlformats.org/officeDocument/2006/relationships/oleObject" Target="../embeddings/oleObject1272.bin"/><Relationship Id="rId2" Type="http://schemas.openxmlformats.org/officeDocument/2006/relationships/slideLayout" Target="../slideLayouts/slideLayout6.xml"/><Relationship Id="rId16" Type="http://schemas.openxmlformats.org/officeDocument/2006/relationships/image" Target="../media/image1096.wmf"/><Relationship Id="rId20" Type="http://schemas.openxmlformats.org/officeDocument/2006/relationships/image" Target="../media/image1098.wmf"/><Relationship Id="rId1" Type="http://schemas.openxmlformats.org/officeDocument/2006/relationships/vmlDrawing" Target="../drawings/vmlDrawing192.vml"/><Relationship Id="rId6" Type="http://schemas.openxmlformats.org/officeDocument/2006/relationships/image" Target="../media/image1091.wmf"/><Relationship Id="rId11" Type="http://schemas.openxmlformats.org/officeDocument/2006/relationships/oleObject" Target="../embeddings/oleObject1269.bin"/><Relationship Id="rId5" Type="http://schemas.openxmlformats.org/officeDocument/2006/relationships/oleObject" Target="../embeddings/oleObject1266.bin"/><Relationship Id="rId15" Type="http://schemas.openxmlformats.org/officeDocument/2006/relationships/oleObject" Target="../embeddings/oleObject1271.bin"/><Relationship Id="rId10" Type="http://schemas.openxmlformats.org/officeDocument/2006/relationships/image" Target="../media/image1093.wmf"/><Relationship Id="rId19" Type="http://schemas.openxmlformats.org/officeDocument/2006/relationships/oleObject" Target="../embeddings/oleObject1273.bin"/><Relationship Id="rId4" Type="http://schemas.openxmlformats.org/officeDocument/2006/relationships/image" Target="../media/image1090.wmf"/><Relationship Id="rId9" Type="http://schemas.openxmlformats.org/officeDocument/2006/relationships/oleObject" Target="../embeddings/oleObject1268.bin"/><Relationship Id="rId14" Type="http://schemas.openxmlformats.org/officeDocument/2006/relationships/image" Target="../media/image1095.wmf"/></Relationships>
</file>

<file path=ppt/slides/_rels/slide212.xml.rels><?xml version="1.0" encoding="UTF-8" standalone="yes"?>
<Relationships xmlns="http://schemas.openxmlformats.org/package/2006/relationships"><Relationship Id="rId8" Type="http://schemas.openxmlformats.org/officeDocument/2006/relationships/image" Target="../media/image1100.wmf"/><Relationship Id="rId13" Type="http://schemas.openxmlformats.org/officeDocument/2006/relationships/oleObject" Target="../embeddings/oleObject1279.bin"/><Relationship Id="rId18" Type="http://schemas.openxmlformats.org/officeDocument/2006/relationships/image" Target="../media/image1105.wmf"/><Relationship Id="rId3" Type="http://schemas.openxmlformats.org/officeDocument/2006/relationships/oleObject" Target="../embeddings/oleObject1274.bin"/><Relationship Id="rId21" Type="http://schemas.openxmlformats.org/officeDocument/2006/relationships/oleObject" Target="../embeddings/oleObject1283.bin"/><Relationship Id="rId7" Type="http://schemas.openxmlformats.org/officeDocument/2006/relationships/oleObject" Target="../embeddings/oleObject1276.bin"/><Relationship Id="rId12" Type="http://schemas.openxmlformats.org/officeDocument/2006/relationships/image" Target="../media/image1102.wmf"/><Relationship Id="rId17" Type="http://schemas.openxmlformats.org/officeDocument/2006/relationships/oleObject" Target="../embeddings/oleObject1281.bin"/><Relationship Id="rId2" Type="http://schemas.openxmlformats.org/officeDocument/2006/relationships/slideLayout" Target="../slideLayouts/slideLayout6.xml"/><Relationship Id="rId16" Type="http://schemas.openxmlformats.org/officeDocument/2006/relationships/image" Target="../media/image1104.wmf"/><Relationship Id="rId20" Type="http://schemas.openxmlformats.org/officeDocument/2006/relationships/image" Target="../media/image1106.wmf"/><Relationship Id="rId1" Type="http://schemas.openxmlformats.org/officeDocument/2006/relationships/vmlDrawing" Target="../drawings/vmlDrawing193.vml"/><Relationship Id="rId6" Type="http://schemas.openxmlformats.org/officeDocument/2006/relationships/image" Target="../media/image1099.wmf"/><Relationship Id="rId11" Type="http://schemas.openxmlformats.org/officeDocument/2006/relationships/oleObject" Target="../embeddings/oleObject1278.bin"/><Relationship Id="rId24" Type="http://schemas.openxmlformats.org/officeDocument/2006/relationships/image" Target="../media/image1108.wmf"/><Relationship Id="rId5" Type="http://schemas.openxmlformats.org/officeDocument/2006/relationships/oleObject" Target="../embeddings/oleObject1275.bin"/><Relationship Id="rId15" Type="http://schemas.openxmlformats.org/officeDocument/2006/relationships/oleObject" Target="../embeddings/oleObject1280.bin"/><Relationship Id="rId23" Type="http://schemas.openxmlformats.org/officeDocument/2006/relationships/oleObject" Target="../embeddings/oleObject1284.bin"/><Relationship Id="rId10" Type="http://schemas.openxmlformats.org/officeDocument/2006/relationships/image" Target="../media/image1101.wmf"/><Relationship Id="rId19" Type="http://schemas.openxmlformats.org/officeDocument/2006/relationships/oleObject" Target="../embeddings/oleObject1282.bin"/><Relationship Id="rId4" Type="http://schemas.openxmlformats.org/officeDocument/2006/relationships/image" Target="../media/image1090.wmf"/><Relationship Id="rId9" Type="http://schemas.openxmlformats.org/officeDocument/2006/relationships/oleObject" Target="../embeddings/oleObject1277.bin"/><Relationship Id="rId14" Type="http://schemas.openxmlformats.org/officeDocument/2006/relationships/image" Target="../media/image1103.wmf"/><Relationship Id="rId22" Type="http://schemas.openxmlformats.org/officeDocument/2006/relationships/image" Target="../media/image1107.wmf"/></Relationships>
</file>

<file path=ppt/slides/_rels/slide213.xml.rels><?xml version="1.0" encoding="UTF-8" standalone="yes"?>
<Relationships xmlns="http://schemas.openxmlformats.org/package/2006/relationships"><Relationship Id="rId8" Type="http://schemas.openxmlformats.org/officeDocument/2006/relationships/image" Target="../media/image1111.wmf"/><Relationship Id="rId13" Type="http://schemas.openxmlformats.org/officeDocument/2006/relationships/oleObject" Target="../embeddings/oleObject1290.bin"/><Relationship Id="rId3" Type="http://schemas.openxmlformats.org/officeDocument/2006/relationships/oleObject" Target="../embeddings/oleObject1285.bin"/><Relationship Id="rId7" Type="http://schemas.openxmlformats.org/officeDocument/2006/relationships/oleObject" Target="../embeddings/oleObject1287.bin"/><Relationship Id="rId12" Type="http://schemas.openxmlformats.org/officeDocument/2006/relationships/image" Target="../media/image1112.wmf"/><Relationship Id="rId2" Type="http://schemas.openxmlformats.org/officeDocument/2006/relationships/slideLayout" Target="../slideLayouts/slideLayout6.xml"/><Relationship Id="rId16" Type="http://schemas.openxmlformats.org/officeDocument/2006/relationships/image" Target="../media/image1114.wmf"/><Relationship Id="rId1" Type="http://schemas.openxmlformats.org/officeDocument/2006/relationships/vmlDrawing" Target="../drawings/vmlDrawing194.vml"/><Relationship Id="rId6" Type="http://schemas.openxmlformats.org/officeDocument/2006/relationships/image" Target="../media/image1110.wmf"/><Relationship Id="rId11" Type="http://schemas.openxmlformats.org/officeDocument/2006/relationships/oleObject" Target="../embeddings/oleObject1289.bin"/><Relationship Id="rId5" Type="http://schemas.openxmlformats.org/officeDocument/2006/relationships/oleObject" Target="../embeddings/oleObject1286.bin"/><Relationship Id="rId15" Type="http://schemas.openxmlformats.org/officeDocument/2006/relationships/oleObject" Target="../embeddings/oleObject1291.bin"/><Relationship Id="rId10" Type="http://schemas.openxmlformats.org/officeDocument/2006/relationships/image" Target="../media/image1080.wmf"/><Relationship Id="rId4" Type="http://schemas.openxmlformats.org/officeDocument/2006/relationships/image" Target="../media/image1109.wmf"/><Relationship Id="rId9" Type="http://schemas.openxmlformats.org/officeDocument/2006/relationships/oleObject" Target="../embeddings/oleObject1288.bin"/><Relationship Id="rId14" Type="http://schemas.openxmlformats.org/officeDocument/2006/relationships/image" Target="../media/image1113.wmf"/></Relationships>
</file>

<file path=ppt/slides/_rels/slide214.xml.rels><?xml version="1.0" encoding="UTF-8" standalone="yes"?>
<Relationships xmlns="http://schemas.openxmlformats.org/package/2006/relationships"><Relationship Id="rId8" Type="http://schemas.openxmlformats.org/officeDocument/2006/relationships/image" Target="../media/image1117.wmf"/><Relationship Id="rId3" Type="http://schemas.openxmlformats.org/officeDocument/2006/relationships/oleObject" Target="../embeddings/oleObject1292.bin"/><Relationship Id="rId7" Type="http://schemas.openxmlformats.org/officeDocument/2006/relationships/oleObject" Target="../embeddings/oleObject1294.bin"/><Relationship Id="rId2" Type="http://schemas.openxmlformats.org/officeDocument/2006/relationships/slideLayout" Target="../slideLayouts/slideLayout6.xml"/><Relationship Id="rId1" Type="http://schemas.openxmlformats.org/officeDocument/2006/relationships/vmlDrawing" Target="../drawings/vmlDrawing195.vml"/><Relationship Id="rId6" Type="http://schemas.openxmlformats.org/officeDocument/2006/relationships/image" Target="../media/image1116.wmf"/><Relationship Id="rId5" Type="http://schemas.openxmlformats.org/officeDocument/2006/relationships/oleObject" Target="../embeddings/oleObject1293.bin"/><Relationship Id="rId4" Type="http://schemas.openxmlformats.org/officeDocument/2006/relationships/image" Target="../media/image1115.wmf"/></Relationships>
</file>

<file path=ppt/slides/_rels/slide215.xml.rels><?xml version="1.0" encoding="UTF-8" standalone="yes"?>
<Relationships xmlns="http://schemas.openxmlformats.org/package/2006/relationships"><Relationship Id="rId8" Type="http://schemas.openxmlformats.org/officeDocument/2006/relationships/image" Target="../media/image1120.wmf"/><Relationship Id="rId3" Type="http://schemas.openxmlformats.org/officeDocument/2006/relationships/oleObject" Target="../embeddings/oleObject1295.bin"/><Relationship Id="rId7" Type="http://schemas.openxmlformats.org/officeDocument/2006/relationships/oleObject" Target="../embeddings/oleObject1297.bin"/><Relationship Id="rId2" Type="http://schemas.openxmlformats.org/officeDocument/2006/relationships/slideLayout" Target="../slideLayouts/slideLayout6.xml"/><Relationship Id="rId1" Type="http://schemas.openxmlformats.org/officeDocument/2006/relationships/vmlDrawing" Target="../drawings/vmlDrawing196.vml"/><Relationship Id="rId6" Type="http://schemas.openxmlformats.org/officeDocument/2006/relationships/image" Target="../media/image1119.wmf"/><Relationship Id="rId5" Type="http://schemas.openxmlformats.org/officeDocument/2006/relationships/oleObject" Target="../embeddings/oleObject1296.bin"/><Relationship Id="rId4" Type="http://schemas.openxmlformats.org/officeDocument/2006/relationships/image" Target="../media/image1118.wmf"/><Relationship Id="rId9" Type="http://schemas.openxmlformats.org/officeDocument/2006/relationships/image" Target="../media/image1121.png"/></Relationships>
</file>

<file path=ppt/slides/_rels/slide216.xml.rels><?xml version="1.0" encoding="UTF-8" standalone="yes"?>
<Relationships xmlns="http://schemas.openxmlformats.org/package/2006/relationships"><Relationship Id="rId8" Type="http://schemas.openxmlformats.org/officeDocument/2006/relationships/image" Target="../media/image1124.wmf"/><Relationship Id="rId3" Type="http://schemas.openxmlformats.org/officeDocument/2006/relationships/oleObject" Target="../embeddings/oleObject1298.bin"/><Relationship Id="rId7" Type="http://schemas.openxmlformats.org/officeDocument/2006/relationships/oleObject" Target="../embeddings/oleObject1300.bin"/><Relationship Id="rId2" Type="http://schemas.openxmlformats.org/officeDocument/2006/relationships/slideLayout" Target="../slideLayouts/slideLayout6.xml"/><Relationship Id="rId1" Type="http://schemas.openxmlformats.org/officeDocument/2006/relationships/vmlDrawing" Target="../drawings/vmlDrawing197.vml"/><Relationship Id="rId6" Type="http://schemas.openxmlformats.org/officeDocument/2006/relationships/image" Target="../media/image1123.wmf"/><Relationship Id="rId5" Type="http://schemas.openxmlformats.org/officeDocument/2006/relationships/oleObject" Target="../embeddings/oleObject1299.bin"/><Relationship Id="rId4" Type="http://schemas.openxmlformats.org/officeDocument/2006/relationships/image" Target="../media/image1122.wmf"/></Relationships>
</file>

<file path=ppt/slides/_rels/slide217.xml.rels><?xml version="1.0" encoding="UTF-8" standalone="yes"?>
<Relationships xmlns="http://schemas.openxmlformats.org/package/2006/relationships"><Relationship Id="rId8" Type="http://schemas.openxmlformats.org/officeDocument/2006/relationships/oleObject" Target="../embeddings/oleObject1304.bin"/><Relationship Id="rId3" Type="http://schemas.openxmlformats.org/officeDocument/2006/relationships/oleObject" Target="../embeddings/oleObject1301.bin"/><Relationship Id="rId7" Type="http://schemas.openxmlformats.org/officeDocument/2006/relationships/oleObject" Target="../embeddings/oleObject1303.bin"/><Relationship Id="rId2" Type="http://schemas.openxmlformats.org/officeDocument/2006/relationships/slideLayout" Target="../slideLayouts/slideLayout6.xml"/><Relationship Id="rId1" Type="http://schemas.openxmlformats.org/officeDocument/2006/relationships/vmlDrawing" Target="../drawings/vmlDrawing198.vml"/><Relationship Id="rId6" Type="http://schemas.openxmlformats.org/officeDocument/2006/relationships/image" Target="../media/image1078.wmf"/><Relationship Id="rId5" Type="http://schemas.openxmlformats.org/officeDocument/2006/relationships/oleObject" Target="../embeddings/oleObject1302.bin"/><Relationship Id="rId4" Type="http://schemas.openxmlformats.org/officeDocument/2006/relationships/image" Target="../media/image1080.wmf"/></Relationships>
</file>

<file path=ppt/slides/_rels/slide218.xml.rels><?xml version="1.0" encoding="UTF-8" standalone="yes"?>
<Relationships xmlns="http://schemas.openxmlformats.org/package/2006/relationships"><Relationship Id="rId8" Type="http://schemas.openxmlformats.org/officeDocument/2006/relationships/oleObject" Target="../embeddings/oleObject1308.bin"/><Relationship Id="rId13" Type="http://schemas.openxmlformats.org/officeDocument/2006/relationships/image" Target="../media/image1126.wmf"/><Relationship Id="rId3" Type="http://schemas.openxmlformats.org/officeDocument/2006/relationships/oleObject" Target="../embeddings/oleObject1305.bin"/><Relationship Id="rId7" Type="http://schemas.openxmlformats.org/officeDocument/2006/relationships/oleObject" Target="../embeddings/oleObject1307.bin"/><Relationship Id="rId12" Type="http://schemas.openxmlformats.org/officeDocument/2006/relationships/oleObject" Target="../embeddings/oleObject1311.bin"/><Relationship Id="rId17" Type="http://schemas.openxmlformats.org/officeDocument/2006/relationships/image" Target="../media/image1087.wmf"/><Relationship Id="rId2" Type="http://schemas.openxmlformats.org/officeDocument/2006/relationships/slideLayout" Target="../slideLayouts/slideLayout6.xml"/><Relationship Id="rId16" Type="http://schemas.openxmlformats.org/officeDocument/2006/relationships/oleObject" Target="../embeddings/oleObject1314.bin"/><Relationship Id="rId1" Type="http://schemas.openxmlformats.org/officeDocument/2006/relationships/vmlDrawing" Target="../drawings/vmlDrawing199.vml"/><Relationship Id="rId6" Type="http://schemas.openxmlformats.org/officeDocument/2006/relationships/image" Target="../media/image1078.wmf"/><Relationship Id="rId11" Type="http://schemas.openxmlformats.org/officeDocument/2006/relationships/image" Target="../media/image1125.wmf"/><Relationship Id="rId5" Type="http://schemas.openxmlformats.org/officeDocument/2006/relationships/oleObject" Target="../embeddings/oleObject1306.bin"/><Relationship Id="rId15" Type="http://schemas.openxmlformats.org/officeDocument/2006/relationships/oleObject" Target="../embeddings/oleObject1313.bin"/><Relationship Id="rId10" Type="http://schemas.openxmlformats.org/officeDocument/2006/relationships/oleObject" Target="../embeddings/oleObject1310.bin"/><Relationship Id="rId4" Type="http://schemas.openxmlformats.org/officeDocument/2006/relationships/image" Target="../media/image1080.wmf"/><Relationship Id="rId9" Type="http://schemas.openxmlformats.org/officeDocument/2006/relationships/oleObject" Target="../embeddings/oleObject1309.bin"/><Relationship Id="rId14" Type="http://schemas.openxmlformats.org/officeDocument/2006/relationships/oleObject" Target="../embeddings/oleObject1312.bin"/></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1315.bin"/><Relationship Id="rId2" Type="http://schemas.openxmlformats.org/officeDocument/2006/relationships/slideLayout" Target="../slideLayouts/slideLayout6.xml"/><Relationship Id="rId1" Type="http://schemas.openxmlformats.org/officeDocument/2006/relationships/vmlDrawing" Target="../drawings/vmlDrawing200.vml"/><Relationship Id="rId6" Type="http://schemas.openxmlformats.org/officeDocument/2006/relationships/oleObject" Target="../embeddings/oleObject1317.bin"/><Relationship Id="rId5" Type="http://schemas.openxmlformats.org/officeDocument/2006/relationships/oleObject" Target="../embeddings/oleObject1316.bin"/><Relationship Id="rId4" Type="http://schemas.openxmlformats.org/officeDocument/2006/relationships/image" Target="../media/image1078.wmf"/></Relationships>
</file>

<file path=ppt/slides/_rels/slide22.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notesSlide" Target="../notesSlides/notesSlide9.xml"/><Relationship Id="rId7" Type="http://schemas.openxmlformats.org/officeDocument/2006/relationships/oleObject" Target="../embeddings/oleObject41.bin"/><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46.wmf"/><Relationship Id="rId4" Type="http://schemas.openxmlformats.org/officeDocument/2006/relationships/image" Target="../media/image18.png"/><Relationship Id="rId9" Type="http://schemas.openxmlformats.org/officeDocument/2006/relationships/oleObject" Target="../embeddings/oleObject42.bin"/></Relationships>
</file>

<file path=ppt/slides/_rels/slide220.xml.rels><?xml version="1.0" encoding="UTF-8" standalone="yes"?>
<Relationships xmlns="http://schemas.openxmlformats.org/package/2006/relationships"><Relationship Id="rId8" Type="http://schemas.openxmlformats.org/officeDocument/2006/relationships/image" Target="../media/image1129.wmf"/><Relationship Id="rId13" Type="http://schemas.openxmlformats.org/officeDocument/2006/relationships/oleObject" Target="../embeddings/oleObject1323.bin"/><Relationship Id="rId18" Type="http://schemas.openxmlformats.org/officeDocument/2006/relationships/image" Target="../media/image1134.wmf"/><Relationship Id="rId26" Type="http://schemas.openxmlformats.org/officeDocument/2006/relationships/image" Target="../media/image1137.wmf"/><Relationship Id="rId3" Type="http://schemas.openxmlformats.org/officeDocument/2006/relationships/oleObject" Target="../embeddings/oleObject1318.bin"/><Relationship Id="rId21" Type="http://schemas.openxmlformats.org/officeDocument/2006/relationships/oleObject" Target="../embeddings/oleObject1327.bin"/><Relationship Id="rId7" Type="http://schemas.openxmlformats.org/officeDocument/2006/relationships/oleObject" Target="../embeddings/oleObject1320.bin"/><Relationship Id="rId12" Type="http://schemas.openxmlformats.org/officeDocument/2006/relationships/image" Target="../media/image1131.wmf"/><Relationship Id="rId17" Type="http://schemas.openxmlformats.org/officeDocument/2006/relationships/oleObject" Target="../embeddings/oleObject1325.bin"/><Relationship Id="rId25" Type="http://schemas.openxmlformats.org/officeDocument/2006/relationships/oleObject" Target="../embeddings/oleObject1329.bin"/><Relationship Id="rId2" Type="http://schemas.openxmlformats.org/officeDocument/2006/relationships/slideLayout" Target="../slideLayouts/slideLayout6.xml"/><Relationship Id="rId16" Type="http://schemas.openxmlformats.org/officeDocument/2006/relationships/image" Target="../media/image1133.wmf"/><Relationship Id="rId20" Type="http://schemas.openxmlformats.org/officeDocument/2006/relationships/image" Target="../media/image1135.wmf"/><Relationship Id="rId1" Type="http://schemas.openxmlformats.org/officeDocument/2006/relationships/vmlDrawing" Target="../drawings/vmlDrawing201.vml"/><Relationship Id="rId6" Type="http://schemas.openxmlformats.org/officeDocument/2006/relationships/image" Target="../media/image1128.wmf"/><Relationship Id="rId11" Type="http://schemas.openxmlformats.org/officeDocument/2006/relationships/oleObject" Target="../embeddings/oleObject1322.bin"/><Relationship Id="rId24" Type="http://schemas.openxmlformats.org/officeDocument/2006/relationships/image" Target="../media/image1136.wmf"/><Relationship Id="rId5" Type="http://schemas.openxmlformats.org/officeDocument/2006/relationships/oleObject" Target="../embeddings/oleObject1319.bin"/><Relationship Id="rId15" Type="http://schemas.openxmlformats.org/officeDocument/2006/relationships/oleObject" Target="../embeddings/oleObject1324.bin"/><Relationship Id="rId23" Type="http://schemas.openxmlformats.org/officeDocument/2006/relationships/oleObject" Target="../embeddings/oleObject1328.bin"/><Relationship Id="rId28" Type="http://schemas.openxmlformats.org/officeDocument/2006/relationships/image" Target="../media/image1138.wmf"/><Relationship Id="rId10" Type="http://schemas.openxmlformats.org/officeDocument/2006/relationships/image" Target="../media/image1130.wmf"/><Relationship Id="rId19" Type="http://schemas.openxmlformats.org/officeDocument/2006/relationships/oleObject" Target="../embeddings/oleObject1326.bin"/><Relationship Id="rId4" Type="http://schemas.openxmlformats.org/officeDocument/2006/relationships/image" Target="../media/image1127.wmf"/><Relationship Id="rId9" Type="http://schemas.openxmlformats.org/officeDocument/2006/relationships/oleObject" Target="../embeddings/oleObject1321.bin"/><Relationship Id="rId14" Type="http://schemas.openxmlformats.org/officeDocument/2006/relationships/image" Target="../media/image1132.wmf"/><Relationship Id="rId22" Type="http://schemas.openxmlformats.org/officeDocument/2006/relationships/image" Target="../media/image1111.wmf"/><Relationship Id="rId27" Type="http://schemas.openxmlformats.org/officeDocument/2006/relationships/oleObject" Target="../embeddings/oleObject1330.bin"/></Relationships>
</file>

<file path=ppt/slides/_rels/slide221.xml.rels><?xml version="1.0" encoding="UTF-8" standalone="yes"?>
<Relationships xmlns="http://schemas.openxmlformats.org/package/2006/relationships"><Relationship Id="rId8" Type="http://schemas.openxmlformats.org/officeDocument/2006/relationships/image" Target="../media/image1140.wmf"/><Relationship Id="rId13" Type="http://schemas.openxmlformats.org/officeDocument/2006/relationships/oleObject" Target="../embeddings/oleObject1336.bin"/><Relationship Id="rId18" Type="http://schemas.openxmlformats.org/officeDocument/2006/relationships/image" Target="../media/image1143.wmf"/><Relationship Id="rId3" Type="http://schemas.openxmlformats.org/officeDocument/2006/relationships/oleObject" Target="../embeddings/oleObject1331.bin"/><Relationship Id="rId7" Type="http://schemas.openxmlformats.org/officeDocument/2006/relationships/oleObject" Target="../embeddings/oleObject1333.bin"/><Relationship Id="rId12" Type="http://schemas.openxmlformats.org/officeDocument/2006/relationships/image" Target="../media/image1136.wmf"/><Relationship Id="rId17" Type="http://schemas.openxmlformats.org/officeDocument/2006/relationships/oleObject" Target="../embeddings/oleObject1338.bin"/><Relationship Id="rId2" Type="http://schemas.openxmlformats.org/officeDocument/2006/relationships/slideLayout" Target="../slideLayouts/slideLayout6.xml"/><Relationship Id="rId16" Type="http://schemas.openxmlformats.org/officeDocument/2006/relationships/image" Target="../media/image1142.wmf"/><Relationship Id="rId20" Type="http://schemas.openxmlformats.org/officeDocument/2006/relationships/image" Target="../media/image1144.wmf"/><Relationship Id="rId1" Type="http://schemas.openxmlformats.org/officeDocument/2006/relationships/vmlDrawing" Target="../drawings/vmlDrawing202.vml"/><Relationship Id="rId6" Type="http://schemas.openxmlformats.org/officeDocument/2006/relationships/image" Target="../media/image1134.wmf"/><Relationship Id="rId11" Type="http://schemas.openxmlformats.org/officeDocument/2006/relationships/oleObject" Target="../embeddings/oleObject1335.bin"/><Relationship Id="rId5" Type="http://schemas.openxmlformats.org/officeDocument/2006/relationships/oleObject" Target="../embeddings/oleObject1332.bin"/><Relationship Id="rId15" Type="http://schemas.openxmlformats.org/officeDocument/2006/relationships/oleObject" Target="../embeddings/oleObject1337.bin"/><Relationship Id="rId10" Type="http://schemas.openxmlformats.org/officeDocument/2006/relationships/image" Target="../media/image1111.wmf"/><Relationship Id="rId19" Type="http://schemas.openxmlformats.org/officeDocument/2006/relationships/oleObject" Target="../embeddings/oleObject1339.bin"/><Relationship Id="rId4" Type="http://schemas.openxmlformats.org/officeDocument/2006/relationships/image" Target="../media/image1139.wmf"/><Relationship Id="rId9" Type="http://schemas.openxmlformats.org/officeDocument/2006/relationships/oleObject" Target="../embeddings/oleObject1334.bin"/><Relationship Id="rId14" Type="http://schemas.openxmlformats.org/officeDocument/2006/relationships/image" Target="../media/image1141.wmf"/></Relationships>
</file>

<file path=ppt/slides/_rels/slide222.xml.rels><?xml version="1.0" encoding="UTF-8" standalone="yes"?>
<Relationships xmlns="http://schemas.openxmlformats.org/package/2006/relationships"><Relationship Id="rId8" Type="http://schemas.openxmlformats.org/officeDocument/2006/relationships/image" Target="../media/image1146.wmf"/><Relationship Id="rId3" Type="http://schemas.openxmlformats.org/officeDocument/2006/relationships/oleObject" Target="../embeddings/oleObject1340.bin"/><Relationship Id="rId7" Type="http://schemas.openxmlformats.org/officeDocument/2006/relationships/oleObject" Target="../embeddings/oleObject1342.bin"/><Relationship Id="rId12" Type="http://schemas.openxmlformats.org/officeDocument/2006/relationships/image" Target="../media/image1148.wmf"/><Relationship Id="rId2" Type="http://schemas.openxmlformats.org/officeDocument/2006/relationships/slideLayout" Target="../slideLayouts/slideLayout6.xml"/><Relationship Id="rId1" Type="http://schemas.openxmlformats.org/officeDocument/2006/relationships/vmlDrawing" Target="../drawings/vmlDrawing203.vml"/><Relationship Id="rId6" Type="http://schemas.openxmlformats.org/officeDocument/2006/relationships/image" Target="../media/image1145.wmf"/><Relationship Id="rId11" Type="http://schemas.openxmlformats.org/officeDocument/2006/relationships/oleObject" Target="../embeddings/oleObject1344.bin"/><Relationship Id="rId5" Type="http://schemas.openxmlformats.org/officeDocument/2006/relationships/oleObject" Target="../embeddings/oleObject1341.bin"/><Relationship Id="rId10" Type="http://schemas.openxmlformats.org/officeDocument/2006/relationships/image" Target="../media/image1147.wmf"/><Relationship Id="rId4" Type="http://schemas.openxmlformats.org/officeDocument/2006/relationships/image" Target="../media/image1131.wmf"/><Relationship Id="rId9" Type="http://schemas.openxmlformats.org/officeDocument/2006/relationships/oleObject" Target="../embeddings/oleObject1343.bin"/></Relationships>
</file>

<file path=ppt/slides/_rels/slide223.xml.rels><?xml version="1.0" encoding="UTF-8" standalone="yes"?>
<Relationships xmlns="http://schemas.openxmlformats.org/package/2006/relationships"><Relationship Id="rId8" Type="http://schemas.openxmlformats.org/officeDocument/2006/relationships/image" Target="../media/image1150.wmf"/><Relationship Id="rId3" Type="http://schemas.openxmlformats.org/officeDocument/2006/relationships/oleObject" Target="../embeddings/oleObject1345.bin"/><Relationship Id="rId7" Type="http://schemas.openxmlformats.org/officeDocument/2006/relationships/oleObject" Target="../embeddings/oleObject1347.bin"/><Relationship Id="rId2" Type="http://schemas.openxmlformats.org/officeDocument/2006/relationships/slideLayout" Target="../slideLayouts/slideLayout6.xml"/><Relationship Id="rId1" Type="http://schemas.openxmlformats.org/officeDocument/2006/relationships/vmlDrawing" Target="../drawings/vmlDrawing204.vml"/><Relationship Id="rId6" Type="http://schemas.openxmlformats.org/officeDocument/2006/relationships/image" Target="../media/image1111.wmf"/><Relationship Id="rId5" Type="http://schemas.openxmlformats.org/officeDocument/2006/relationships/oleObject" Target="../embeddings/oleObject1346.bin"/><Relationship Id="rId10" Type="http://schemas.openxmlformats.org/officeDocument/2006/relationships/image" Target="../media/image1151.wmf"/><Relationship Id="rId4" Type="http://schemas.openxmlformats.org/officeDocument/2006/relationships/image" Target="../media/image1149.wmf"/><Relationship Id="rId9" Type="http://schemas.openxmlformats.org/officeDocument/2006/relationships/oleObject" Target="../embeddings/oleObject1348.bin"/></Relationships>
</file>

<file path=ppt/slides/_rels/slide224.xml.rels><?xml version="1.0" encoding="UTF-8" standalone="yes"?>
<Relationships xmlns="http://schemas.openxmlformats.org/package/2006/relationships"><Relationship Id="rId8" Type="http://schemas.openxmlformats.org/officeDocument/2006/relationships/image" Target="../media/image1154.wmf"/><Relationship Id="rId13" Type="http://schemas.openxmlformats.org/officeDocument/2006/relationships/oleObject" Target="../embeddings/oleObject1354.bin"/><Relationship Id="rId3" Type="http://schemas.openxmlformats.org/officeDocument/2006/relationships/oleObject" Target="../embeddings/oleObject1349.bin"/><Relationship Id="rId7" Type="http://schemas.openxmlformats.org/officeDocument/2006/relationships/oleObject" Target="../embeddings/oleObject1351.bin"/><Relationship Id="rId12" Type="http://schemas.openxmlformats.org/officeDocument/2006/relationships/image" Target="../media/image1136.wmf"/><Relationship Id="rId2" Type="http://schemas.openxmlformats.org/officeDocument/2006/relationships/slideLayout" Target="../slideLayouts/slideLayout6.xml"/><Relationship Id="rId1" Type="http://schemas.openxmlformats.org/officeDocument/2006/relationships/vmlDrawing" Target="../drawings/vmlDrawing205.vml"/><Relationship Id="rId6" Type="http://schemas.openxmlformats.org/officeDocument/2006/relationships/image" Target="../media/image1153.wmf"/><Relationship Id="rId11" Type="http://schemas.openxmlformats.org/officeDocument/2006/relationships/oleObject" Target="../embeddings/oleObject1353.bin"/><Relationship Id="rId5" Type="http://schemas.openxmlformats.org/officeDocument/2006/relationships/oleObject" Target="../embeddings/oleObject1350.bin"/><Relationship Id="rId15" Type="http://schemas.openxmlformats.org/officeDocument/2006/relationships/oleObject" Target="../embeddings/oleObject1355.bin"/><Relationship Id="rId10" Type="http://schemas.openxmlformats.org/officeDocument/2006/relationships/image" Target="../media/image1155.wmf"/><Relationship Id="rId4" Type="http://schemas.openxmlformats.org/officeDocument/2006/relationships/image" Target="../media/image1152.wmf"/><Relationship Id="rId9" Type="http://schemas.openxmlformats.org/officeDocument/2006/relationships/oleObject" Target="../embeddings/oleObject1352.bin"/><Relationship Id="rId14" Type="http://schemas.openxmlformats.org/officeDocument/2006/relationships/image" Target="../media/image1156.wmf"/></Relationships>
</file>

<file path=ppt/slides/_rels/slide225.xml.rels><?xml version="1.0" encoding="UTF-8" standalone="yes"?>
<Relationships xmlns="http://schemas.openxmlformats.org/package/2006/relationships"><Relationship Id="rId8" Type="http://schemas.openxmlformats.org/officeDocument/2006/relationships/image" Target="../media/image1158.wmf"/><Relationship Id="rId13" Type="http://schemas.openxmlformats.org/officeDocument/2006/relationships/image" Target="../media/image1161.png"/><Relationship Id="rId3" Type="http://schemas.openxmlformats.org/officeDocument/2006/relationships/oleObject" Target="../embeddings/oleObject1356.bin"/><Relationship Id="rId7" Type="http://schemas.openxmlformats.org/officeDocument/2006/relationships/oleObject" Target="../embeddings/oleObject1358.bin"/><Relationship Id="rId12" Type="http://schemas.openxmlformats.org/officeDocument/2006/relationships/image" Target="../media/image1160.wmf"/><Relationship Id="rId2" Type="http://schemas.openxmlformats.org/officeDocument/2006/relationships/slideLayout" Target="../slideLayouts/slideLayout6.xml"/><Relationship Id="rId1" Type="http://schemas.openxmlformats.org/officeDocument/2006/relationships/vmlDrawing" Target="../drawings/vmlDrawing206.vml"/><Relationship Id="rId6" Type="http://schemas.openxmlformats.org/officeDocument/2006/relationships/image" Target="../media/image1136.wmf"/><Relationship Id="rId11" Type="http://schemas.openxmlformats.org/officeDocument/2006/relationships/oleObject" Target="../embeddings/oleObject1360.bin"/><Relationship Id="rId5" Type="http://schemas.openxmlformats.org/officeDocument/2006/relationships/oleObject" Target="../embeddings/oleObject1357.bin"/><Relationship Id="rId10" Type="http://schemas.openxmlformats.org/officeDocument/2006/relationships/image" Target="../media/image1159.wmf"/><Relationship Id="rId4" Type="http://schemas.openxmlformats.org/officeDocument/2006/relationships/image" Target="../media/image1157.wmf"/><Relationship Id="rId9" Type="http://schemas.openxmlformats.org/officeDocument/2006/relationships/oleObject" Target="../embeddings/oleObject1359.bin"/></Relationships>
</file>

<file path=ppt/slides/_rels/slide226.xml.rels><?xml version="1.0" encoding="UTF-8" standalone="yes"?>
<Relationships xmlns="http://schemas.openxmlformats.org/package/2006/relationships"><Relationship Id="rId8" Type="http://schemas.openxmlformats.org/officeDocument/2006/relationships/image" Target="../media/image1164.wmf"/><Relationship Id="rId3" Type="http://schemas.openxmlformats.org/officeDocument/2006/relationships/oleObject" Target="../embeddings/oleObject1361.bin"/><Relationship Id="rId7" Type="http://schemas.openxmlformats.org/officeDocument/2006/relationships/oleObject" Target="../embeddings/oleObject1363.bin"/><Relationship Id="rId12" Type="http://schemas.openxmlformats.org/officeDocument/2006/relationships/image" Target="../media/image1166.wmf"/><Relationship Id="rId2" Type="http://schemas.openxmlformats.org/officeDocument/2006/relationships/slideLayout" Target="../slideLayouts/slideLayout6.xml"/><Relationship Id="rId1" Type="http://schemas.openxmlformats.org/officeDocument/2006/relationships/vmlDrawing" Target="../drawings/vmlDrawing207.vml"/><Relationship Id="rId6" Type="http://schemas.openxmlformats.org/officeDocument/2006/relationships/image" Target="../media/image1163.wmf"/><Relationship Id="rId11" Type="http://schemas.openxmlformats.org/officeDocument/2006/relationships/oleObject" Target="../embeddings/oleObject1365.bin"/><Relationship Id="rId5" Type="http://schemas.openxmlformats.org/officeDocument/2006/relationships/oleObject" Target="../embeddings/oleObject1362.bin"/><Relationship Id="rId10" Type="http://schemas.openxmlformats.org/officeDocument/2006/relationships/image" Target="../media/image1165.wmf"/><Relationship Id="rId4" Type="http://schemas.openxmlformats.org/officeDocument/2006/relationships/image" Target="../media/image1162.wmf"/><Relationship Id="rId9" Type="http://schemas.openxmlformats.org/officeDocument/2006/relationships/oleObject" Target="../embeddings/oleObject1364.bin"/></Relationships>
</file>

<file path=ppt/slides/_rels/slide227.xml.rels><?xml version="1.0" encoding="UTF-8" standalone="yes"?>
<Relationships xmlns="http://schemas.openxmlformats.org/package/2006/relationships"><Relationship Id="rId8" Type="http://schemas.openxmlformats.org/officeDocument/2006/relationships/image" Target="../media/image1162.wmf"/><Relationship Id="rId13" Type="http://schemas.openxmlformats.org/officeDocument/2006/relationships/image" Target="../media/image1159.wmf"/><Relationship Id="rId3" Type="http://schemas.openxmlformats.org/officeDocument/2006/relationships/oleObject" Target="../embeddings/oleObject1366.bin"/><Relationship Id="rId7" Type="http://schemas.openxmlformats.org/officeDocument/2006/relationships/oleObject" Target="../embeddings/oleObject1368.bin"/><Relationship Id="rId12" Type="http://schemas.openxmlformats.org/officeDocument/2006/relationships/oleObject" Target="../embeddings/oleObject1371.bin"/><Relationship Id="rId17" Type="http://schemas.openxmlformats.org/officeDocument/2006/relationships/image" Target="../media/image1170.wmf"/><Relationship Id="rId2" Type="http://schemas.openxmlformats.org/officeDocument/2006/relationships/slideLayout" Target="../slideLayouts/slideLayout6.xml"/><Relationship Id="rId16" Type="http://schemas.openxmlformats.org/officeDocument/2006/relationships/oleObject" Target="../embeddings/oleObject1373.bin"/><Relationship Id="rId1" Type="http://schemas.openxmlformats.org/officeDocument/2006/relationships/vmlDrawing" Target="../drawings/vmlDrawing208.vml"/><Relationship Id="rId6" Type="http://schemas.openxmlformats.org/officeDocument/2006/relationships/image" Target="../media/image1167.wmf"/><Relationship Id="rId11" Type="http://schemas.openxmlformats.org/officeDocument/2006/relationships/oleObject" Target="../embeddings/oleObject1370.bin"/><Relationship Id="rId5" Type="http://schemas.openxmlformats.org/officeDocument/2006/relationships/oleObject" Target="../embeddings/oleObject1367.bin"/><Relationship Id="rId15" Type="http://schemas.openxmlformats.org/officeDocument/2006/relationships/image" Target="../media/image1169.wmf"/><Relationship Id="rId10" Type="http://schemas.openxmlformats.org/officeDocument/2006/relationships/image" Target="../media/image1168.wmf"/><Relationship Id="rId4" Type="http://schemas.openxmlformats.org/officeDocument/2006/relationships/image" Target="../media/image1150.wmf"/><Relationship Id="rId9" Type="http://schemas.openxmlformats.org/officeDocument/2006/relationships/oleObject" Target="../embeddings/oleObject1369.bin"/><Relationship Id="rId14" Type="http://schemas.openxmlformats.org/officeDocument/2006/relationships/oleObject" Target="../embeddings/oleObject1372.bin"/></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1374.bin"/><Relationship Id="rId2" Type="http://schemas.openxmlformats.org/officeDocument/2006/relationships/slideLayout" Target="../slideLayouts/slideLayout14.xml"/><Relationship Id="rId1" Type="http://schemas.openxmlformats.org/officeDocument/2006/relationships/vmlDrawing" Target="../drawings/vmlDrawing209.vml"/><Relationship Id="rId4" Type="http://schemas.openxmlformats.org/officeDocument/2006/relationships/image" Target="../media/image1171.wmf"/></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49.emf"/><Relationship Id="rId13" Type="http://schemas.openxmlformats.org/officeDocument/2006/relationships/oleObject" Target="../embeddings/oleObject48.bin"/><Relationship Id="rId18" Type="http://schemas.openxmlformats.org/officeDocument/2006/relationships/image" Target="../media/image54.wmf"/><Relationship Id="rId3" Type="http://schemas.openxmlformats.org/officeDocument/2006/relationships/oleObject" Target="../embeddings/oleObject43.bin"/><Relationship Id="rId7" Type="http://schemas.openxmlformats.org/officeDocument/2006/relationships/oleObject" Target="../embeddings/oleObject45.bin"/><Relationship Id="rId12" Type="http://schemas.openxmlformats.org/officeDocument/2006/relationships/image" Target="../media/image51.wmf"/><Relationship Id="rId17" Type="http://schemas.openxmlformats.org/officeDocument/2006/relationships/oleObject" Target="../embeddings/oleObject50.bin"/><Relationship Id="rId2" Type="http://schemas.openxmlformats.org/officeDocument/2006/relationships/slideLayout" Target="../slideLayouts/slideLayout6.xml"/><Relationship Id="rId16" Type="http://schemas.openxmlformats.org/officeDocument/2006/relationships/image" Target="../media/image53.wmf"/><Relationship Id="rId20" Type="http://schemas.openxmlformats.org/officeDocument/2006/relationships/image" Target="../media/image55.wmf"/><Relationship Id="rId1" Type="http://schemas.openxmlformats.org/officeDocument/2006/relationships/vmlDrawing" Target="../drawings/vmlDrawing18.vml"/><Relationship Id="rId6" Type="http://schemas.openxmlformats.org/officeDocument/2006/relationships/image" Target="../media/image48.wmf"/><Relationship Id="rId11" Type="http://schemas.openxmlformats.org/officeDocument/2006/relationships/oleObject" Target="../embeddings/oleObject47.bin"/><Relationship Id="rId5" Type="http://schemas.openxmlformats.org/officeDocument/2006/relationships/oleObject" Target="../embeddings/oleObject44.bin"/><Relationship Id="rId15" Type="http://schemas.openxmlformats.org/officeDocument/2006/relationships/oleObject" Target="../embeddings/oleObject49.bin"/><Relationship Id="rId10" Type="http://schemas.openxmlformats.org/officeDocument/2006/relationships/image" Target="../media/image50.wmf"/><Relationship Id="rId19" Type="http://schemas.openxmlformats.org/officeDocument/2006/relationships/oleObject" Target="../embeddings/oleObject51.bin"/><Relationship Id="rId4" Type="http://schemas.openxmlformats.org/officeDocument/2006/relationships/image" Target="../media/image47.wmf"/><Relationship Id="rId9" Type="http://schemas.openxmlformats.org/officeDocument/2006/relationships/oleObject" Target="../embeddings/oleObject46.bin"/><Relationship Id="rId14" Type="http://schemas.openxmlformats.org/officeDocument/2006/relationships/image" Target="../media/image52.wmf"/></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1375.bin"/><Relationship Id="rId2" Type="http://schemas.openxmlformats.org/officeDocument/2006/relationships/slideLayout" Target="../slideLayouts/slideLayout6.xml"/><Relationship Id="rId1" Type="http://schemas.openxmlformats.org/officeDocument/2006/relationships/vmlDrawing" Target="../drawings/vmlDrawing210.vml"/><Relationship Id="rId4" Type="http://schemas.openxmlformats.org/officeDocument/2006/relationships/image" Target="../media/image1172.wmf"/></Relationships>
</file>

<file path=ppt/slides/_rels/slide231.xml.rels><?xml version="1.0" encoding="UTF-8" standalone="yes"?>
<Relationships xmlns="http://schemas.openxmlformats.org/package/2006/relationships"><Relationship Id="rId8" Type="http://schemas.openxmlformats.org/officeDocument/2006/relationships/image" Target="../media/image1175.wmf"/><Relationship Id="rId13" Type="http://schemas.openxmlformats.org/officeDocument/2006/relationships/oleObject" Target="../embeddings/oleObject1381.bin"/><Relationship Id="rId3" Type="http://schemas.openxmlformats.org/officeDocument/2006/relationships/oleObject" Target="../embeddings/oleObject1376.bin"/><Relationship Id="rId7" Type="http://schemas.openxmlformats.org/officeDocument/2006/relationships/oleObject" Target="../embeddings/oleObject1378.bin"/><Relationship Id="rId12" Type="http://schemas.openxmlformats.org/officeDocument/2006/relationships/image" Target="../media/image1177.wmf"/><Relationship Id="rId2" Type="http://schemas.openxmlformats.org/officeDocument/2006/relationships/slideLayout" Target="../slideLayouts/slideLayout6.xml"/><Relationship Id="rId1" Type="http://schemas.openxmlformats.org/officeDocument/2006/relationships/vmlDrawing" Target="../drawings/vmlDrawing211.vml"/><Relationship Id="rId6" Type="http://schemas.openxmlformats.org/officeDocument/2006/relationships/image" Target="../media/image1174.wmf"/><Relationship Id="rId11" Type="http://schemas.openxmlformats.org/officeDocument/2006/relationships/oleObject" Target="../embeddings/oleObject1380.bin"/><Relationship Id="rId5" Type="http://schemas.openxmlformats.org/officeDocument/2006/relationships/oleObject" Target="../embeddings/oleObject1377.bin"/><Relationship Id="rId10" Type="http://schemas.openxmlformats.org/officeDocument/2006/relationships/image" Target="../media/image1176.wmf"/><Relationship Id="rId4" Type="http://schemas.openxmlformats.org/officeDocument/2006/relationships/image" Target="../media/image1173.wmf"/><Relationship Id="rId9" Type="http://schemas.openxmlformats.org/officeDocument/2006/relationships/oleObject" Target="../embeddings/oleObject1379.bin"/><Relationship Id="rId14" Type="http://schemas.openxmlformats.org/officeDocument/2006/relationships/image" Target="../media/image1178.wmf"/></Relationships>
</file>

<file path=ppt/slides/_rels/slide232.xml.rels><?xml version="1.0" encoding="UTF-8" standalone="yes"?>
<Relationships xmlns="http://schemas.openxmlformats.org/package/2006/relationships"><Relationship Id="rId8" Type="http://schemas.openxmlformats.org/officeDocument/2006/relationships/image" Target="../media/image1181.wmf"/><Relationship Id="rId3" Type="http://schemas.openxmlformats.org/officeDocument/2006/relationships/oleObject" Target="../embeddings/oleObject1382.bin"/><Relationship Id="rId7" Type="http://schemas.openxmlformats.org/officeDocument/2006/relationships/oleObject" Target="../embeddings/oleObject1384.bin"/><Relationship Id="rId2" Type="http://schemas.openxmlformats.org/officeDocument/2006/relationships/slideLayout" Target="../slideLayouts/slideLayout6.xml"/><Relationship Id="rId1" Type="http://schemas.openxmlformats.org/officeDocument/2006/relationships/vmlDrawing" Target="../drawings/vmlDrawing212.vml"/><Relationship Id="rId6" Type="http://schemas.openxmlformats.org/officeDocument/2006/relationships/image" Target="../media/image1180.wmf"/><Relationship Id="rId5" Type="http://schemas.openxmlformats.org/officeDocument/2006/relationships/oleObject" Target="../embeddings/oleObject1383.bin"/><Relationship Id="rId10" Type="http://schemas.openxmlformats.org/officeDocument/2006/relationships/image" Target="../media/image1182.wmf"/><Relationship Id="rId4" Type="http://schemas.openxmlformats.org/officeDocument/2006/relationships/image" Target="../media/image1179.wmf"/><Relationship Id="rId9" Type="http://schemas.openxmlformats.org/officeDocument/2006/relationships/oleObject" Target="../embeddings/oleObject1385.bin"/></Relationships>
</file>

<file path=ppt/slides/_rels/slide233.xml.rels><?xml version="1.0" encoding="UTF-8" standalone="yes"?>
<Relationships xmlns="http://schemas.openxmlformats.org/package/2006/relationships"><Relationship Id="rId8" Type="http://schemas.openxmlformats.org/officeDocument/2006/relationships/image" Target="../media/image1185.wmf"/><Relationship Id="rId3" Type="http://schemas.openxmlformats.org/officeDocument/2006/relationships/oleObject" Target="../embeddings/oleObject1386.bin"/><Relationship Id="rId7" Type="http://schemas.openxmlformats.org/officeDocument/2006/relationships/oleObject" Target="../embeddings/oleObject1388.bin"/><Relationship Id="rId12" Type="http://schemas.openxmlformats.org/officeDocument/2006/relationships/image" Target="../media/image1187.wmf"/><Relationship Id="rId2" Type="http://schemas.openxmlformats.org/officeDocument/2006/relationships/slideLayout" Target="../slideLayouts/slideLayout6.xml"/><Relationship Id="rId1" Type="http://schemas.openxmlformats.org/officeDocument/2006/relationships/vmlDrawing" Target="../drawings/vmlDrawing213.vml"/><Relationship Id="rId6" Type="http://schemas.openxmlformats.org/officeDocument/2006/relationships/image" Target="../media/image1184.wmf"/><Relationship Id="rId11" Type="http://schemas.openxmlformats.org/officeDocument/2006/relationships/oleObject" Target="../embeddings/oleObject1390.bin"/><Relationship Id="rId5" Type="http://schemas.openxmlformats.org/officeDocument/2006/relationships/oleObject" Target="../embeddings/oleObject1387.bin"/><Relationship Id="rId10" Type="http://schemas.openxmlformats.org/officeDocument/2006/relationships/image" Target="../media/image1186.wmf"/><Relationship Id="rId4" Type="http://schemas.openxmlformats.org/officeDocument/2006/relationships/image" Target="../media/image1183.wmf"/><Relationship Id="rId9" Type="http://schemas.openxmlformats.org/officeDocument/2006/relationships/oleObject" Target="../embeddings/oleObject1389.bin"/></Relationships>
</file>

<file path=ppt/slides/_rels/slide234.xml.rels><?xml version="1.0" encoding="UTF-8" standalone="yes"?>
<Relationships xmlns="http://schemas.openxmlformats.org/package/2006/relationships"><Relationship Id="rId8" Type="http://schemas.openxmlformats.org/officeDocument/2006/relationships/image" Target="../media/image1190.wmf"/><Relationship Id="rId3" Type="http://schemas.openxmlformats.org/officeDocument/2006/relationships/oleObject" Target="../embeddings/oleObject1391.bin"/><Relationship Id="rId7" Type="http://schemas.openxmlformats.org/officeDocument/2006/relationships/oleObject" Target="../embeddings/oleObject1393.bin"/><Relationship Id="rId12" Type="http://schemas.openxmlformats.org/officeDocument/2006/relationships/image" Target="../media/image1192.wmf"/><Relationship Id="rId2" Type="http://schemas.openxmlformats.org/officeDocument/2006/relationships/slideLayout" Target="../slideLayouts/slideLayout6.xml"/><Relationship Id="rId1" Type="http://schemas.openxmlformats.org/officeDocument/2006/relationships/vmlDrawing" Target="../drawings/vmlDrawing214.vml"/><Relationship Id="rId6" Type="http://schemas.openxmlformats.org/officeDocument/2006/relationships/image" Target="../media/image1189.wmf"/><Relationship Id="rId11" Type="http://schemas.openxmlformats.org/officeDocument/2006/relationships/oleObject" Target="../embeddings/oleObject1395.bin"/><Relationship Id="rId5" Type="http://schemas.openxmlformats.org/officeDocument/2006/relationships/oleObject" Target="../embeddings/oleObject1392.bin"/><Relationship Id="rId10" Type="http://schemas.openxmlformats.org/officeDocument/2006/relationships/image" Target="../media/image1191.wmf"/><Relationship Id="rId4" Type="http://schemas.openxmlformats.org/officeDocument/2006/relationships/image" Target="../media/image1188.wmf"/><Relationship Id="rId9" Type="http://schemas.openxmlformats.org/officeDocument/2006/relationships/oleObject" Target="../embeddings/oleObject1394.bin"/></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1396.bin"/><Relationship Id="rId2" Type="http://schemas.openxmlformats.org/officeDocument/2006/relationships/slideLayout" Target="../slideLayouts/slideLayout6.xml"/><Relationship Id="rId1" Type="http://schemas.openxmlformats.org/officeDocument/2006/relationships/vmlDrawing" Target="../drawings/vmlDrawing215.vml"/><Relationship Id="rId6" Type="http://schemas.openxmlformats.org/officeDocument/2006/relationships/image" Target="../media/image1194.wmf"/><Relationship Id="rId5" Type="http://schemas.openxmlformats.org/officeDocument/2006/relationships/oleObject" Target="../embeddings/oleObject1397.bin"/><Relationship Id="rId4" Type="http://schemas.openxmlformats.org/officeDocument/2006/relationships/image" Target="../media/image1193.wmf"/></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1398.bin"/><Relationship Id="rId2" Type="http://schemas.openxmlformats.org/officeDocument/2006/relationships/slideLayout" Target="../slideLayouts/slideLayout6.xml"/><Relationship Id="rId1" Type="http://schemas.openxmlformats.org/officeDocument/2006/relationships/vmlDrawing" Target="../drawings/vmlDrawing216.vml"/><Relationship Id="rId6" Type="http://schemas.openxmlformats.org/officeDocument/2006/relationships/image" Target="../media/image1196.wmf"/><Relationship Id="rId5" Type="http://schemas.openxmlformats.org/officeDocument/2006/relationships/oleObject" Target="../embeddings/oleObject1399.bin"/><Relationship Id="rId4" Type="http://schemas.openxmlformats.org/officeDocument/2006/relationships/image" Target="../media/image1195.wmf"/></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1400.bin"/><Relationship Id="rId2" Type="http://schemas.openxmlformats.org/officeDocument/2006/relationships/slideLayout" Target="../slideLayouts/slideLayout14.xml"/><Relationship Id="rId1" Type="http://schemas.openxmlformats.org/officeDocument/2006/relationships/vmlDrawing" Target="../drawings/vmlDrawing217.vml"/><Relationship Id="rId6" Type="http://schemas.openxmlformats.org/officeDocument/2006/relationships/image" Target="../media/image1198.wmf"/><Relationship Id="rId5" Type="http://schemas.openxmlformats.org/officeDocument/2006/relationships/oleObject" Target="../embeddings/oleObject1401.bin"/><Relationship Id="rId4" Type="http://schemas.openxmlformats.org/officeDocument/2006/relationships/image" Target="../media/image1197.wmf"/></Relationships>
</file>

<file path=ppt/slides/_rels/slide238.xml.rels><?xml version="1.0" encoding="UTF-8" standalone="yes"?>
<Relationships xmlns="http://schemas.openxmlformats.org/package/2006/relationships"><Relationship Id="rId8" Type="http://schemas.openxmlformats.org/officeDocument/2006/relationships/image" Target="../media/image1201.wmf"/><Relationship Id="rId3" Type="http://schemas.openxmlformats.org/officeDocument/2006/relationships/oleObject" Target="../embeddings/oleObject1402.bin"/><Relationship Id="rId7" Type="http://schemas.openxmlformats.org/officeDocument/2006/relationships/oleObject" Target="../embeddings/oleObject1404.bin"/><Relationship Id="rId2" Type="http://schemas.openxmlformats.org/officeDocument/2006/relationships/slideLayout" Target="../slideLayouts/slideLayout6.xml"/><Relationship Id="rId1" Type="http://schemas.openxmlformats.org/officeDocument/2006/relationships/vmlDrawing" Target="../drawings/vmlDrawing218.vml"/><Relationship Id="rId6" Type="http://schemas.openxmlformats.org/officeDocument/2006/relationships/image" Target="../media/image1200.wmf"/><Relationship Id="rId5" Type="http://schemas.openxmlformats.org/officeDocument/2006/relationships/oleObject" Target="../embeddings/oleObject1403.bin"/><Relationship Id="rId4" Type="http://schemas.openxmlformats.org/officeDocument/2006/relationships/image" Target="../media/image1199.wmf"/></Relationships>
</file>

<file path=ppt/slides/_rels/slide239.xml.rels><?xml version="1.0" encoding="UTF-8" standalone="yes"?>
<Relationships xmlns="http://schemas.openxmlformats.org/package/2006/relationships"><Relationship Id="rId8" Type="http://schemas.openxmlformats.org/officeDocument/2006/relationships/image" Target="../media/image1204.wmf"/><Relationship Id="rId3" Type="http://schemas.openxmlformats.org/officeDocument/2006/relationships/oleObject" Target="../embeddings/oleObject1405.bin"/><Relationship Id="rId7" Type="http://schemas.openxmlformats.org/officeDocument/2006/relationships/oleObject" Target="../embeddings/oleObject1407.bin"/><Relationship Id="rId12" Type="http://schemas.openxmlformats.org/officeDocument/2006/relationships/image" Target="../media/image1206.wmf"/><Relationship Id="rId2" Type="http://schemas.openxmlformats.org/officeDocument/2006/relationships/slideLayout" Target="../slideLayouts/slideLayout6.xml"/><Relationship Id="rId1" Type="http://schemas.openxmlformats.org/officeDocument/2006/relationships/vmlDrawing" Target="../drawings/vmlDrawing219.vml"/><Relationship Id="rId6" Type="http://schemas.openxmlformats.org/officeDocument/2006/relationships/image" Target="../media/image1203.wmf"/><Relationship Id="rId11" Type="http://schemas.openxmlformats.org/officeDocument/2006/relationships/oleObject" Target="../embeddings/oleObject1409.bin"/><Relationship Id="rId5" Type="http://schemas.openxmlformats.org/officeDocument/2006/relationships/oleObject" Target="../embeddings/oleObject1406.bin"/><Relationship Id="rId10" Type="http://schemas.openxmlformats.org/officeDocument/2006/relationships/image" Target="../media/image1205.wmf"/><Relationship Id="rId4" Type="http://schemas.openxmlformats.org/officeDocument/2006/relationships/image" Target="../media/image1202.wmf"/><Relationship Id="rId9" Type="http://schemas.openxmlformats.org/officeDocument/2006/relationships/oleObject" Target="../embeddings/oleObject1408.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notesSlide" Target="../notesSlides/notesSlide10.xml"/><Relationship Id="rId7" Type="http://schemas.openxmlformats.org/officeDocument/2006/relationships/image" Target="../media/image57.wmf"/><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oleObject" Target="../embeddings/oleObject53.bin"/><Relationship Id="rId5" Type="http://schemas.openxmlformats.org/officeDocument/2006/relationships/image" Target="../media/image56.wmf"/><Relationship Id="rId4" Type="http://schemas.openxmlformats.org/officeDocument/2006/relationships/oleObject" Target="../embeddings/oleObject52.bin"/><Relationship Id="rId9" Type="http://schemas.openxmlformats.org/officeDocument/2006/relationships/image" Target="../media/image58.wmf"/></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1410.bin"/><Relationship Id="rId2" Type="http://schemas.openxmlformats.org/officeDocument/2006/relationships/slideLayout" Target="../slideLayouts/slideLayout6.xml"/><Relationship Id="rId1" Type="http://schemas.openxmlformats.org/officeDocument/2006/relationships/vmlDrawing" Target="../drawings/vmlDrawing220.vml"/><Relationship Id="rId6" Type="http://schemas.openxmlformats.org/officeDocument/2006/relationships/image" Target="../media/image1208.wmf"/><Relationship Id="rId5" Type="http://schemas.openxmlformats.org/officeDocument/2006/relationships/oleObject" Target="../embeddings/oleObject1411.bin"/><Relationship Id="rId4" Type="http://schemas.openxmlformats.org/officeDocument/2006/relationships/image" Target="../media/image1207.wmf"/></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1412.bin"/><Relationship Id="rId2" Type="http://schemas.openxmlformats.org/officeDocument/2006/relationships/slideLayout" Target="../slideLayouts/slideLayout6.xml"/><Relationship Id="rId1" Type="http://schemas.openxmlformats.org/officeDocument/2006/relationships/vmlDrawing" Target="../drawings/vmlDrawing221.vml"/><Relationship Id="rId4" Type="http://schemas.openxmlformats.org/officeDocument/2006/relationships/image" Target="../media/image1209.wmf"/></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1413.bin"/><Relationship Id="rId2" Type="http://schemas.openxmlformats.org/officeDocument/2006/relationships/slideLayout" Target="../slideLayouts/slideLayout6.xml"/><Relationship Id="rId1" Type="http://schemas.openxmlformats.org/officeDocument/2006/relationships/vmlDrawing" Target="../drawings/vmlDrawing222.vml"/><Relationship Id="rId4" Type="http://schemas.openxmlformats.org/officeDocument/2006/relationships/image" Target="../media/image1210.wmf"/></Relationships>
</file>

<file path=ppt/slides/_rels/slide243.xml.rels><?xml version="1.0" encoding="UTF-8" standalone="yes"?>
<Relationships xmlns="http://schemas.openxmlformats.org/package/2006/relationships"><Relationship Id="rId3" Type="http://schemas.openxmlformats.org/officeDocument/2006/relationships/oleObject" Target="../embeddings/oleObject1414.bin"/><Relationship Id="rId2" Type="http://schemas.openxmlformats.org/officeDocument/2006/relationships/slideLayout" Target="../slideLayouts/slideLayout6.xml"/><Relationship Id="rId1" Type="http://schemas.openxmlformats.org/officeDocument/2006/relationships/vmlDrawing" Target="../drawings/vmlDrawing223.vml"/><Relationship Id="rId4" Type="http://schemas.openxmlformats.org/officeDocument/2006/relationships/image" Target="../media/image1211.wmf"/></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1415.bin"/><Relationship Id="rId2" Type="http://schemas.openxmlformats.org/officeDocument/2006/relationships/slideLayout" Target="../slideLayouts/slideLayout6.xml"/><Relationship Id="rId1" Type="http://schemas.openxmlformats.org/officeDocument/2006/relationships/vmlDrawing" Target="../drawings/vmlDrawing224.vml"/><Relationship Id="rId6" Type="http://schemas.openxmlformats.org/officeDocument/2006/relationships/image" Target="../media/image1213.wmf"/><Relationship Id="rId5" Type="http://schemas.openxmlformats.org/officeDocument/2006/relationships/oleObject" Target="../embeddings/oleObject1416.bin"/><Relationship Id="rId4" Type="http://schemas.openxmlformats.org/officeDocument/2006/relationships/image" Target="../media/image1212.wmf"/></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1417.bin"/><Relationship Id="rId2" Type="http://schemas.openxmlformats.org/officeDocument/2006/relationships/slideLayout" Target="../slideLayouts/slideLayout6.xml"/><Relationship Id="rId1" Type="http://schemas.openxmlformats.org/officeDocument/2006/relationships/vmlDrawing" Target="../drawings/vmlDrawing225.vml"/><Relationship Id="rId6" Type="http://schemas.openxmlformats.org/officeDocument/2006/relationships/image" Target="../media/image1215.wmf"/><Relationship Id="rId5" Type="http://schemas.openxmlformats.org/officeDocument/2006/relationships/oleObject" Target="../embeddings/oleObject1418.bin"/><Relationship Id="rId4" Type="http://schemas.openxmlformats.org/officeDocument/2006/relationships/image" Target="../media/image1214.wmf"/></Relationships>
</file>

<file path=ppt/slides/_rels/slide246.xml.rels><?xml version="1.0" encoding="UTF-8" standalone="yes"?>
<Relationships xmlns="http://schemas.openxmlformats.org/package/2006/relationships"><Relationship Id="rId8" Type="http://schemas.openxmlformats.org/officeDocument/2006/relationships/image" Target="../media/image1218.wmf"/><Relationship Id="rId3" Type="http://schemas.openxmlformats.org/officeDocument/2006/relationships/oleObject" Target="../embeddings/oleObject1419.bin"/><Relationship Id="rId7" Type="http://schemas.openxmlformats.org/officeDocument/2006/relationships/oleObject" Target="../embeddings/oleObject1421.bin"/><Relationship Id="rId2" Type="http://schemas.openxmlformats.org/officeDocument/2006/relationships/slideLayout" Target="../slideLayouts/slideLayout14.xml"/><Relationship Id="rId1" Type="http://schemas.openxmlformats.org/officeDocument/2006/relationships/vmlDrawing" Target="../drawings/vmlDrawing226.vml"/><Relationship Id="rId6" Type="http://schemas.openxmlformats.org/officeDocument/2006/relationships/image" Target="../media/image1217.wmf"/><Relationship Id="rId5" Type="http://schemas.openxmlformats.org/officeDocument/2006/relationships/oleObject" Target="../embeddings/oleObject1420.bin"/><Relationship Id="rId10" Type="http://schemas.openxmlformats.org/officeDocument/2006/relationships/image" Target="../media/image1219.wmf"/><Relationship Id="rId4" Type="http://schemas.openxmlformats.org/officeDocument/2006/relationships/image" Target="../media/image1216.wmf"/><Relationship Id="rId9" Type="http://schemas.openxmlformats.org/officeDocument/2006/relationships/oleObject" Target="../embeddings/oleObject1422.bin"/></Relationships>
</file>

<file path=ppt/slides/_rels/slide247.xml.rels><?xml version="1.0" encoding="UTF-8" standalone="yes"?>
<Relationships xmlns="http://schemas.openxmlformats.org/package/2006/relationships"><Relationship Id="rId8" Type="http://schemas.openxmlformats.org/officeDocument/2006/relationships/image" Target="../media/image1222.wmf"/><Relationship Id="rId13" Type="http://schemas.openxmlformats.org/officeDocument/2006/relationships/oleObject" Target="../embeddings/oleObject1428.bin"/><Relationship Id="rId18" Type="http://schemas.openxmlformats.org/officeDocument/2006/relationships/oleObject" Target="../embeddings/oleObject1431.bin"/><Relationship Id="rId26" Type="http://schemas.openxmlformats.org/officeDocument/2006/relationships/image" Target="../media/image1230.wmf"/><Relationship Id="rId3" Type="http://schemas.openxmlformats.org/officeDocument/2006/relationships/oleObject" Target="../embeddings/oleObject1423.bin"/><Relationship Id="rId21" Type="http://schemas.openxmlformats.org/officeDocument/2006/relationships/oleObject" Target="../embeddings/oleObject1433.bin"/><Relationship Id="rId7" Type="http://schemas.openxmlformats.org/officeDocument/2006/relationships/oleObject" Target="../embeddings/oleObject1425.bin"/><Relationship Id="rId12" Type="http://schemas.openxmlformats.org/officeDocument/2006/relationships/image" Target="../media/image1224.wmf"/><Relationship Id="rId17" Type="http://schemas.openxmlformats.org/officeDocument/2006/relationships/image" Target="../media/image1226.wmf"/><Relationship Id="rId25" Type="http://schemas.openxmlformats.org/officeDocument/2006/relationships/oleObject" Target="../embeddings/oleObject1435.bin"/><Relationship Id="rId2" Type="http://schemas.openxmlformats.org/officeDocument/2006/relationships/slideLayout" Target="../slideLayouts/slideLayout6.xml"/><Relationship Id="rId16" Type="http://schemas.openxmlformats.org/officeDocument/2006/relationships/oleObject" Target="../embeddings/oleObject1430.bin"/><Relationship Id="rId20" Type="http://schemas.openxmlformats.org/officeDocument/2006/relationships/oleObject" Target="../embeddings/oleObject1432.bin"/><Relationship Id="rId1" Type="http://schemas.openxmlformats.org/officeDocument/2006/relationships/vmlDrawing" Target="../drawings/vmlDrawing227.vml"/><Relationship Id="rId6" Type="http://schemas.openxmlformats.org/officeDocument/2006/relationships/image" Target="../media/image1221.wmf"/><Relationship Id="rId11" Type="http://schemas.openxmlformats.org/officeDocument/2006/relationships/oleObject" Target="../embeddings/oleObject1427.bin"/><Relationship Id="rId24" Type="http://schemas.openxmlformats.org/officeDocument/2006/relationships/image" Target="../media/image1229.wmf"/><Relationship Id="rId5" Type="http://schemas.openxmlformats.org/officeDocument/2006/relationships/oleObject" Target="../embeddings/oleObject1424.bin"/><Relationship Id="rId15" Type="http://schemas.openxmlformats.org/officeDocument/2006/relationships/oleObject" Target="../embeddings/oleObject1429.bin"/><Relationship Id="rId23" Type="http://schemas.openxmlformats.org/officeDocument/2006/relationships/oleObject" Target="../embeddings/oleObject1434.bin"/><Relationship Id="rId10" Type="http://schemas.openxmlformats.org/officeDocument/2006/relationships/image" Target="../media/image1223.wmf"/><Relationship Id="rId19" Type="http://schemas.openxmlformats.org/officeDocument/2006/relationships/image" Target="../media/image1227.wmf"/><Relationship Id="rId4" Type="http://schemas.openxmlformats.org/officeDocument/2006/relationships/image" Target="../media/image1220.wmf"/><Relationship Id="rId9" Type="http://schemas.openxmlformats.org/officeDocument/2006/relationships/oleObject" Target="../embeddings/oleObject1426.bin"/><Relationship Id="rId14" Type="http://schemas.openxmlformats.org/officeDocument/2006/relationships/image" Target="../media/image1225.wmf"/><Relationship Id="rId22" Type="http://schemas.openxmlformats.org/officeDocument/2006/relationships/image" Target="../media/image1228.wmf"/></Relationships>
</file>

<file path=ppt/slides/_rels/slide248.xml.rels><?xml version="1.0" encoding="UTF-8" standalone="yes"?>
<Relationships xmlns="http://schemas.openxmlformats.org/package/2006/relationships"><Relationship Id="rId8" Type="http://schemas.openxmlformats.org/officeDocument/2006/relationships/image" Target="../media/image1233.wmf"/><Relationship Id="rId3" Type="http://schemas.openxmlformats.org/officeDocument/2006/relationships/oleObject" Target="../embeddings/oleObject1436.bin"/><Relationship Id="rId7" Type="http://schemas.openxmlformats.org/officeDocument/2006/relationships/oleObject" Target="../embeddings/oleObject1438.bin"/><Relationship Id="rId2" Type="http://schemas.openxmlformats.org/officeDocument/2006/relationships/slideLayout" Target="../slideLayouts/slideLayout6.xml"/><Relationship Id="rId1" Type="http://schemas.openxmlformats.org/officeDocument/2006/relationships/vmlDrawing" Target="../drawings/vmlDrawing228.vml"/><Relationship Id="rId6" Type="http://schemas.openxmlformats.org/officeDocument/2006/relationships/image" Target="../media/image1232.wmf"/><Relationship Id="rId5" Type="http://schemas.openxmlformats.org/officeDocument/2006/relationships/oleObject" Target="../embeddings/oleObject1437.bin"/><Relationship Id="rId10" Type="http://schemas.openxmlformats.org/officeDocument/2006/relationships/image" Target="../media/image1234.wmf"/><Relationship Id="rId4" Type="http://schemas.openxmlformats.org/officeDocument/2006/relationships/image" Target="../media/image1231.wmf"/><Relationship Id="rId9" Type="http://schemas.openxmlformats.org/officeDocument/2006/relationships/oleObject" Target="../embeddings/oleObject1439.bin"/></Relationships>
</file>

<file path=ppt/slides/_rels/slide249.xml.rels><?xml version="1.0" encoding="UTF-8" standalone="yes"?>
<Relationships xmlns="http://schemas.openxmlformats.org/package/2006/relationships"><Relationship Id="rId8" Type="http://schemas.openxmlformats.org/officeDocument/2006/relationships/image" Target="../media/image1237.wmf"/><Relationship Id="rId13" Type="http://schemas.openxmlformats.org/officeDocument/2006/relationships/oleObject" Target="../embeddings/oleObject1445.bin"/><Relationship Id="rId18" Type="http://schemas.openxmlformats.org/officeDocument/2006/relationships/image" Target="../media/image1242.wmf"/><Relationship Id="rId3" Type="http://schemas.openxmlformats.org/officeDocument/2006/relationships/oleObject" Target="../embeddings/oleObject1440.bin"/><Relationship Id="rId7" Type="http://schemas.openxmlformats.org/officeDocument/2006/relationships/oleObject" Target="../embeddings/oleObject1442.bin"/><Relationship Id="rId12" Type="http://schemas.openxmlformats.org/officeDocument/2006/relationships/image" Target="../media/image1239.wmf"/><Relationship Id="rId17" Type="http://schemas.openxmlformats.org/officeDocument/2006/relationships/oleObject" Target="../embeddings/oleObject1447.bin"/><Relationship Id="rId2" Type="http://schemas.openxmlformats.org/officeDocument/2006/relationships/slideLayout" Target="../slideLayouts/slideLayout6.xml"/><Relationship Id="rId16" Type="http://schemas.openxmlformats.org/officeDocument/2006/relationships/image" Target="../media/image1241.wmf"/><Relationship Id="rId20" Type="http://schemas.openxmlformats.org/officeDocument/2006/relationships/image" Target="../media/image1243.wmf"/><Relationship Id="rId1" Type="http://schemas.openxmlformats.org/officeDocument/2006/relationships/vmlDrawing" Target="../drawings/vmlDrawing229.vml"/><Relationship Id="rId6" Type="http://schemas.openxmlformats.org/officeDocument/2006/relationships/image" Target="../media/image1236.wmf"/><Relationship Id="rId11" Type="http://schemas.openxmlformats.org/officeDocument/2006/relationships/oleObject" Target="../embeddings/oleObject1444.bin"/><Relationship Id="rId5" Type="http://schemas.openxmlformats.org/officeDocument/2006/relationships/oleObject" Target="../embeddings/oleObject1441.bin"/><Relationship Id="rId15" Type="http://schemas.openxmlformats.org/officeDocument/2006/relationships/oleObject" Target="../embeddings/oleObject1446.bin"/><Relationship Id="rId10" Type="http://schemas.openxmlformats.org/officeDocument/2006/relationships/image" Target="../media/image1238.wmf"/><Relationship Id="rId19" Type="http://schemas.openxmlformats.org/officeDocument/2006/relationships/oleObject" Target="../embeddings/oleObject1448.bin"/><Relationship Id="rId4" Type="http://schemas.openxmlformats.org/officeDocument/2006/relationships/image" Target="../media/image1235.wmf"/><Relationship Id="rId9" Type="http://schemas.openxmlformats.org/officeDocument/2006/relationships/oleObject" Target="../embeddings/oleObject1443.bin"/><Relationship Id="rId14" Type="http://schemas.openxmlformats.org/officeDocument/2006/relationships/image" Target="../media/image1240.wmf"/></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50.xml.rels><?xml version="1.0" encoding="UTF-8" standalone="yes"?>
<Relationships xmlns="http://schemas.openxmlformats.org/package/2006/relationships"><Relationship Id="rId8" Type="http://schemas.openxmlformats.org/officeDocument/2006/relationships/image" Target="../media/image1246.wmf"/><Relationship Id="rId13" Type="http://schemas.openxmlformats.org/officeDocument/2006/relationships/oleObject" Target="../embeddings/oleObject1454.bin"/><Relationship Id="rId18" Type="http://schemas.openxmlformats.org/officeDocument/2006/relationships/image" Target="../media/image1251.wmf"/><Relationship Id="rId3" Type="http://schemas.openxmlformats.org/officeDocument/2006/relationships/oleObject" Target="../embeddings/oleObject1449.bin"/><Relationship Id="rId21" Type="http://schemas.openxmlformats.org/officeDocument/2006/relationships/oleObject" Target="../embeddings/oleObject1458.bin"/><Relationship Id="rId7" Type="http://schemas.openxmlformats.org/officeDocument/2006/relationships/oleObject" Target="../embeddings/oleObject1451.bin"/><Relationship Id="rId12" Type="http://schemas.openxmlformats.org/officeDocument/2006/relationships/image" Target="../media/image1248.wmf"/><Relationship Id="rId17" Type="http://schemas.openxmlformats.org/officeDocument/2006/relationships/oleObject" Target="../embeddings/oleObject1456.bin"/><Relationship Id="rId2" Type="http://schemas.openxmlformats.org/officeDocument/2006/relationships/slideLayout" Target="../slideLayouts/slideLayout6.xml"/><Relationship Id="rId16" Type="http://schemas.openxmlformats.org/officeDocument/2006/relationships/image" Target="../media/image1250.wmf"/><Relationship Id="rId20" Type="http://schemas.openxmlformats.org/officeDocument/2006/relationships/image" Target="../media/image1252.wmf"/><Relationship Id="rId1" Type="http://schemas.openxmlformats.org/officeDocument/2006/relationships/vmlDrawing" Target="../drawings/vmlDrawing230.vml"/><Relationship Id="rId6" Type="http://schemas.openxmlformats.org/officeDocument/2006/relationships/image" Target="../media/image1245.wmf"/><Relationship Id="rId11" Type="http://schemas.openxmlformats.org/officeDocument/2006/relationships/oleObject" Target="../embeddings/oleObject1453.bin"/><Relationship Id="rId5" Type="http://schemas.openxmlformats.org/officeDocument/2006/relationships/oleObject" Target="../embeddings/oleObject1450.bin"/><Relationship Id="rId15" Type="http://schemas.openxmlformats.org/officeDocument/2006/relationships/oleObject" Target="../embeddings/oleObject1455.bin"/><Relationship Id="rId10" Type="http://schemas.openxmlformats.org/officeDocument/2006/relationships/image" Target="../media/image1247.wmf"/><Relationship Id="rId19" Type="http://schemas.openxmlformats.org/officeDocument/2006/relationships/oleObject" Target="../embeddings/oleObject1457.bin"/><Relationship Id="rId4" Type="http://schemas.openxmlformats.org/officeDocument/2006/relationships/image" Target="../media/image1244.wmf"/><Relationship Id="rId9" Type="http://schemas.openxmlformats.org/officeDocument/2006/relationships/oleObject" Target="../embeddings/oleObject1452.bin"/><Relationship Id="rId14" Type="http://schemas.openxmlformats.org/officeDocument/2006/relationships/image" Target="../media/image1249.wmf"/><Relationship Id="rId22" Type="http://schemas.openxmlformats.org/officeDocument/2006/relationships/image" Target="../media/image1253.wmf"/></Relationships>
</file>

<file path=ppt/slides/_rels/slide251.xml.rels><?xml version="1.0" encoding="UTF-8" standalone="yes"?>
<Relationships xmlns="http://schemas.openxmlformats.org/package/2006/relationships"><Relationship Id="rId8" Type="http://schemas.openxmlformats.org/officeDocument/2006/relationships/image" Target="../media/image1256.wmf"/><Relationship Id="rId3" Type="http://schemas.openxmlformats.org/officeDocument/2006/relationships/oleObject" Target="../embeddings/oleObject1459.bin"/><Relationship Id="rId7" Type="http://schemas.openxmlformats.org/officeDocument/2006/relationships/oleObject" Target="../embeddings/oleObject1461.bin"/><Relationship Id="rId12" Type="http://schemas.openxmlformats.org/officeDocument/2006/relationships/image" Target="../media/image1258.wmf"/><Relationship Id="rId2" Type="http://schemas.openxmlformats.org/officeDocument/2006/relationships/slideLayout" Target="../slideLayouts/slideLayout14.xml"/><Relationship Id="rId1" Type="http://schemas.openxmlformats.org/officeDocument/2006/relationships/vmlDrawing" Target="../drawings/vmlDrawing231.vml"/><Relationship Id="rId6" Type="http://schemas.openxmlformats.org/officeDocument/2006/relationships/image" Target="../media/image1255.wmf"/><Relationship Id="rId11" Type="http://schemas.openxmlformats.org/officeDocument/2006/relationships/oleObject" Target="../embeddings/oleObject1463.bin"/><Relationship Id="rId5" Type="http://schemas.openxmlformats.org/officeDocument/2006/relationships/oleObject" Target="../embeddings/oleObject1460.bin"/><Relationship Id="rId10" Type="http://schemas.openxmlformats.org/officeDocument/2006/relationships/image" Target="../media/image1257.wmf"/><Relationship Id="rId4" Type="http://schemas.openxmlformats.org/officeDocument/2006/relationships/image" Target="../media/image1254.wmf"/><Relationship Id="rId9" Type="http://schemas.openxmlformats.org/officeDocument/2006/relationships/oleObject" Target="../embeddings/oleObject1462.bin"/></Relationships>
</file>

<file path=ppt/slides/_rels/slide252.xml.rels><?xml version="1.0" encoding="UTF-8" standalone="yes"?>
<Relationships xmlns="http://schemas.openxmlformats.org/package/2006/relationships"><Relationship Id="rId8" Type="http://schemas.openxmlformats.org/officeDocument/2006/relationships/image" Target="../media/image1261.wmf"/><Relationship Id="rId3" Type="http://schemas.openxmlformats.org/officeDocument/2006/relationships/oleObject" Target="../embeddings/oleObject1464.bin"/><Relationship Id="rId7" Type="http://schemas.openxmlformats.org/officeDocument/2006/relationships/oleObject" Target="../embeddings/oleObject1466.bin"/><Relationship Id="rId2" Type="http://schemas.openxmlformats.org/officeDocument/2006/relationships/slideLayout" Target="../slideLayouts/slideLayout6.xml"/><Relationship Id="rId1" Type="http://schemas.openxmlformats.org/officeDocument/2006/relationships/vmlDrawing" Target="../drawings/vmlDrawing232.vml"/><Relationship Id="rId6" Type="http://schemas.openxmlformats.org/officeDocument/2006/relationships/image" Target="../media/image1260.wmf"/><Relationship Id="rId5" Type="http://schemas.openxmlformats.org/officeDocument/2006/relationships/oleObject" Target="../embeddings/oleObject1465.bin"/><Relationship Id="rId4" Type="http://schemas.openxmlformats.org/officeDocument/2006/relationships/image" Target="../media/image1259.wmf"/></Relationships>
</file>

<file path=ppt/slides/_rels/slide253.xml.rels><?xml version="1.0" encoding="UTF-8" standalone="yes"?>
<Relationships xmlns="http://schemas.openxmlformats.org/package/2006/relationships"><Relationship Id="rId8" Type="http://schemas.openxmlformats.org/officeDocument/2006/relationships/image" Target="../media/image1264.wmf"/><Relationship Id="rId13" Type="http://schemas.openxmlformats.org/officeDocument/2006/relationships/oleObject" Target="../embeddings/oleObject1472.bin"/><Relationship Id="rId18" Type="http://schemas.openxmlformats.org/officeDocument/2006/relationships/image" Target="../media/image1269.wmf"/><Relationship Id="rId3" Type="http://schemas.openxmlformats.org/officeDocument/2006/relationships/oleObject" Target="../embeddings/oleObject1467.bin"/><Relationship Id="rId21" Type="http://schemas.openxmlformats.org/officeDocument/2006/relationships/oleObject" Target="../embeddings/oleObject1476.bin"/><Relationship Id="rId7" Type="http://schemas.openxmlformats.org/officeDocument/2006/relationships/oleObject" Target="../embeddings/oleObject1469.bin"/><Relationship Id="rId12" Type="http://schemas.openxmlformats.org/officeDocument/2006/relationships/image" Target="../media/image1266.wmf"/><Relationship Id="rId17" Type="http://schemas.openxmlformats.org/officeDocument/2006/relationships/oleObject" Target="../embeddings/oleObject1474.bin"/><Relationship Id="rId2" Type="http://schemas.openxmlformats.org/officeDocument/2006/relationships/slideLayout" Target="../slideLayouts/slideLayout6.xml"/><Relationship Id="rId16" Type="http://schemas.openxmlformats.org/officeDocument/2006/relationships/image" Target="../media/image1268.wmf"/><Relationship Id="rId20" Type="http://schemas.openxmlformats.org/officeDocument/2006/relationships/image" Target="../media/image1270.wmf"/><Relationship Id="rId1" Type="http://schemas.openxmlformats.org/officeDocument/2006/relationships/vmlDrawing" Target="../drawings/vmlDrawing233.vml"/><Relationship Id="rId6" Type="http://schemas.openxmlformats.org/officeDocument/2006/relationships/image" Target="../media/image1263.wmf"/><Relationship Id="rId11" Type="http://schemas.openxmlformats.org/officeDocument/2006/relationships/oleObject" Target="../embeddings/oleObject1471.bin"/><Relationship Id="rId24" Type="http://schemas.openxmlformats.org/officeDocument/2006/relationships/image" Target="../media/image1272.wmf"/><Relationship Id="rId5" Type="http://schemas.openxmlformats.org/officeDocument/2006/relationships/oleObject" Target="../embeddings/oleObject1468.bin"/><Relationship Id="rId15" Type="http://schemas.openxmlformats.org/officeDocument/2006/relationships/oleObject" Target="../embeddings/oleObject1473.bin"/><Relationship Id="rId23" Type="http://schemas.openxmlformats.org/officeDocument/2006/relationships/oleObject" Target="../embeddings/oleObject1477.bin"/><Relationship Id="rId10" Type="http://schemas.openxmlformats.org/officeDocument/2006/relationships/image" Target="../media/image1265.wmf"/><Relationship Id="rId19" Type="http://schemas.openxmlformats.org/officeDocument/2006/relationships/oleObject" Target="../embeddings/oleObject1475.bin"/><Relationship Id="rId4" Type="http://schemas.openxmlformats.org/officeDocument/2006/relationships/image" Target="../media/image1262.wmf"/><Relationship Id="rId9" Type="http://schemas.openxmlformats.org/officeDocument/2006/relationships/oleObject" Target="../embeddings/oleObject1470.bin"/><Relationship Id="rId14" Type="http://schemas.openxmlformats.org/officeDocument/2006/relationships/image" Target="../media/image1267.wmf"/><Relationship Id="rId22" Type="http://schemas.openxmlformats.org/officeDocument/2006/relationships/image" Target="../media/image1271.wmf"/></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oleObject" Target="../embeddings/oleObject60.bin"/><Relationship Id="rId3" Type="http://schemas.openxmlformats.org/officeDocument/2006/relationships/oleObject" Target="../embeddings/oleObject55.bin"/><Relationship Id="rId7" Type="http://schemas.openxmlformats.org/officeDocument/2006/relationships/oleObject" Target="../embeddings/oleObject57.bin"/><Relationship Id="rId12" Type="http://schemas.openxmlformats.org/officeDocument/2006/relationships/image" Target="../media/image62.wmf"/><Relationship Id="rId2" Type="http://schemas.openxmlformats.org/officeDocument/2006/relationships/slideLayout" Target="../slideLayouts/slideLayout7.xml"/><Relationship Id="rId16" Type="http://schemas.openxmlformats.org/officeDocument/2006/relationships/image" Target="../media/image64.wmf"/><Relationship Id="rId1" Type="http://schemas.openxmlformats.org/officeDocument/2006/relationships/vmlDrawing" Target="../drawings/vmlDrawing20.vml"/><Relationship Id="rId6" Type="http://schemas.openxmlformats.org/officeDocument/2006/relationships/image" Target="../media/image60.wmf"/><Relationship Id="rId11" Type="http://schemas.openxmlformats.org/officeDocument/2006/relationships/oleObject" Target="../embeddings/oleObject59.bin"/><Relationship Id="rId5" Type="http://schemas.openxmlformats.org/officeDocument/2006/relationships/oleObject" Target="../embeddings/oleObject56.bin"/><Relationship Id="rId15" Type="http://schemas.openxmlformats.org/officeDocument/2006/relationships/oleObject" Target="../embeddings/oleObject61.bin"/><Relationship Id="rId10" Type="http://schemas.openxmlformats.org/officeDocument/2006/relationships/image" Target="../media/image61.wmf"/><Relationship Id="rId4" Type="http://schemas.openxmlformats.org/officeDocument/2006/relationships/image" Target="../media/image59.wmf"/><Relationship Id="rId9" Type="http://schemas.openxmlformats.org/officeDocument/2006/relationships/oleObject" Target="../embeddings/oleObject58.bin"/><Relationship Id="rId14" Type="http://schemas.openxmlformats.org/officeDocument/2006/relationships/image" Target="../media/image63.wmf"/></Relationships>
</file>

<file path=ppt/slides/_rels/slide27.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62.bin"/><Relationship Id="rId7" Type="http://schemas.openxmlformats.org/officeDocument/2006/relationships/oleObject" Target="../embeddings/oleObject64.bin"/><Relationship Id="rId12" Type="http://schemas.openxmlformats.org/officeDocument/2006/relationships/image" Target="../media/image22.png"/><Relationship Id="rId2" Type="http://schemas.openxmlformats.org/officeDocument/2006/relationships/slideLayout" Target="../slideLayouts/slideLayout5.xml"/><Relationship Id="rId1" Type="http://schemas.openxmlformats.org/officeDocument/2006/relationships/vmlDrawing" Target="../drawings/vmlDrawing21.vml"/><Relationship Id="rId6" Type="http://schemas.openxmlformats.org/officeDocument/2006/relationships/image" Target="../media/image66.wmf"/><Relationship Id="rId11" Type="http://schemas.openxmlformats.org/officeDocument/2006/relationships/oleObject" Target="../embeddings/oleObject66.bin"/><Relationship Id="rId5" Type="http://schemas.openxmlformats.org/officeDocument/2006/relationships/oleObject" Target="../embeddings/oleObject63.bin"/><Relationship Id="rId10" Type="http://schemas.openxmlformats.org/officeDocument/2006/relationships/image" Target="../media/image68.wmf"/><Relationship Id="rId4" Type="http://schemas.openxmlformats.org/officeDocument/2006/relationships/image" Target="../media/image65.wmf"/><Relationship Id="rId9" Type="http://schemas.openxmlformats.org/officeDocument/2006/relationships/oleObject" Target="../embeddings/oleObject65.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image" Target="../media/image69.wmf"/><Relationship Id="rId5" Type="http://schemas.openxmlformats.org/officeDocument/2006/relationships/oleObject" Target="../embeddings/oleObject68.bin"/><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69.bin"/><Relationship Id="rId7" Type="http://schemas.openxmlformats.org/officeDocument/2006/relationships/image" Target="../media/image70.wmf"/><Relationship Id="rId2" Type="http://schemas.openxmlformats.org/officeDocument/2006/relationships/slideLayout" Target="../slideLayouts/slideLayout6.xml"/><Relationship Id="rId1" Type="http://schemas.openxmlformats.org/officeDocument/2006/relationships/vmlDrawing" Target="../drawings/vmlDrawing23.vml"/><Relationship Id="rId6" Type="http://schemas.openxmlformats.org/officeDocument/2006/relationships/oleObject" Target="../embeddings/Microsoft_Word_97_-_2003___1.doc"/><Relationship Id="rId5" Type="http://schemas.openxmlformats.org/officeDocument/2006/relationships/oleObject" Target="../embeddings/oleObject70.bin"/><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71.bin"/><Relationship Id="rId7" Type="http://schemas.openxmlformats.org/officeDocument/2006/relationships/oleObject" Target="../embeddings/oleObject73.bin"/><Relationship Id="rId2" Type="http://schemas.openxmlformats.org/officeDocument/2006/relationships/slideLayout" Target="../slideLayouts/slideLayout6.xml"/><Relationship Id="rId1" Type="http://schemas.openxmlformats.org/officeDocument/2006/relationships/vmlDrawing" Target="../drawings/vmlDrawing24.vml"/><Relationship Id="rId6" Type="http://schemas.openxmlformats.org/officeDocument/2006/relationships/image" Target="../media/image71.wmf"/><Relationship Id="rId5" Type="http://schemas.openxmlformats.org/officeDocument/2006/relationships/oleObject" Target="../embeddings/oleObject72.bin"/><Relationship Id="rId10" Type="http://schemas.openxmlformats.org/officeDocument/2006/relationships/image" Target="../media/image73.wmf"/><Relationship Id="rId4" Type="http://schemas.openxmlformats.org/officeDocument/2006/relationships/image" Target="../media/image22.png"/><Relationship Id="rId9" Type="http://schemas.openxmlformats.org/officeDocument/2006/relationships/oleObject" Target="../embeddings/oleObject74.bin"/></Relationships>
</file>

<file path=ppt/slides/_rels/slide3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75.bin"/><Relationship Id="rId7" Type="http://schemas.openxmlformats.org/officeDocument/2006/relationships/oleObject" Target="../embeddings/oleObject77.bin"/><Relationship Id="rId12" Type="http://schemas.openxmlformats.org/officeDocument/2006/relationships/image" Target="../media/image77.wmf"/><Relationship Id="rId2" Type="http://schemas.openxmlformats.org/officeDocument/2006/relationships/slideLayout" Target="../slideLayouts/slideLayout6.xml"/><Relationship Id="rId1" Type="http://schemas.openxmlformats.org/officeDocument/2006/relationships/vmlDrawing" Target="../drawings/vmlDrawing25.vml"/><Relationship Id="rId6" Type="http://schemas.openxmlformats.org/officeDocument/2006/relationships/image" Target="../media/image75.wmf"/><Relationship Id="rId11" Type="http://schemas.openxmlformats.org/officeDocument/2006/relationships/oleObject" Target="../embeddings/oleObject79.bin"/><Relationship Id="rId5" Type="http://schemas.openxmlformats.org/officeDocument/2006/relationships/oleObject" Target="../embeddings/oleObject76.bin"/><Relationship Id="rId10" Type="http://schemas.openxmlformats.org/officeDocument/2006/relationships/image" Target="../media/image76.wmf"/><Relationship Id="rId4" Type="http://schemas.openxmlformats.org/officeDocument/2006/relationships/image" Target="../media/image74.wmf"/><Relationship Id="rId9" Type="http://schemas.openxmlformats.org/officeDocument/2006/relationships/oleObject" Target="../embeddings/oleObject78.bin"/></Relationships>
</file>

<file path=ppt/slides/_rels/slide3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80.bin"/><Relationship Id="rId7" Type="http://schemas.openxmlformats.org/officeDocument/2006/relationships/oleObject" Target="../embeddings/oleObject82.bin"/><Relationship Id="rId2" Type="http://schemas.openxmlformats.org/officeDocument/2006/relationships/slideLayout" Target="../slideLayouts/slideLayout6.xml"/><Relationship Id="rId1" Type="http://schemas.openxmlformats.org/officeDocument/2006/relationships/vmlDrawing" Target="../drawings/vmlDrawing26.vml"/><Relationship Id="rId6" Type="http://schemas.openxmlformats.org/officeDocument/2006/relationships/image" Target="../media/image79.wmf"/><Relationship Id="rId5" Type="http://schemas.openxmlformats.org/officeDocument/2006/relationships/oleObject" Target="../embeddings/oleObject81.bin"/><Relationship Id="rId4" Type="http://schemas.openxmlformats.org/officeDocument/2006/relationships/image" Target="../media/image78.wmf"/></Relationships>
</file>

<file path=ppt/slides/_rels/slide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1.xml"/><Relationship Id="rId1" Type="http://schemas.openxmlformats.org/officeDocument/2006/relationships/vmlDrawing" Target="../drawings/vmlDrawing27.v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84.bin"/><Relationship Id="rId7" Type="http://schemas.openxmlformats.org/officeDocument/2006/relationships/oleObject" Target="../embeddings/oleObject86.bin"/><Relationship Id="rId2" Type="http://schemas.openxmlformats.org/officeDocument/2006/relationships/slideLayout" Target="../slideLayouts/slideLayout5.xml"/><Relationship Id="rId1" Type="http://schemas.openxmlformats.org/officeDocument/2006/relationships/vmlDrawing" Target="../drawings/vmlDrawing28.vml"/><Relationship Id="rId6" Type="http://schemas.openxmlformats.org/officeDocument/2006/relationships/image" Target="../media/image82.wmf"/><Relationship Id="rId11" Type="http://schemas.openxmlformats.org/officeDocument/2006/relationships/image" Target="../media/image84.wmf"/><Relationship Id="rId5" Type="http://schemas.openxmlformats.org/officeDocument/2006/relationships/oleObject" Target="../embeddings/oleObject85.bin"/><Relationship Id="rId10" Type="http://schemas.openxmlformats.org/officeDocument/2006/relationships/oleObject" Target="../embeddings/Microsoft_Word_97_-_2003___2.doc"/><Relationship Id="rId4" Type="http://schemas.openxmlformats.org/officeDocument/2006/relationships/image" Target="../media/image22.png"/><Relationship Id="rId9" Type="http://schemas.openxmlformats.org/officeDocument/2006/relationships/oleObject" Target="../embeddings/oleObject87.bin"/></Relationships>
</file>

<file path=ppt/slides/_rels/slide37.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88.bin"/><Relationship Id="rId7" Type="http://schemas.openxmlformats.org/officeDocument/2006/relationships/oleObject" Target="../embeddings/oleObject90.bin"/><Relationship Id="rId2" Type="http://schemas.openxmlformats.org/officeDocument/2006/relationships/slideLayout" Target="../slideLayouts/slideLayout5.xml"/><Relationship Id="rId1" Type="http://schemas.openxmlformats.org/officeDocument/2006/relationships/vmlDrawing" Target="../drawings/vmlDrawing29.vml"/><Relationship Id="rId6" Type="http://schemas.openxmlformats.org/officeDocument/2006/relationships/image" Target="../media/image85.wmf"/><Relationship Id="rId5" Type="http://schemas.openxmlformats.org/officeDocument/2006/relationships/oleObject" Target="../embeddings/oleObject89.bin"/><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8" Type="http://schemas.openxmlformats.org/officeDocument/2006/relationships/oleObject" Target="../embeddings/Microsoft_Word_97_-_2003___3.doc"/><Relationship Id="rId13" Type="http://schemas.openxmlformats.org/officeDocument/2006/relationships/image" Target="../media/image90.wmf"/><Relationship Id="rId3" Type="http://schemas.openxmlformats.org/officeDocument/2006/relationships/oleObject" Target="../embeddings/oleObject91.bin"/><Relationship Id="rId7" Type="http://schemas.openxmlformats.org/officeDocument/2006/relationships/oleObject" Target="../embeddings/oleObject93.bin"/><Relationship Id="rId12" Type="http://schemas.openxmlformats.org/officeDocument/2006/relationships/oleObject" Target="../embeddings/oleObject95.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22.png"/><Relationship Id="rId11" Type="http://schemas.openxmlformats.org/officeDocument/2006/relationships/image" Target="../media/image89.wmf"/><Relationship Id="rId5" Type="http://schemas.openxmlformats.org/officeDocument/2006/relationships/oleObject" Target="../embeddings/oleObject92.bin"/><Relationship Id="rId15" Type="http://schemas.openxmlformats.org/officeDocument/2006/relationships/image" Target="../media/image91.wmf"/><Relationship Id="rId10" Type="http://schemas.openxmlformats.org/officeDocument/2006/relationships/oleObject" Target="../embeddings/oleObject94.bin"/><Relationship Id="rId4" Type="http://schemas.openxmlformats.org/officeDocument/2006/relationships/image" Target="../media/image87.wmf"/><Relationship Id="rId9" Type="http://schemas.openxmlformats.org/officeDocument/2006/relationships/image" Target="../media/image88.wmf"/><Relationship Id="rId14" Type="http://schemas.openxmlformats.org/officeDocument/2006/relationships/oleObject" Target="../embeddings/oleObject96.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99.bin"/><Relationship Id="rId13" Type="http://schemas.openxmlformats.org/officeDocument/2006/relationships/image" Target="../media/image95.wmf"/><Relationship Id="rId18" Type="http://schemas.openxmlformats.org/officeDocument/2006/relationships/oleObject" Target="../embeddings/oleObject104.bin"/><Relationship Id="rId3" Type="http://schemas.openxmlformats.org/officeDocument/2006/relationships/oleObject" Target="../embeddings/oleObject97.bin"/><Relationship Id="rId21" Type="http://schemas.openxmlformats.org/officeDocument/2006/relationships/image" Target="../media/image99.wmf"/><Relationship Id="rId7" Type="http://schemas.openxmlformats.org/officeDocument/2006/relationships/image" Target="../media/image22.png"/><Relationship Id="rId12" Type="http://schemas.openxmlformats.org/officeDocument/2006/relationships/oleObject" Target="../embeddings/oleObject101.bin"/><Relationship Id="rId17" Type="http://schemas.openxmlformats.org/officeDocument/2006/relationships/image" Target="../media/image97.wmf"/><Relationship Id="rId2" Type="http://schemas.openxmlformats.org/officeDocument/2006/relationships/slideLayout" Target="../slideLayouts/slideLayout7.xml"/><Relationship Id="rId16" Type="http://schemas.openxmlformats.org/officeDocument/2006/relationships/oleObject" Target="../embeddings/oleObject103.bin"/><Relationship Id="rId20" Type="http://schemas.openxmlformats.org/officeDocument/2006/relationships/oleObject" Target="../embeddings/oleObject105.bin"/><Relationship Id="rId1" Type="http://schemas.openxmlformats.org/officeDocument/2006/relationships/vmlDrawing" Target="../drawings/vmlDrawing31.vml"/><Relationship Id="rId6" Type="http://schemas.openxmlformats.org/officeDocument/2006/relationships/oleObject" Target="../embeddings/oleObject98.bin"/><Relationship Id="rId11" Type="http://schemas.openxmlformats.org/officeDocument/2006/relationships/image" Target="../media/image94.wmf"/><Relationship Id="rId5" Type="http://schemas.openxmlformats.org/officeDocument/2006/relationships/image" Target="../media/image92.wmf"/><Relationship Id="rId15" Type="http://schemas.openxmlformats.org/officeDocument/2006/relationships/image" Target="../media/image96.wmf"/><Relationship Id="rId23" Type="http://schemas.openxmlformats.org/officeDocument/2006/relationships/image" Target="../media/image100.wmf"/><Relationship Id="rId10" Type="http://schemas.openxmlformats.org/officeDocument/2006/relationships/oleObject" Target="../embeddings/oleObject100.bin"/><Relationship Id="rId19" Type="http://schemas.openxmlformats.org/officeDocument/2006/relationships/image" Target="../media/image98.wmf"/><Relationship Id="rId4" Type="http://schemas.openxmlformats.org/officeDocument/2006/relationships/oleObject" Target="../embeddings/Microsoft_Word_97_-_2003___4.doc"/><Relationship Id="rId9" Type="http://schemas.openxmlformats.org/officeDocument/2006/relationships/image" Target="../media/image93.wmf"/><Relationship Id="rId14" Type="http://schemas.openxmlformats.org/officeDocument/2006/relationships/oleObject" Target="../embeddings/oleObject102.bin"/><Relationship Id="rId22" Type="http://schemas.openxmlformats.org/officeDocument/2006/relationships/oleObject" Target="../embeddings/oleObject106.bin"/></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8" Type="http://schemas.openxmlformats.org/officeDocument/2006/relationships/image" Target="../media/image102.wmf"/><Relationship Id="rId13" Type="http://schemas.openxmlformats.org/officeDocument/2006/relationships/image" Target="../media/image103.wmf"/><Relationship Id="rId3" Type="http://schemas.openxmlformats.org/officeDocument/2006/relationships/oleObject" Target="../embeddings/oleObject107.bin"/><Relationship Id="rId7" Type="http://schemas.openxmlformats.org/officeDocument/2006/relationships/oleObject" Target="../embeddings/oleObject109.bin"/><Relationship Id="rId12" Type="http://schemas.openxmlformats.org/officeDocument/2006/relationships/oleObject" Target="../embeddings/oleObject113.bin"/><Relationship Id="rId2" Type="http://schemas.openxmlformats.org/officeDocument/2006/relationships/slideLayout" Target="../slideLayouts/slideLayout6.xml"/><Relationship Id="rId1" Type="http://schemas.openxmlformats.org/officeDocument/2006/relationships/vmlDrawing" Target="../drawings/vmlDrawing32.vml"/><Relationship Id="rId6" Type="http://schemas.openxmlformats.org/officeDocument/2006/relationships/image" Target="../media/image101.wmf"/><Relationship Id="rId11" Type="http://schemas.openxmlformats.org/officeDocument/2006/relationships/oleObject" Target="../embeddings/oleObject112.bin"/><Relationship Id="rId5" Type="http://schemas.openxmlformats.org/officeDocument/2006/relationships/oleObject" Target="../embeddings/oleObject108.bin"/><Relationship Id="rId15" Type="http://schemas.openxmlformats.org/officeDocument/2006/relationships/image" Target="../media/image104.wmf"/><Relationship Id="rId10" Type="http://schemas.openxmlformats.org/officeDocument/2006/relationships/oleObject" Target="../embeddings/oleObject111.bin"/><Relationship Id="rId4" Type="http://schemas.openxmlformats.org/officeDocument/2006/relationships/image" Target="../media/image22.png"/><Relationship Id="rId9" Type="http://schemas.openxmlformats.org/officeDocument/2006/relationships/oleObject" Target="../embeddings/oleObject110.bin"/><Relationship Id="rId14" Type="http://schemas.openxmlformats.org/officeDocument/2006/relationships/oleObject" Target="../embeddings/oleObject114.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6.xml"/><Relationship Id="rId1" Type="http://schemas.openxmlformats.org/officeDocument/2006/relationships/vmlDrawing" Target="../drawings/vmlDrawing33.v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Microsoft_Word_97_-_2003___5.doc"/><Relationship Id="rId13" Type="http://schemas.openxmlformats.org/officeDocument/2006/relationships/image" Target="../media/image108.wmf"/><Relationship Id="rId3" Type="http://schemas.openxmlformats.org/officeDocument/2006/relationships/oleObject" Target="../embeddings/oleObject116.bin"/><Relationship Id="rId7" Type="http://schemas.openxmlformats.org/officeDocument/2006/relationships/oleObject" Target="../embeddings/oleObject118.bin"/><Relationship Id="rId12" Type="http://schemas.openxmlformats.org/officeDocument/2006/relationships/oleObject" Target="../embeddings/oleObject120.bin"/><Relationship Id="rId2" Type="http://schemas.openxmlformats.org/officeDocument/2006/relationships/slideLayout" Target="../slideLayouts/slideLayout6.xml"/><Relationship Id="rId1" Type="http://schemas.openxmlformats.org/officeDocument/2006/relationships/vmlDrawing" Target="../drawings/vmlDrawing34.vml"/><Relationship Id="rId6" Type="http://schemas.openxmlformats.org/officeDocument/2006/relationships/image" Target="../media/image105.wmf"/><Relationship Id="rId11" Type="http://schemas.openxmlformats.org/officeDocument/2006/relationships/image" Target="../media/image107.wmf"/><Relationship Id="rId5" Type="http://schemas.openxmlformats.org/officeDocument/2006/relationships/oleObject" Target="../embeddings/oleObject117.bin"/><Relationship Id="rId10" Type="http://schemas.openxmlformats.org/officeDocument/2006/relationships/oleObject" Target="../embeddings/oleObject119.bin"/><Relationship Id="rId4" Type="http://schemas.openxmlformats.org/officeDocument/2006/relationships/image" Target="../media/image22.png"/><Relationship Id="rId9" Type="http://schemas.openxmlformats.org/officeDocument/2006/relationships/image" Target="../media/image106.wmf"/></Relationships>
</file>

<file path=ppt/slides/_rels/slide43.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oleObject" Target="../embeddings/oleObject121.bin"/><Relationship Id="rId7" Type="http://schemas.openxmlformats.org/officeDocument/2006/relationships/oleObject" Target="../embeddings/oleObject123.bin"/><Relationship Id="rId2" Type="http://schemas.openxmlformats.org/officeDocument/2006/relationships/slideLayout" Target="../slideLayouts/slideLayout5.xml"/><Relationship Id="rId1" Type="http://schemas.openxmlformats.org/officeDocument/2006/relationships/vmlDrawing" Target="../drawings/vmlDrawing35.vml"/><Relationship Id="rId6" Type="http://schemas.openxmlformats.org/officeDocument/2006/relationships/image" Target="../media/image109.wmf"/><Relationship Id="rId5" Type="http://schemas.openxmlformats.org/officeDocument/2006/relationships/oleObject" Target="../embeddings/oleObject122.bin"/><Relationship Id="rId10" Type="http://schemas.openxmlformats.org/officeDocument/2006/relationships/image" Target="../media/image111.wmf"/><Relationship Id="rId4" Type="http://schemas.openxmlformats.org/officeDocument/2006/relationships/image" Target="../media/image22.png"/><Relationship Id="rId9" Type="http://schemas.openxmlformats.org/officeDocument/2006/relationships/oleObject" Target="../embeddings/oleObject124.bin"/></Relationships>
</file>

<file path=ppt/slides/_rels/slide44.xml.rels><?xml version="1.0" encoding="UTF-8" standalone="yes"?>
<Relationships xmlns="http://schemas.openxmlformats.org/package/2006/relationships"><Relationship Id="rId8" Type="http://schemas.openxmlformats.org/officeDocument/2006/relationships/image" Target="../media/image114.wmf"/><Relationship Id="rId13" Type="http://schemas.openxmlformats.org/officeDocument/2006/relationships/oleObject" Target="../embeddings/oleObject130.bin"/><Relationship Id="rId3" Type="http://schemas.openxmlformats.org/officeDocument/2006/relationships/oleObject" Target="../embeddings/oleObject125.bin"/><Relationship Id="rId7" Type="http://schemas.openxmlformats.org/officeDocument/2006/relationships/oleObject" Target="../embeddings/oleObject127.bin"/><Relationship Id="rId12" Type="http://schemas.openxmlformats.org/officeDocument/2006/relationships/image" Target="../media/image115.wmf"/><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113.wmf"/><Relationship Id="rId11" Type="http://schemas.openxmlformats.org/officeDocument/2006/relationships/oleObject" Target="../embeddings/oleObject129.bin"/><Relationship Id="rId5" Type="http://schemas.openxmlformats.org/officeDocument/2006/relationships/oleObject" Target="../embeddings/oleObject126.bin"/><Relationship Id="rId10" Type="http://schemas.openxmlformats.org/officeDocument/2006/relationships/image" Target="../media/image22.png"/><Relationship Id="rId4" Type="http://schemas.openxmlformats.org/officeDocument/2006/relationships/image" Target="../media/image112.wmf"/><Relationship Id="rId9" Type="http://schemas.openxmlformats.org/officeDocument/2006/relationships/oleObject" Target="../embeddings/oleObject128.bin"/><Relationship Id="rId14" Type="http://schemas.openxmlformats.org/officeDocument/2006/relationships/image" Target="../media/image116.wmf"/></Relationships>
</file>

<file path=ppt/slides/_rels/slide4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131.bin"/><Relationship Id="rId7" Type="http://schemas.openxmlformats.org/officeDocument/2006/relationships/oleObject" Target="../embeddings/oleObject133.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118.wmf"/><Relationship Id="rId5" Type="http://schemas.openxmlformats.org/officeDocument/2006/relationships/oleObject" Target="../embeddings/oleObject132.bin"/><Relationship Id="rId10" Type="http://schemas.openxmlformats.org/officeDocument/2006/relationships/image" Target="../media/image119.wmf"/><Relationship Id="rId4" Type="http://schemas.openxmlformats.org/officeDocument/2006/relationships/image" Target="../media/image117.wmf"/><Relationship Id="rId9" Type="http://schemas.openxmlformats.org/officeDocument/2006/relationships/oleObject" Target="../embeddings/oleObject134.bin"/></Relationships>
</file>

<file path=ppt/slides/_rels/slide4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135.bin"/><Relationship Id="rId7" Type="http://schemas.openxmlformats.org/officeDocument/2006/relationships/oleObject" Target="../embeddings/oleObject137.bin"/><Relationship Id="rId2" Type="http://schemas.openxmlformats.org/officeDocument/2006/relationships/slideLayout" Target="../slideLayouts/slideLayout5.xml"/><Relationship Id="rId1" Type="http://schemas.openxmlformats.org/officeDocument/2006/relationships/vmlDrawing" Target="../drawings/vmlDrawing38.vml"/><Relationship Id="rId6" Type="http://schemas.openxmlformats.org/officeDocument/2006/relationships/image" Target="../media/image121.wmf"/><Relationship Id="rId5" Type="http://schemas.openxmlformats.org/officeDocument/2006/relationships/oleObject" Target="../embeddings/oleObject136.bin"/><Relationship Id="rId4" Type="http://schemas.openxmlformats.org/officeDocument/2006/relationships/image" Target="../media/image120.wmf"/></Relationships>
</file>

<file path=ppt/slides/_rels/slide47.xml.rels><?xml version="1.0" encoding="UTF-8" standalone="yes"?>
<Relationships xmlns="http://schemas.openxmlformats.org/package/2006/relationships"><Relationship Id="rId8" Type="http://schemas.openxmlformats.org/officeDocument/2006/relationships/image" Target="../media/image123.wmf"/><Relationship Id="rId13" Type="http://schemas.openxmlformats.org/officeDocument/2006/relationships/oleObject" Target="../embeddings/oleObject143.bin"/><Relationship Id="rId3" Type="http://schemas.openxmlformats.org/officeDocument/2006/relationships/oleObject" Target="../embeddings/oleObject138.bin"/><Relationship Id="rId7" Type="http://schemas.openxmlformats.org/officeDocument/2006/relationships/oleObject" Target="../embeddings/oleObject140.bin"/><Relationship Id="rId12" Type="http://schemas.openxmlformats.org/officeDocument/2006/relationships/image" Target="../media/image125.wmf"/><Relationship Id="rId2" Type="http://schemas.openxmlformats.org/officeDocument/2006/relationships/slideLayout" Target="../slideLayouts/slideLayout6.xml"/><Relationship Id="rId1" Type="http://schemas.openxmlformats.org/officeDocument/2006/relationships/vmlDrawing" Target="../drawings/vmlDrawing39.vml"/><Relationship Id="rId6" Type="http://schemas.openxmlformats.org/officeDocument/2006/relationships/image" Target="../media/image122.wmf"/><Relationship Id="rId11" Type="http://schemas.openxmlformats.org/officeDocument/2006/relationships/oleObject" Target="../embeddings/oleObject142.bin"/><Relationship Id="rId5" Type="http://schemas.openxmlformats.org/officeDocument/2006/relationships/oleObject" Target="../embeddings/oleObject139.bin"/><Relationship Id="rId10" Type="http://schemas.openxmlformats.org/officeDocument/2006/relationships/image" Target="../media/image124.wmf"/><Relationship Id="rId4" Type="http://schemas.openxmlformats.org/officeDocument/2006/relationships/image" Target="../media/image22.png"/><Relationship Id="rId9" Type="http://schemas.openxmlformats.org/officeDocument/2006/relationships/oleObject" Target="../embeddings/oleObject141.bin"/><Relationship Id="rId14" Type="http://schemas.openxmlformats.org/officeDocument/2006/relationships/image" Target="../media/image126.wmf"/></Relationships>
</file>

<file path=ppt/slides/_rels/slide48.xml.rels><?xml version="1.0" encoding="UTF-8" standalone="yes"?>
<Relationships xmlns="http://schemas.openxmlformats.org/package/2006/relationships"><Relationship Id="rId8" Type="http://schemas.openxmlformats.org/officeDocument/2006/relationships/image" Target="../media/image128.wmf"/><Relationship Id="rId13" Type="http://schemas.openxmlformats.org/officeDocument/2006/relationships/oleObject" Target="../embeddings/oleObject149.bin"/><Relationship Id="rId3" Type="http://schemas.openxmlformats.org/officeDocument/2006/relationships/oleObject" Target="../embeddings/oleObject144.bin"/><Relationship Id="rId7" Type="http://schemas.openxmlformats.org/officeDocument/2006/relationships/oleObject" Target="../embeddings/oleObject146.bin"/><Relationship Id="rId12" Type="http://schemas.openxmlformats.org/officeDocument/2006/relationships/image" Target="../media/image130.wmf"/><Relationship Id="rId2" Type="http://schemas.openxmlformats.org/officeDocument/2006/relationships/slideLayout" Target="../slideLayouts/slideLayout6.xml"/><Relationship Id="rId1" Type="http://schemas.openxmlformats.org/officeDocument/2006/relationships/vmlDrawing" Target="../drawings/vmlDrawing40.vml"/><Relationship Id="rId6" Type="http://schemas.openxmlformats.org/officeDocument/2006/relationships/image" Target="../media/image127.wmf"/><Relationship Id="rId11" Type="http://schemas.openxmlformats.org/officeDocument/2006/relationships/oleObject" Target="../embeddings/oleObject148.bin"/><Relationship Id="rId5" Type="http://schemas.openxmlformats.org/officeDocument/2006/relationships/oleObject" Target="../embeddings/oleObject145.bin"/><Relationship Id="rId10" Type="http://schemas.openxmlformats.org/officeDocument/2006/relationships/image" Target="../media/image129.wmf"/><Relationship Id="rId4" Type="http://schemas.openxmlformats.org/officeDocument/2006/relationships/image" Target="../media/image22.png"/><Relationship Id="rId9" Type="http://schemas.openxmlformats.org/officeDocument/2006/relationships/oleObject" Target="../embeddings/oleObject147.bin"/><Relationship Id="rId14" Type="http://schemas.openxmlformats.org/officeDocument/2006/relationships/image" Target="../media/image131.wmf"/></Relationships>
</file>

<file path=ppt/slides/_rels/slide49.xml.rels><?xml version="1.0" encoding="UTF-8" standalone="yes"?>
<Relationships xmlns="http://schemas.openxmlformats.org/package/2006/relationships"><Relationship Id="rId8" Type="http://schemas.openxmlformats.org/officeDocument/2006/relationships/image" Target="../media/image134.wmf"/><Relationship Id="rId13" Type="http://schemas.openxmlformats.org/officeDocument/2006/relationships/oleObject" Target="../embeddings/oleObject155.bin"/><Relationship Id="rId3" Type="http://schemas.openxmlformats.org/officeDocument/2006/relationships/oleObject" Target="../embeddings/oleObject150.bin"/><Relationship Id="rId7" Type="http://schemas.openxmlformats.org/officeDocument/2006/relationships/oleObject" Target="../embeddings/oleObject152.bin"/><Relationship Id="rId12" Type="http://schemas.openxmlformats.org/officeDocument/2006/relationships/image" Target="../media/image136.wmf"/><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133.wmf"/><Relationship Id="rId11" Type="http://schemas.openxmlformats.org/officeDocument/2006/relationships/oleObject" Target="../embeddings/oleObject154.bin"/><Relationship Id="rId5" Type="http://schemas.openxmlformats.org/officeDocument/2006/relationships/oleObject" Target="../embeddings/oleObject151.bin"/><Relationship Id="rId10" Type="http://schemas.openxmlformats.org/officeDocument/2006/relationships/image" Target="../media/image135.wmf"/><Relationship Id="rId4" Type="http://schemas.openxmlformats.org/officeDocument/2006/relationships/image" Target="../media/image132.wmf"/><Relationship Id="rId9" Type="http://schemas.openxmlformats.org/officeDocument/2006/relationships/oleObject" Target="../embeddings/oleObject153.bin"/><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6.wmf"/><Relationship Id="rId4" Type="http://schemas.openxmlformats.org/officeDocument/2006/relationships/oleObject" Target="../embeddings/oleObject4.bin"/></Relationships>
</file>

<file path=ppt/slides/_rels/slide5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156.bin"/><Relationship Id="rId7" Type="http://schemas.openxmlformats.org/officeDocument/2006/relationships/oleObject" Target="../embeddings/oleObject158.bin"/><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138.wmf"/><Relationship Id="rId5" Type="http://schemas.openxmlformats.org/officeDocument/2006/relationships/oleObject" Target="../embeddings/oleObject157.bin"/><Relationship Id="rId10" Type="http://schemas.openxmlformats.org/officeDocument/2006/relationships/image" Target="../media/image139.wmf"/><Relationship Id="rId4" Type="http://schemas.openxmlformats.org/officeDocument/2006/relationships/image" Target="../media/image137.wmf"/><Relationship Id="rId9" Type="http://schemas.openxmlformats.org/officeDocument/2006/relationships/oleObject" Target="../embeddings/oleObject159.bin"/></Relationships>
</file>

<file path=ppt/slides/_rels/slide51.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oleObject" Target="../embeddings/oleObject160.bin"/><Relationship Id="rId7" Type="http://schemas.openxmlformats.org/officeDocument/2006/relationships/oleObject" Target="../embeddings/oleObject162.bin"/><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image" Target="../media/image141.wmf"/><Relationship Id="rId5" Type="http://schemas.openxmlformats.org/officeDocument/2006/relationships/oleObject" Target="../embeddings/oleObject161.bin"/><Relationship Id="rId10" Type="http://schemas.openxmlformats.org/officeDocument/2006/relationships/image" Target="../media/image22.png"/><Relationship Id="rId4" Type="http://schemas.openxmlformats.org/officeDocument/2006/relationships/image" Target="../media/image140.wmf"/><Relationship Id="rId9" Type="http://schemas.openxmlformats.org/officeDocument/2006/relationships/oleObject" Target="../embeddings/oleObject163.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67.bin"/><Relationship Id="rId13" Type="http://schemas.openxmlformats.org/officeDocument/2006/relationships/image" Target="../media/image145.wmf"/><Relationship Id="rId3" Type="http://schemas.openxmlformats.org/officeDocument/2006/relationships/oleObject" Target="../embeddings/oleObject164.bin"/><Relationship Id="rId7" Type="http://schemas.openxmlformats.org/officeDocument/2006/relationships/image" Target="../media/image22.png"/><Relationship Id="rId12" Type="http://schemas.openxmlformats.org/officeDocument/2006/relationships/oleObject" Target="../embeddings/oleObject169.bin"/><Relationship Id="rId2" Type="http://schemas.openxmlformats.org/officeDocument/2006/relationships/slideLayout" Target="../slideLayouts/slideLayout13.xml"/><Relationship Id="rId1" Type="http://schemas.openxmlformats.org/officeDocument/2006/relationships/vmlDrawing" Target="../drawings/vmlDrawing44.vml"/><Relationship Id="rId6" Type="http://schemas.openxmlformats.org/officeDocument/2006/relationships/oleObject" Target="../embeddings/oleObject166.bin"/><Relationship Id="rId11" Type="http://schemas.openxmlformats.org/officeDocument/2006/relationships/image" Target="../media/image144.wmf"/><Relationship Id="rId5" Type="http://schemas.openxmlformats.org/officeDocument/2006/relationships/oleObject" Target="../embeddings/oleObject165.bin"/><Relationship Id="rId10" Type="http://schemas.openxmlformats.org/officeDocument/2006/relationships/oleObject" Target="../embeddings/oleObject168.bin"/><Relationship Id="rId4" Type="http://schemas.openxmlformats.org/officeDocument/2006/relationships/image" Target="../media/image17.wmf"/><Relationship Id="rId9" Type="http://schemas.openxmlformats.org/officeDocument/2006/relationships/image" Target="../media/image143.wmf"/></Relationships>
</file>

<file path=ppt/slides/_rels/slide5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170.bin"/><Relationship Id="rId7" Type="http://schemas.openxmlformats.org/officeDocument/2006/relationships/oleObject" Target="../embeddings/oleObject172.bin"/><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image" Target="../media/image147.wmf"/><Relationship Id="rId5" Type="http://schemas.openxmlformats.org/officeDocument/2006/relationships/oleObject" Target="../embeddings/oleObject171.bin"/><Relationship Id="rId4" Type="http://schemas.openxmlformats.org/officeDocument/2006/relationships/image" Target="../media/image146.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5.xml"/><Relationship Id="rId1" Type="http://schemas.openxmlformats.org/officeDocument/2006/relationships/vmlDrawing" Target="../drawings/vmlDrawing46.vml"/><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oleObject" Target="../embeddings/oleObject174.bin"/><Relationship Id="rId7" Type="http://schemas.openxmlformats.org/officeDocument/2006/relationships/oleObject" Target="../embeddings/oleObject176.bin"/><Relationship Id="rId12"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image" Target="../media/image149.wmf"/><Relationship Id="rId11" Type="http://schemas.openxmlformats.org/officeDocument/2006/relationships/oleObject" Target="../embeddings/oleObject178.bin"/><Relationship Id="rId5" Type="http://schemas.openxmlformats.org/officeDocument/2006/relationships/oleObject" Target="../embeddings/oleObject175.bin"/><Relationship Id="rId10" Type="http://schemas.openxmlformats.org/officeDocument/2006/relationships/image" Target="../media/image151.wmf"/><Relationship Id="rId4" Type="http://schemas.openxmlformats.org/officeDocument/2006/relationships/image" Target="../media/image148.wmf"/><Relationship Id="rId9" Type="http://schemas.openxmlformats.org/officeDocument/2006/relationships/oleObject" Target="../embeddings/oleObject177.bin"/></Relationships>
</file>

<file path=ppt/slides/_rels/slide56.xml.rels><?xml version="1.0" encoding="UTF-8" standalone="yes"?>
<Relationships xmlns="http://schemas.openxmlformats.org/package/2006/relationships"><Relationship Id="rId8" Type="http://schemas.openxmlformats.org/officeDocument/2006/relationships/image" Target="../media/image154.wmf"/><Relationship Id="rId13" Type="http://schemas.openxmlformats.org/officeDocument/2006/relationships/oleObject" Target="../embeddings/oleObject184.bin"/><Relationship Id="rId18" Type="http://schemas.openxmlformats.org/officeDocument/2006/relationships/image" Target="../media/image22.png"/><Relationship Id="rId3" Type="http://schemas.openxmlformats.org/officeDocument/2006/relationships/oleObject" Target="../embeddings/oleObject179.bin"/><Relationship Id="rId7" Type="http://schemas.openxmlformats.org/officeDocument/2006/relationships/oleObject" Target="../embeddings/oleObject181.bin"/><Relationship Id="rId12" Type="http://schemas.openxmlformats.org/officeDocument/2006/relationships/image" Target="../media/image156.wmf"/><Relationship Id="rId17" Type="http://schemas.openxmlformats.org/officeDocument/2006/relationships/oleObject" Target="../embeddings/oleObject186.bin"/><Relationship Id="rId2" Type="http://schemas.openxmlformats.org/officeDocument/2006/relationships/slideLayout" Target="../slideLayouts/slideLayout7.xml"/><Relationship Id="rId16" Type="http://schemas.openxmlformats.org/officeDocument/2006/relationships/image" Target="../media/image158.wmf"/><Relationship Id="rId1" Type="http://schemas.openxmlformats.org/officeDocument/2006/relationships/vmlDrawing" Target="../drawings/vmlDrawing48.vml"/><Relationship Id="rId6" Type="http://schemas.openxmlformats.org/officeDocument/2006/relationships/image" Target="../media/image153.wmf"/><Relationship Id="rId11" Type="http://schemas.openxmlformats.org/officeDocument/2006/relationships/oleObject" Target="../embeddings/oleObject183.bin"/><Relationship Id="rId5" Type="http://schemas.openxmlformats.org/officeDocument/2006/relationships/oleObject" Target="../embeddings/oleObject180.bin"/><Relationship Id="rId15" Type="http://schemas.openxmlformats.org/officeDocument/2006/relationships/oleObject" Target="../embeddings/oleObject185.bin"/><Relationship Id="rId10" Type="http://schemas.openxmlformats.org/officeDocument/2006/relationships/image" Target="../media/image155.wmf"/><Relationship Id="rId4" Type="http://schemas.openxmlformats.org/officeDocument/2006/relationships/image" Target="../media/image152.wmf"/><Relationship Id="rId9" Type="http://schemas.openxmlformats.org/officeDocument/2006/relationships/oleObject" Target="../embeddings/oleObject182.bin"/><Relationship Id="rId14" Type="http://schemas.openxmlformats.org/officeDocument/2006/relationships/image" Target="../media/image157.wmf"/></Relationships>
</file>

<file path=ppt/slides/_rels/slide57.xml.rels><?xml version="1.0" encoding="UTF-8" standalone="yes"?>
<Relationships xmlns="http://schemas.openxmlformats.org/package/2006/relationships"><Relationship Id="rId8" Type="http://schemas.openxmlformats.org/officeDocument/2006/relationships/image" Target="../media/image161.wmf"/><Relationship Id="rId3" Type="http://schemas.openxmlformats.org/officeDocument/2006/relationships/oleObject" Target="../embeddings/oleObject187.bin"/><Relationship Id="rId7" Type="http://schemas.openxmlformats.org/officeDocument/2006/relationships/oleObject" Target="../embeddings/oleObject189.bin"/><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160.wmf"/><Relationship Id="rId5" Type="http://schemas.openxmlformats.org/officeDocument/2006/relationships/oleObject" Target="../embeddings/oleObject188.bin"/><Relationship Id="rId10" Type="http://schemas.openxmlformats.org/officeDocument/2006/relationships/image" Target="../media/image22.png"/><Relationship Id="rId4" Type="http://schemas.openxmlformats.org/officeDocument/2006/relationships/image" Target="../media/image159.wmf"/><Relationship Id="rId9" Type="http://schemas.openxmlformats.org/officeDocument/2006/relationships/oleObject" Target="../embeddings/oleObject190.bin"/></Relationships>
</file>

<file path=ppt/slides/_rels/slide58.xml.rels><?xml version="1.0" encoding="UTF-8" standalone="yes"?>
<Relationships xmlns="http://schemas.openxmlformats.org/package/2006/relationships"><Relationship Id="rId8" Type="http://schemas.openxmlformats.org/officeDocument/2006/relationships/image" Target="../media/image164.wmf"/><Relationship Id="rId13" Type="http://schemas.openxmlformats.org/officeDocument/2006/relationships/oleObject" Target="../embeddings/oleObject196.bin"/><Relationship Id="rId3" Type="http://schemas.openxmlformats.org/officeDocument/2006/relationships/oleObject" Target="../embeddings/oleObject191.bin"/><Relationship Id="rId7" Type="http://schemas.openxmlformats.org/officeDocument/2006/relationships/oleObject" Target="../embeddings/oleObject193.bin"/><Relationship Id="rId12" Type="http://schemas.openxmlformats.org/officeDocument/2006/relationships/image" Target="../media/image166.wmf"/><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163.wmf"/><Relationship Id="rId11" Type="http://schemas.openxmlformats.org/officeDocument/2006/relationships/oleObject" Target="../embeddings/oleObject195.bin"/><Relationship Id="rId5" Type="http://schemas.openxmlformats.org/officeDocument/2006/relationships/oleObject" Target="../embeddings/oleObject192.bin"/><Relationship Id="rId10" Type="http://schemas.openxmlformats.org/officeDocument/2006/relationships/image" Target="../media/image165.wmf"/><Relationship Id="rId4" Type="http://schemas.openxmlformats.org/officeDocument/2006/relationships/image" Target="../media/image162.wmf"/><Relationship Id="rId9" Type="http://schemas.openxmlformats.org/officeDocument/2006/relationships/oleObject" Target="../embeddings/oleObject194.bin"/><Relationship Id="rId14" Type="http://schemas.openxmlformats.org/officeDocument/2006/relationships/image" Target="../media/image22.png"/></Relationships>
</file>

<file path=ppt/slides/_rels/slide59.xml.rels><?xml version="1.0" encoding="UTF-8" standalone="yes"?>
<Relationships xmlns="http://schemas.openxmlformats.org/package/2006/relationships"><Relationship Id="rId8" Type="http://schemas.openxmlformats.org/officeDocument/2006/relationships/image" Target="../media/image169.wmf"/><Relationship Id="rId13" Type="http://schemas.openxmlformats.org/officeDocument/2006/relationships/oleObject" Target="../embeddings/oleObject202.bin"/><Relationship Id="rId18" Type="http://schemas.openxmlformats.org/officeDocument/2006/relationships/image" Target="../media/image173.wmf"/><Relationship Id="rId3" Type="http://schemas.openxmlformats.org/officeDocument/2006/relationships/oleObject" Target="../embeddings/oleObject197.bin"/><Relationship Id="rId7" Type="http://schemas.openxmlformats.org/officeDocument/2006/relationships/oleObject" Target="../embeddings/oleObject199.bin"/><Relationship Id="rId12" Type="http://schemas.openxmlformats.org/officeDocument/2006/relationships/image" Target="../media/image170.wmf"/><Relationship Id="rId17" Type="http://schemas.openxmlformats.org/officeDocument/2006/relationships/oleObject" Target="../embeddings/oleObject204.bin"/><Relationship Id="rId2" Type="http://schemas.openxmlformats.org/officeDocument/2006/relationships/slideLayout" Target="../slideLayouts/slideLayout7.xml"/><Relationship Id="rId16" Type="http://schemas.openxmlformats.org/officeDocument/2006/relationships/image" Target="../media/image172.wmf"/><Relationship Id="rId20" Type="http://schemas.openxmlformats.org/officeDocument/2006/relationships/image" Target="../media/image174.wmf"/><Relationship Id="rId1" Type="http://schemas.openxmlformats.org/officeDocument/2006/relationships/vmlDrawing" Target="../drawings/vmlDrawing51.vml"/><Relationship Id="rId6" Type="http://schemas.openxmlformats.org/officeDocument/2006/relationships/image" Target="../media/image168.wmf"/><Relationship Id="rId11" Type="http://schemas.openxmlformats.org/officeDocument/2006/relationships/oleObject" Target="../embeddings/oleObject201.bin"/><Relationship Id="rId5" Type="http://schemas.openxmlformats.org/officeDocument/2006/relationships/oleObject" Target="../embeddings/oleObject198.bin"/><Relationship Id="rId15" Type="http://schemas.openxmlformats.org/officeDocument/2006/relationships/oleObject" Target="../embeddings/oleObject203.bin"/><Relationship Id="rId10" Type="http://schemas.openxmlformats.org/officeDocument/2006/relationships/image" Target="../media/image22.png"/><Relationship Id="rId19" Type="http://schemas.openxmlformats.org/officeDocument/2006/relationships/oleObject" Target="../embeddings/oleObject205.bin"/><Relationship Id="rId4" Type="http://schemas.openxmlformats.org/officeDocument/2006/relationships/image" Target="../media/image167.wmf"/><Relationship Id="rId9" Type="http://schemas.openxmlformats.org/officeDocument/2006/relationships/oleObject" Target="../embeddings/oleObject200.bin"/><Relationship Id="rId14" Type="http://schemas.openxmlformats.org/officeDocument/2006/relationships/image" Target="../media/image171.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6.xml"/><Relationship Id="rId1" Type="http://schemas.openxmlformats.org/officeDocument/2006/relationships/vmlDrawing" Target="../drawings/vmlDrawing52.vml"/><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8" Type="http://schemas.openxmlformats.org/officeDocument/2006/relationships/image" Target="../media/image176.wmf"/><Relationship Id="rId13" Type="http://schemas.openxmlformats.org/officeDocument/2006/relationships/oleObject" Target="../embeddings/oleObject212.bin"/><Relationship Id="rId18" Type="http://schemas.openxmlformats.org/officeDocument/2006/relationships/image" Target="../media/image181.wmf"/><Relationship Id="rId3" Type="http://schemas.openxmlformats.org/officeDocument/2006/relationships/oleObject" Target="../embeddings/oleObject207.bin"/><Relationship Id="rId7" Type="http://schemas.openxmlformats.org/officeDocument/2006/relationships/oleObject" Target="../embeddings/oleObject209.bin"/><Relationship Id="rId12" Type="http://schemas.openxmlformats.org/officeDocument/2006/relationships/image" Target="../media/image178.wmf"/><Relationship Id="rId17" Type="http://schemas.openxmlformats.org/officeDocument/2006/relationships/oleObject" Target="../embeddings/oleObject214.bin"/><Relationship Id="rId2" Type="http://schemas.openxmlformats.org/officeDocument/2006/relationships/slideLayout" Target="../slideLayouts/slideLayout6.xml"/><Relationship Id="rId16" Type="http://schemas.openxmlformats.org/officeDocument/2006/relationships/image" Target="../media/image180.wmf"/><Relationship Id="rId20" Type="http://schemas.openxmlformats.org/officeDocument/2006/relationships/image" Target="../media/image182.wmf"/><Relationship Id="rId1" Type="http://schemas.openxmlformats.org/officeDocument/2006/relationships/vmlDrawing" Target="../drawings/vmlDrawing53.vml"/><Relationship Id="rId6" Type="http://schemas.openxmlformats.org/officeDocument/2006/relationships/image" Target="../media/image175.wmf"/><Relationship Id="rId11" Type="http://schemas.openxmlformats.org/officeDocument/2006/relationships/oleObject" Target="../embeddings/oleObject211.bin"/><Relationship Id="rId5" Type="http://schemas.openxmlformats.org/officeDocument/2006/relationships/oleObject" Target="../embeddings/oleObject208.bin"/><Relationship Id="rId15" Type="http://schemas.openxmlformats.org/officeDocument/2006/relationships/oleObject" Target="../embeddings/oleObject213.bin"/><Relationship Id="rId10" Type="http://schemas.openxmlformats.org/officeDocument/2006/relationships/image" Target="../media/image177.wmf"/><Relationship Id="rId19" Type="http://schemas.openxmlformats.org/officeDocument/2006/relationships/oleObject" Target="../embeddings/oleObject215.bin"/><Relationship Id="rId4" Type="http://schemas.openxmlformats.org/officeDocument/2006/relationships/image" Target="../media/image22.png"/><Relationship Id="rId9" Type="http://schemas.openxmlformats.org/officeDocument/2006/relationships/oleObject" Target="../embeddings/oleObject210.bin"/><Relationship Id="rId14" Type="http://schemas.openxmlformats.org/officeDocument/2006/relationships/image" Target="../media/image179.wmf"/></Relationships>
</file>

<file path=ppt/slides/_rels/slide62.xml.rels><?xml version="1.0" encoding="UTF-8" standalone="yes"?>
<Relationships xmlns="http://schemas.openxmlformats.org/package/2006/relationships"><Relationship Id="rId8" Type="http://schemas.openxmlformats.org/officeDocument/2006/relationships/image" Target="../media/image185.wmf"/><Relationship Id="rId3" Type="http://schemas.openxmlformats.org/officeDocument/2006/relationships/oleObject" Target="../embeddings/oleObject216.bin"/><Relationship Id="rId7" Type="http://schemas.openxmlformats.org/officeDocument/2006/relationships/oleObject" Target="../embeddings/oleObject218.bin"/><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image" Target="../media/image184.wmf"/><Relationship Id="rId5" Type="http://schemas.openxmlformats.org/officeDocument/2006/relationships/oleObject" Target="../embeddings/oleObject217.bin"/><Relationship Id="rId10" Type="http://schemas.openxmlformats.org/officeDocument/2006/relationships/image" Target="../media/image22.png"/><Relationship Id="rId4" Type="http://schemas.openxmlformats.org/officeDocument/2006/relationships/image" Target="../media/image183.wmf"/><Relationship Id="rId9" Type="http://schemas.openxmlformats.org/officeDocument/2006/relationships/oleObject" Target="../embeddings/oleObject219.bin"/></Relationships>
</file>

<file path=ppt/slides/_rels/slide63.xml.rels><?xml version="1.0" encoding="UTF-8" standalone="yes"?>
<Relationships xmlns="http://schemas.openxmlformats.org/package/2006/relationships"><Relationship Id="rId8" Type="http://schemas.openxmlformats.org/officeDocument/2006/relationships/image" Target="../media/image188.wmf"/><Relationship Id="rId3" Type="http://schemas.openxmlformats.org/officeDocument/2006/relationships/oleObject" Target="../embeddings/oleObject220.bin"/><Relationship Id="rId7" Type="http://schemas.openxmlformats.org/officeDocument/2006/relationships/oleObject" Target="../embeddings/oleObject222.bin"/><Relationship Id="rId12" Type="http://schemas.openxmlformats.org/officeDocument/2006/relationships/image" Target="../media/image189.wmf"/><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image" Target="../media/image187.wmf"/><Relationship Id="rId11" Type="http://schemas.openxmlformats.org/officeDocument/2006/relationships/oleObject" Target="../embeddings/oleObject224.bin"/><Relationship Id="rId5" Type="http://schemas.openxmlformats.org/officeDocument/2006/relationships/oleObject" Target="../embeddings/oleObject221.bin"/><Relationship Id="rId10" Type="http://schemas.openxmlformats.org/officeDocument/2006/relationships/image" Target="../media/image22.png"/><Relationship Id="rId4" Type="http://schemas.openxmlformats.org/officeDocument/2006/relationships/image" Target="../media/image186.wmf"/><Relationship Id="rId9" Type="http://schemas.openxmlformats.org/officeDocument/2006/relationships/oleObject" Target="../embeddings/oleObject223.bin"/></Relationships>
</file>

<file path=ppt/slides/_rels/slide64.xml.rels><?xml version="1.0" encoding="UTF-8" standalone="yes"?>
<Relationships xmlns="http://schemas.openxmlformats.org/package/2006/relationships"><Relationship Id="rId8" Type="http://schemas.openxmlformats.org/officeDocument/2006/relationships/image" Target="../media/image192.wmf"/><Relationship Id="rId3" Type="http://schemas.openxmlformats.org/officeDocument/2006/relationships/oleObject" Target="../embeddings/oleObject225.bin"/><Relationship Id="rId7" Type="http://schemas.openxmlformats.org/officeDocument/2006/relationships/oleObject" Target="../embeddings/oleObject227.bin"/><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image" Target="../media/image191.wmf"/><Relationship Id="rId5" Type="http://schemas.openxmlformats.org/officeDocument/2006/relationships/oleObject" Target="../embeddings/oleObject226.bin"/><Relationship Id="rId10" Type="http://schemas.openxmlformats.org/officeDocument/2006/relationships/image" Target="../media/image22.png"/><Relationship Id="rId4" Type="http://schemas.openxmlformats.org/officeDocument/2006/relationships/image" Target="../media/image190.wmf"/><Relationship Id="rId9" Type="http://schemas.openxmlformats.org/officeDocument/2006/relationships/oleObject" Target="../embeddings/oleObject228.bin"/></Relationships>
</file>

<file path=ppt/slides/_rels/slide6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229.bin"/><Relationship Id="rId7" Type="http://schemas.openxmlformats.org/officeDocument/2006/relationships/oleObject" Target="../embeddings/oleObject231.bin"/><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image" Target="../media/image194.wmf"/><Relationship Id="rId5" Type="http://schemas.openxmlformats.org/officeDocument/2006/relationships/oleObject" Target="../embeddings/oleObject230.bin"/><Relationship Id="rId4" Type="http://schemas.openxmlformats.org/officeDocument/2006/relationships/image" Target="../media/image193.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32.bin"/><Relationship Id="rId2" Type="http://schemas.openxmlformats.org/officeDocument/2006/relationships/slideLayout" Target="../slideLayouts/slideLayout6.xml"/><Relationship Id="rId1" Type="http://schemas.openxmlformats.org/officeDocument/2006/relationships/vmlDrawing" Target="../drawings/vmlDrawing58.vml"/><Relationship Id="rId6" Type="http://schemas.openxmlformats.org/officeDocument/2006/relationships/image" Target="../media/image196.png"/><Relationship Id="rId5" Type="http://schemas.openxmlformats.org/officeDocument/2006/relationships/oleObject" Target="../embeddings/oleObject233.bin"/><Relationship Id="rId4" Type="http://schemas.openxmlformats.org/officeDocument/2006/relationships/image" Target="../media/image195.wmf"/></Relationships>
</file>

<file path=ppt/slides/_rels/slide67.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oleObject" Target="../embeddings/oleObject239.bin"/><Relationship Id="rId18" Type="http://schemas.openxmlformats.org/officeDocument/2006/relationships/image" Target="../media/image203.wmf"/><Relationship Id="rId3" Type="http://schemas.openxmlformats.org/officeDocument/2006/relationships/oleObject" Target="../embeddings/oleObject234.bin"/><Relationship Id="rId7" Type="http://schemas.openxmlformats.org/officeDocument/2006/relationships/oleObject" Target="../embeddings/oleObject236.bin"/><Relationship Id="rId12" Type="http://schemas.openxmlformats.org/officeDocument/2006/relationships/image" Target="../media/image200.wmf"/><Relationship Id="rId17" Type="http://schemas.openxmlformats.org/officeDocument/2006/relationships/oleObject" Target="../embeddings/oleObject241.bin"/><Relationship Id="rId2" Type="http://schemas.openxmlformats.org/officeDocument/2006/relationships/slideLayout" Target="../slideLayouts/slideLayout5.xml"/><Relationship Id="rId16" Type="http://schemas.openxmlformats.org/officeDocument/2006/relationships/image" Target="../media/image202.wmf"/><Relationship Id="rId20" Type="http://schemas.openxmlformats.org/officeDocument/2006/relationships/image" Target="../media/image204.wmf"/><Relationship Id="rId1" Type="http://schemas.openxmlformats.org/officeDocument/2006/relationships/vmlDrawing" Target="../drawings/vmlDrawing59.vml"/><Relationship Id="rId6" Type="http://schemas.openxmlformats.org/officeDocument/2006/relationships/image" Target="../media/image198.wmf"/><Relationship Id="rId11" Type="http://schemas.openxmlformats.org/officeDocument/2006/relationships/oleObject" Target="../embeddings/oleObject238.bin"/><Relationship Id="rId5" Type="http://schemas.openxmlformats.org/officeDocument/2006/relationships/oleObject" Target="../embeddings/oleObject235.bin"/><Relationship Id="rId15" Type="http://schemas.openxmlformats.org/officeDocument/2006/relationships/oleObject" Target="../embeddings/oleObject240.bin"/><Relationship Id="rId10" Type="http://schemas.openxmlformats.org/officeDocument/2006/relationships/image" Target="../media/image199.wmf"/><Relationship Id="rId19" Type="http://schemas.openxmlformats.org/officeDocument/2006/relationships/oleObject" Target="../embeddings/oleObject242.bin"/><Relationship Id="rId4" Type="http://schemas.openxmlformats.org/officeDocument/2006/relationships/image" Target="../media/image197.wmf"/><Relationship Id="rId9" Type="http://schemas.openxmlformats.org/officeDocument/2006/relationships/oleObject" Target="../embeddings/oleObject237.bin"/><Relationship Id="rId14" Type="http://schemas.openxmlformats.org/officeDocument/2006/relationships/image" Target="../media/image201.wmf"/></Relationships>
</file>

<file path=ppt/slides/_rels/slide68.xml.rels><?xml version="1.0" encoding="UTF-8" standalone="yes"?>
<Relationships xmlns="http://schemas.openxmlformats.org/package/2006/relationships"><Relationship Id="rId8" Type="http://schemas.openxmlformats.org/officeDocument/2006/relationships/image" Target="../media/image207.wmf"/><Relationship Id="rId3" Type="http://schemas.openxmlformats.org/officeDocument/2006/relationships/oleObject" Target="../embeddings/oleObject243.bin"/><Relationship Id="rId7" Type="http://schemas.openxmlformats.org/officeDocument/2006/relationships/oleObject" Target="../embeddings/oleObject245.bin"/><Relationship Id="rId12" Type="http://schemas.openxmlformats.org/officeDocument/2006/relationships/image" Target="../media/image196.png"/><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image" Target="../media/image206.wmf"/><Relationship Id="rId11" Type="http://schemas.openxmlformats.org/officeDocument/2006/relationships/oleObject" Target="../embeddings/oleObject247.bin"/><Relationship Id="rId5" Type="http://schemas.openxmlformats.org/officeDocument/2006/relationships/oleObject" Target="../embeddings/oleObject244.bin"/><Relationship Id="rId10" Type="http://schemas.openxmlformats.org/officeDocument/2006/relationships/image" Target="../media/image208.wmf"/><Relationship Id="rId4" Type="http://schemas.openxmlformats.org/officeDocument/2006/relationships/image" Target="../media/image205.wmf"/><Relationship Id="rId9" Type="http://schemas.openxmlformats.org/officeDocument/2006/relationships/oleObject" Target="../embeddings/oleObject246.bin"/></Relationships>
</file>

<file path=ppt/slides/_rels/slide69.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oleObject" Target="../embeddings/oleObject248.bin"/><Relationship Id="rId7" Type="http://schemas.openxmlformats.org/officeDocument/2006/relationships/oleObject" Target="../embeddings/oleObject250.bin"/><Relationship Id="rId2" Type="http://schemas.openxmlformats.org/officeDocument/2006/relationships/slideLayout" Target="../slideLayouts/slideLayout5.xml"/><Relationship Id="rId1" Type="http://schemas.openxmlformats.org/officeDocument/2006/relationships/vmlDrawing" Target="../drawings/vmlDrawing61.vml"/><Relationship Id="rId6" Type="http://schemas.openxmlformats.org/officeDocument/2006/relationships/image" Target="../media/image210.wmf"/><Relationship Id="rId5" Type="http://schemas.openxmlformats.org/officeDocument/2006/relationships/oleObject" Target="../embeddings/oleObject249.bin"/><Relationship Id="rId10" Type="http://schemas.openxmlformats.org/officeDocument/2006/relationships/image" Target="../media/image211.wmf"/><Relationship Id="rId4" Type="http://schemas.openxmlformats.org/officeDocument/2006/relationships/image" Target="../media/image209.wmf"/><Relationship Id="rId9" Type="http://schemas.openxmlformats.org/officeDocument/2006/relationships/oleObject" Target="../embeddings/oleObject251.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8.wmf"/><Relationship Id="rId5" Type="http://schemas.openxmlformats.org/officeDocument/2006/relationships/oleObject" Target="../embeddings/oleObject6.bin"/><Relationship Id="rId4" Type="http://schemas.openxmlformats.org/officeDocument/2006/relationships/image" Target="../media/image7.wmf"/></Relationships>
</file>

<file path=ppt/slides/_rels/slide70.xml.rels><?xml version="1.0" encoding="UTF-8" standalone="yes"?>
<Relationships xmlns="http://schemas.openxmlformats.org/package/2006/relationships"><Relationship Id="rId8" Type="http://schemas.openxmlformats.org/officeDocument/2006/relationships/image" Target="../media/image214.wmf"/><Relationship Id="rId3" Type="http://schemas.openxmlformats.org/officeDocument/2006/relationships/oleObject" Target="../embeddings/oleObject252.bin"/><Relationship Id="rId7" Type="http://schemas.openxmlformats.org/officeDocument/2006/relationships/oleObject" Target="../embeddings/oleObject254.bin"/><Relationship Id="rId12" Type="http://schemas.openxmlformats.org/officeDocument/2006/relationships/image" Target="../media/image196.png"/><Relationship Id="rId2" Type="http://schemas.openxmlformats.org/officeDocument/2006/relationships/slideLayout" Target="../slideLayouts/slideLayout7.xml"/><Relationship Id="rId1" Type="http://schemas.openxmlformats.org/officeDocument/2006/relationships/vmlDrawing" Target="../drawings/vmlDrawing62.vml"/><Relationship Id="rId6" Type="http://schemas.openxmlformats.org/officeDocument/2006/relationships/image" Target="../media/image213.wmf"/><Relationship Id="rId11" Type="http://schemas.openxmlformats.org/officeDocument/2006/relationships/oleObject" Target="../embeddings/oleObject256.bin"/><Relationship Id="rId5" Type="http://schemas.openxmlformats.org/officeDocument/2006/relationships/oleObject" Target="../embeddings/oleObject253.bin"/><Relationship Id="rId10" Type="http://schemas.openxmlformats.org/officeDocument/2006/relationships/image" Target="../media/image215.wmf"/><Relationship Id="rId4" Type="http://schemas.openxmlformats.org/officeDocument/2006/relationships/image" Target="../media/image212.wmf"/><Relationship Id="rId9" Type="http://schemas.openxmlformats.org/officeDocument/2006/relationships/oleObject" Target="../embeddings/oleObject255.bin"/></Relationships>
</file>

<file path=ppt/slides/_rels/slide71.xml.rels><?xml version="1.0" encoding="UTF-8" standalone="yes"?>
<Relationships xmlns="http://schemas.openxmlformats.org/package/2006/relationships"><Relationship Id="rId8" Type="http://schemas.openxmlformats.org/officeDocument/2006/relationships/image" Target="../media/image218.wmf"/><Relationship Id="rId13" Type="http://schemas.openxmlformats.org/officeDocument/2006/relationships/oleObject" Target="../embeddings/oleObject262.bin"/><Relationship Id="rId18" Type="http://schemas.openxmlformats.org/officeDocument/2006/relationships/image" Target="../media/image222.wmf"/><Relationship Id="rId26" Type="http://schemas.openxmlformats.org/officeDocument/2006/relationships/image" Target="../media/image226.wmf"/><Relationship Id="rId3" Type="http://schemas.openxmlformats.org/officeDocument/2006/relationships/oleObject" Target="../embeddings/oleObject257.bin"/><Relationship Id="rId21" Type="http://schemas.openxmlformats.org/officeDocument/2006/relationships/oleObject" Target="../embeddings/oleObject266.bin"/><Relationship Id="rId7" Type="http://schemas.openxmlformats.org/officeDocument/2006/relationships/oleObject" Target="../embeddings/oleObject259.bin"/><Relationship Id="rId12" Type="http://schemas.openxmlformats.org/officeDocument/2006/relationships/image" Target="../media/image220.wmf"/><Relationship Id="rId17" Type="http://schemas.openxmlformats.org/officeDocument/2006/relationships/oleObject" Target="../embeddings/oleObject264.bin"/><Relationship Id="rId25" Type="http://schemas.openxmlformats.org/officeDocument/2006/relationships/oleObject" Target="../embeddings/oleObject268.bin"/><Relationship Id="rId2" Type="http://schemas.openxmlformats.org/officeDocument/2006/relationships/slideLayout" Target="../slideLayouts/slideLayout5.xml"/><Relationship Id="rId16" Type="http://schemas.openxmlformats.org/officeDocument/2006/relationships/image" Target="../media/image196.png"/><Relationship Id="rId20" Type="http://schemas.openxmlformats.org/officeDocument/2006/relationships/image" Target="../media/image223.wmf"/><Relationship Id="rId1" Type="http://schemas.openxmlformats.org/officeDocument/2006/relationships/vmlDrawing" Target="../drawings/vmlDrawing63.vml"/><Relationship Id="rId6" Type="http://schemas.openxmlformats.org/officeDocument/2006/relationships/image" Target="../media/image217.wmf"/><Relationship Id="rId11" Type="http://schemas.openxmlformats.org/officeDocument/2006/relationships/oleObject" Target="../embeddings/oleObject261.bin"/><Relationship Id="rId24" Type="http://schemas.openxmlformats.org/officeDocument/2006/relationships/image" Target="../media/image225.wmf"/><Relationship Id="rId5" Type="http://schemas.openxmlformats.org/officeDocument/2006/relationships/oleObject" Target="../embeddings/oleObject258.bin"/><Relationship Id="rId15" Type="http://schemas.openxmlformats.org/officeDocument/2006/relationships/oleObject" Target="../embeddings/oleObject263.bin"/><Relationship Id="rId23" Type="http://schemas.openxmlformats.org/officeDocument/2006/relationships/oleObject" Target="../embeddings/oleObject267.bin"/><Relationship Id="rId10" Type="http://schemas.openxmlformats.org/officeDocument/2006/relationships/image" Target="../media/image219.wmf"/><Relationship Id="rId19" Type="http://schemas.openxmlformats.org/officeDocument/2006/relationships/oleObject" Target="../embeddings/oleObject265.bin"/><Relationship Id="rId4" Type="http://schemas.openxmlformats.org/officeDocument/2006/relationships/image" Target="../media/image216.wmf"/><Relationship Id="rId9" Type="http://schemas.openxmlformats.org/officeDocument/2006/relationships/oleObject" Target="../embeddings/oleObject260.bin"/><Relationship Id="rId14" Type="http://schemas.openxmlformats.org/officeDocument/2006/relationships/image" Target="../media/image221.wmf"/><Relationship Id="rId22" Type="http://schemas.openxmlformats.org/officeDocument/2006/relationships/image" Target="../media/image224.w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28.wmf"/><Relationship Id="rId2" Type="http://schemas.openxmlformats.org/officeDocument/2006/relationships/slideLayout" Target="../slideLayouts/slideLayout6.xml"/><Relationship Id="rId1" Type="http://schemas.openxmlformats.org/officeDocument/2006/relationships/vmlDrawing" Target="../drawings/vmlDrawing64.vml"/><Relationship Id="rId6" Type="http://schemas.openxmlformats.org/officeDocument/2006/relationships/oleObject" Target="../embeddings/oleObject270.bin"/><Relationship Id="rId5" Type="http://schemas.openxmlformats.org/officeDocument/2006/relationships/image" Target="../media/image227.wmf"/><Relationship Id="rId4" Type="http://schemas.openxmlformats.org/officeDocument/2006/relationships/oleObject" Target="../embeddings/oleObject269.bin"/></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30.wmf"/><Relationship Id="rId2" Type="http://schemas.openxmlformats.org/officeDocument/2006/relationships/slideLayout" Target="../slideLayouts/slideLayout6.xml"/><Relationship Id="rId1" Type="http://schemas.openxmlformats.org/officeDocument/2006/relationships/vmlDrawing" Target="../drawings/vmlDrawing65.vml"/><Relationship Id="rId6" Type="http://schemas.openxmlformats.org/officeDocument/2006/relationships/oleObject" Target="../embeddings/oleObject272.bin"/><Relationship Id="rId5" Type="http://schemas.openxmlformats.org/officeDocument/2006/relationships/image" Target="../media/image229.wmf"/><Relationship Id="rId4" Type="http://schemas.openxmlformats.org/officeDocument/2006/relationships/oleObject" Target="../embeddings/oleObject271.bin"/></Relationships>
</file>

<file path=ppt/slides/_rels/slide74.xml.rels><?xml version="1.0" encoding="UTF-8" standalone="yes"?>
<Relationships xmlns="http://schemas.openxmlformats.org/package/2006/relationships"><Relationship Id="rId8" Type="http://schemas.openxmlformats.org/officeDocument/2006/relationships/image" Target="../media/image233.wmf"/><Relationship Id="rId3" Type="http://schemas.openxmlformats.org/officeDocument/2006/relationships/oleObject" Target="../embeddings/oleObject273.bin"/><Relationship Id="rId7" Type="http://schemas.openxmlformats.org/officeDocument/2006/relationships/oleObject" Target="../embeddings/oleObject275.bin"/><Relationship Id="rId2" Type="http://schemas.openxmlformats.org/officeDocument/2006/relationships/slideLayout" Target="../slideLayouts/slideLayout1.xml"/><Relationship Id="rId1" Type="http://schemas.openxmlformats.org/officeDocument/2006/relationships/vmlDrawing" Target="../drawings/vmlDrawing66.vml"/><Relationship Id="rId6" Type="http://schemas.openxmlformats.org/officeDocument/2006/relationships/image" Target="../media/image232.wmf"/><Relationship Id="rId5" Type="http://schemas.openxmlformats.org/officeDocument/2006/relationships/oleObject" Target="../embeddings/oleObject274.bin"/><Relationship Id="rId10" Type="http://schemas.openxmlformats.org/officeDocument/2006/relationships/image" Target="../media/image196.png"/><Relationship Id="rId4" Type="http://schemas.openxmlformats.org/officeDocument/2006/relationships/image" Target="../media/image231.wmf"/><Relationship Id="rId9" Type="http://schemas.openxmlformats.org/officeDocument/2006/relationships/oleObject" Target="../embeddings/oleObject276.bin"/></Relationships>
</file>

<file path=ppt/slides/_rels/slide75.xml.rels><?xml version="1.0" encoding="UTF-8" standalone="yes"?>
<Relationships xmlns="http://schemas.openxmlformats.org/package/2006/relationships"><Relationship Id="rId8" Type="http://schemas.openxmlformats.org/officeDocument/2006/relationships/image" Target="../media/image236.wmf"/><Relationship Id="rId13" Type="http://schemas.openxmlformats.org/officeDocument/2006/relationships/oleObject" Target="../embeddings/oleObject282.bin"/><Relationship Id="rId3" Type="http://schemas.openxmlformats.org/officeDocument/2006/relationships/oleObject" Target="../embeddings/oleObject277.bin"/><Relationship Id="rId7" Type="http://schemas.openxmlformats.org/officeDocument/2006/relationships/oleObject" Target="../embeddings/oleObject279.bin"/><Relationship Id="rId12" Type="http://schemas.openxmlformats.org/officeDocument/2006/relationships/image" Target="../media/image196.png"/><Relationship Id="rId2" Type="http://schemas.openxmlformats.org/officeDocument/2006/relationships/slideLayout" Target="../slideLayouts/slideLayout9.xml"/><Relationship Id="rId16" Type="http://schemas.openxmlformats.org/officeDocument/2006/relationships/image" Target="../media/image239.wmf"/><Relationship Id="rId1" Type="http://schemas.openxmlformats.org/officeDocument/2006/relationships/vmlDrawing" Target="../drawings/vmlDrawing67.vml"/><Relationship Id="rId6" Type="http://schemas.openxmlformats.org/officeDocument/2006/relationships/image" Target="../media/image235.wmf"/><Relationship Id="rId11" Type="http://schemas.openxmlformats.org/officeDocument/2006/relationships/oleObject" Target="../embeddings/oleObject281.bin"/><Relationship Id="rId5" Type="http://schemas.openxmlformats.org/officeDocument/2006/relationships/oleObject" Target="../embeddings/oleObject278.bin"/><Relationship Id="rId15" Type="http://schemas.openxmlformats.org/officeDocument/2006/relationships/oleObject" Target="../embeddings/oleObject283.bin"/><Relationship Id="rId10" Type="http://schemas.openxmlformats.org/officeDocument/2006/relationships/image" Target="../media/image237.wmf"/><Relationship Id="rId4" Type="http://schemas.openxmlformats.org/officeDocument/2006/relationships/image" Target="../media/image234.wmf"/><Relationship Id="rId9" Type="http://schemas.openxmlformats.org/officeDocument/2006/relationships/oleObject" Target="../embeddings/oleObject280.bin"/><Relationship Id="rId14" Type="http://schemas.openxmlformats.org/officeDocument/2006/relationships/image" Target="../media/image238.wmf"/></Relationships>
</file>

<file path=ppt/slides/_rels/slide76.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oleObject" Target="../embeddings/oleObject284.bin"/><Relationship Id="rId7" Type="http://schemas.openxmlformats.org/officeDocument/2006/relationships/oleObject" Target="../embeddings/oleObject286.bin"/><Relationship Id="rId2" Type="http://schemas.openxmlformats.org/officeDocument/2006/relationships/slideLayout" Target="../slideLayouts/slideLayout10.xml"/><Relationship Id="rId1" Type="http://schemas.openxmlformats.org/officeDocument/2006/relationships/vmlDrawing" Target="../drawings/vmlDrawing68.vml"/><Relationship Id="rId6" Type="http://schemas.openxmlformats.org/officeDocument/2006/relationships/image" Target="../media/image241.wmf"/><Relationship Id="rId5" Type="http://schemas.openxmlformats.org/officeDocument/2006/relationships/oleObject" Target="../embeddings/oleObject285.bin"/><Relationship Id="rId10" Type="http://schemas.openxmlformats.org/officeDocument/2006/relationships/image" Target="../media/image242.wmf"/><Relationship Id="rId4" Type="http://schemas.openxmlformats.org/officeDocument/2006/relationships/image" Target="../media/image240.wmf"/><Relationship Id="rId9" Type="http://schemas.openxmlformats.org/officeDocument/2006/relationships/oleObject" Target="../embeddings/oleObject287.bin"/></Relationships>
</file>

<file path=ppt/slides/_rels/slide77.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oleObject" Target="../embeddings/oleObject288.bin"/><Relationship Id="rId7" Type="http://schemas.openxmlformats.org/officeDocument/2006/relationships/oleObject" Target="../embeddings/oleObject290.bin"/><Relationship Id="rId12" Type="http://schemas.openxmlformats.org/officeDocument/2006/relationships/image" Target="../media/image246.wmf"/><Relationship Id="rId2" Type="http://schemas.openxmlformats.org/officeDocument/2006/relationships/slideLayout" Target="../slideLayouts/slideLayout4.xml"/><Relationship Id="rId1" Type="http://schemas.openxmlformats.org/officeDocument/2006/relationships/vmlDrawing" Target="../drawings/vmlDrawing69.vml"/><Relationship Id="rId6" Type="http://schemas.openxmlformats.org/officeDocument/2006/relationships/image" Target="../media/image244.wmf"/><Relationship Id="rId11" Type="http://schemas.openxmlformats.org/officeDocument/2006/relationships/oleObject" Target="../embeddings/oleObject292.bin"/><Relationship Id="rId5" Type="http://schemas.openxmlformats.org/officeDocument/2006/relationships/oleObject" Target="../embeddings/oleObject289.bin"/><Relationship Id="rId10" Type="http://schemas.openxmlformats.org/officeDocument/2006/relationships/image" Target="../media/image245.wmf"/><Relationship Id="rId4" Type="http://schemas.openxmlformats.org/officeDocument/2006/relationships/image" Target="../media/image243.wmf"/><Relationship Id="rId9" Type="http://schemas.openxmlformats.org/officeDocument/2006/relationships/oleObject" Target="../embeddings/oleObject291.bin"/></Relationships>
</file>

<file path=ppt/slides/_rels/slide78.xml.rels><?xml version="1.0" encoding="UTF-8" standalone="yes"?>
<Relationships xmlns="http://schemas.openxmlformats.org/package/2006/relationships"><Relationship Id="rId8" Type="http://schemas.openxmlformats.org/officeDocument/2006/relationships/image" Target="../media/image249.wmf"/><Relationship Id="rId3" Type="http://schemas.openxmlformats.org/officeDocument/2006/relationships/oleObject" Target="../embeddings/oleObject293.bin"/><Relationship Id="rId7" Type="http://schemas.openxmlformats.org/officeDocument/2006/relationships/oleObject" Target="../embeddings/oleObject295.bin"/><Relationship Id="rId2" Type="http://schemas.openxmlformats.org/officeDocument/2006/relationships/slideLayout" Target="../slideLayouts/slideLayout9.xml"/><Relationship Id="rId1" Type="http://schemas.openxmlformats.org/officeDocument/2006/relationships/vmlDrawing" Target="../drawings/vmlDrawing70.vml"/><Relationship Id="rId6" Type="http://schemas.openxmlformats.org/officeDocument/2006/relationships/image" Target="../media/image248.wmf"/><Relationship Id="rId5" Type="http://schemas.openxmlformats.org/officeDocument/2006/relationships/oleObject" Target="../embeddings/oleObject294.bin"/><Relationship Id="rId10" Type="http://schemas.openxmlformats.org/officeDocument/2006/relationships/image" Target="../media/image196.png"/><Relationship Id="rId4" Type="http://schemas.openxmlformats.org/officeDocument/2006/relationships/image" Target="../media/image247.wmf"/><Relationship Id="rId9" Type="http://schemas.openxmlformats.org/officeDocument/2006/relationships/oleObject" Target="../embeddings/oleObject296.bin"/></Relationships>
</file>

<file path=ppt/slides/_rels/slide79.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oleObject" Target="../embeddings/oleObject297.bin"/><Relationship Id="rId7" Type="http://schemas.openxmlformats.org/officeDocument/2006/relationships/oleObject" Target="../embeddings/oleObject299.bin"/><Relationship Id="rId2" Type="http://schemas.openxmlformats.org/officeDocument/2006/relationships/slideLayout" Target="../slideLayouts/slideLayout7.xml"/><Relationship Id="rId1" Type="http://schemas.openxmlformats.org/officeDocument/2006/relationships/vmlDrawing" Target="../drawings/vmlDrawing71.vml"/><Relationship Id="rId6" Type="http://schemas.openxmlformats.org/officeDocument/2006/relationships/image" Target="../media/image251.wmf"/><Relationship Id="rId5" Type="http://schemas.openxmlformats.org/officeDocument/2006/relationships/oleObject" Target="../embeddings/oleObject298.bin"/><Relationship Id="rId4" Type="http://schemas.openxmlformats.org/officeDocument/2006/relationships/image" Target="../media/image250.w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9.wmf"/><Relationship Id="rId4" Type="http://schemas.openxmlformats.org/officeDocument/2006/relationships/oleObject" Target="../embeddings/oleObject7.bin"/></Relationships>
</file>

<file path=ppt/slides/_rels/slide80.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oleObject" Target="../embeddings/oleObject300.bin"/><Relationship Id="rId7" Type="http://schemas.openxmlformats.org/officeDocument/2006/relationships/oleObject" Target="../embeddings/oleObject302.bin"/><Relationship Id="rId2" Type="http://schemas.openxmlformats.org/officeDocument/2006/relationships/slideLayout" Target="../slideLayouts/slideLayout5.xml"/><Relationship Id="rId1" Type="http://schemas.openxmlformats.org/officeDocument/2006/relationships/vmlDrawing" Target="../drawings/vmlDrawing72.vml"/><Relationship Id="rId6" Type="http://schemas.openxmlformats.org/officeDocument/2006/relationships/image" Target="../media/image253.wmf"/><Relationship Id="rId5" Type="http://schemas.openxmlformats.org/officeDocument/2006/relationships/oleObject" Target="../embeddings/oleObject301.bin"/><Relationship Id="rId4" Type="http://schemas.openxmlformats.org/officeDocument/2006/relationships/image" Target="../media/image252.wmf"/></Relationships>
</file>

<file path=ppt/slides/_rels/slide81.xml.rels><?xml version="1.0" encoding="UTF-8" standalone="yes"?>
<Relationships xmlns="http://schemas.openxmlformats.org/package/2006/relationships"><Relationship Id="rId8" Type="http://schemas.openxmlformats.org/officeDocument/2006/relationships/image" Target="../media/image256.wmf"/><Relationship Id="rId3" Type="http://schemas.openxmlformats.org/officeDocument/2006/relationships/oleObject" Target="../embeddings/oleObject303.bin"/><Relationship Id="rId7" Type="http://schemas.openxmlformats.org/officeDocument/2006/relationships/oleObject" Target="../embeddings/oleObject305.bin"/><Relationship Id="rId12" Type="http://schemas.openxmlformats.org/officeDocument/2006/relationships/image" Target="../media/image257.wmf"/><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image" Target="../media/image255.wmf"/><Relationship Id="rId11" Type="http://schemas.openxmlformats.org/officeDocument/2006/relationships/oleObject" Target="../embeddings/oleObject307.bin"/><Relationship Id="rId5" Type="http://schemas.openxmlformats.org/officeDocument/2006/relationships/oleObject" Target="../embeddings/oleObject304.bin"/><Relationship Id="rId10" Type="http://schemas.openxmlformats.org/officeDocument/2006/relationships/image" Target="../media/image196.png"/><Relationship Id="rId4" Type="http://schemas.openxmlformats.org/officeDocument/2006/relationships/image" Target="../media/image254.wmf"/><Relationship Id="rId9" Type="http://schemas.openxmlformats.org/officeDocument/2006/relationships/oleObject" Target="../embeddings/oleObject306.bin"/></Relationships>
</file>

<file path=ppt/slides/_rels/slide82.xml.rels><?xml version="1.0" encoding="UTF-8" standalone="yes"?>
<Relationships xmlns="http://schemas.openxmlformats.org/package/2006/relationships"><Relationship Id="rId8" Type="http://schemas.openxmlformats.org/officeDocument/2006/relationships/image" Target="../media/image260.wmf"/><Relationship Id="rId13" Type="http://schemas.openxmlformats.org/officeDocument/2006/relationships/oleObject" Target="../embeddings/oleObject313.bin"/><Relationship Id="rId3" Type="http://schemas.openxmlformats.org/officeDocument/2006/relationships/oleObject" Target="../embeddings/oleObject308.bin"/><Relationship Id="rId7" Type="http://schemas.openxmlformats.org/officeDocument/2006/relationships/oleObject" Target="../embeddings/oleObject310.bin"/><Relationship Id="rId12" Type="http://schemas.openxmlformats.org/officeDocument/2006/relationships/image" Target="../media/image262.wmf"/><Relationship Id="rId2" Type="http://schemas.openxmlformats.org/officeDocument/2006/relationships/slideLayout" Target="../slideLayouts/slideLayout5.xml"/><Relationship Id="rId1" Type="http://schemas.openxmlformats.org/officeDocument/2006/relationships/vmlDrawing" Target="../drawings/vmlDrawing74.vml"/><Relationship Id="rId6" Type="http://schemas.openxmlformats.org/officeDocument/2006/relationships/image" Target="../media/image259.wmf"/><Relationship Id="rId11" Type="http://schemas.openxmlformats.org/officeDocument/2006/relationships/oleObject" Target="../embeddings/oleObject312.bin"/><Relationship Id="rId5" Type="http://schemas.openxmlformats.org/officeDocument/2006/relationships/oleObject" Target="../embeddings/oleObject309.bin"/><Relationship Id="rId10" Type="http://schemas.openxmlformats.org/officeDocument/2006/relationships/image" Target="../media/image261.wmf"/><Relationship Id="rId4" Type="http://schemas.openxmlformats.org/officeDocument/2006/relationships/image" Target="../media/image258.wmf"/><Relationship Id="rId9" Type="http://schemas.openxmlformats.org/officeDocument/2006/relationships/oleObject" Target="../embeddings/oleObject311.bin"/><Relationship Id="rId14" Type="http://schemas.openxmlformats.org/officeDocument/2006/relationships/image" Target="../media/image196.png"/></Relationships>
</file>

<file path=ppt/slides/_rels/slide83.xml.rels><?xml version="1.0" encoding="UTF-8" standalone="yes"?>
<Relationships xmlns="http://schemas.openxmlformats.org/package/2006/relationships"><Relationship Id="rId8" Type="http://schemas.openxmlformats.org/officeDocument/2006/relationships/image" Target="../media/image265.wmf"/><Relationship Id="rId13" Type="http://schemas.openxmlformats.org/officeDocument/2006/relationships/oleObject" Target="../embeddings/oleObject319.bin"/><Relationship Id="rId3" Type="http://schemas.openxmlformats.org/officeDocument/2006/relationships/oleObject" Target="../embeddings/oleObject314.bin"/><Relationship Id="rId7" Type="http://schemas.openxmlformats.org/officeDocument/2006/relationships/oleObject" Target="../embeddings/oleObject316.bin"/><Relationship Id="rId12" Type="http://schemas.openxmlformats.org/officeDocument/2006/relationships/image" Target="../media/image196.png"/><Relationship Id="rId2" Type="http://schemas.openxmlformats.org/officeDocument/2006/relationships/slideLayout" Target="../slideLayouts/slideLayout12.xml"/><Relationship Id="rId16" Type="http://schemas.openxmlformats.org/officeDocument/2006/relationships/image" Target="../media/image268.wmf"/><Relationship Id="rId1" Type="http://schemas.openxmlformats.org/officeDocument/2006/relationships/vmlDrawing" Target="../drawings/vmlDrawing75.vml"/><Relationship Id="rId6" Type="http://schemas.openxmlformats.org/officeDocument/2006/relationships/image" Target="../media/image264.wmf"/><Relationship Id="rId11" Type="http://schemas.openxmlformats.org/officeDocument/2006/relationships/oleObject" Target="../embeddings/oleObject318.bin"/><Relationship Id="rId5" Type="http://schemas.openxmlformats.org/officeDocument/2006/relationships/oleObject" Target="../embeddings/oleObject315.bin"/><Relationship Id="rId15" Type="http://schemas.openxmlformats.org/officeDocument/2006/relationships/oleObject" Target="../embeddings/oleObject320.bin"/><Relationship Id="rId10" Type="http://schemas.openxmlformats.org/officeDocument/2006/relationships/image" Target="../media/image266.wmf"/><Relationship Id="rId4" Type="http://schemas.openxmlformats.org/officeDocument/2006/relationships/image" Target="../media/image263.wmf"/><Relationship Id="rId9" Type="http://schemas.openxmlformats.org/officeDocument/2006/relationships/oleObject" Target="../embeddings/oleObject317.bin"/><Relationship Id="rId14" Type="http://schemas.openxmlformats.org/officeDocument/2006/relationships/image" Target="../media/image267.wmf"/></Relationships>
</file>

<file path=ppt/slides/_rels/slide84.xml.rels><?xml version="1.0" encoding="UTF-8" standalone="yes"?>
<Relationships xmlns="http://schemas.openxmlformats.org/package/2006/relationships"><Relationship Id="rId8" Type="http://schemas.openxmlformats.org/officeDocument/2006/relationships/image" Target="../media/image271.wmf"/><Relationship Id="rId3" Type="http://schemas.openxmlformats.org/officeDocument/2006/relationships/oleObject" Target="../embeddings/oleObject321.bin"/><Relationship Id="rId7" Type="http://schemas.openxmlformats.org/officeDocument/2006/relationships/oleObject" Target="../embeddings/oleObject323.bin"/><Relationship Id="rId2" Type="http://schemas.openxmlformats.org/officeDocument/2006/relationships/slideLayout" Target="../slideLayouts/slideLayout5.xml"/><Relationship Id="rId1" Type="http://schemas.openxmlformats.org/officeDocument/2006/relationships/vmlDrawing" Target="../drawings/vmlDrawing76.vml"/><Relationship Id="rId6" Type="http://schemas.openxmlformats.org/officeDocument/2006/relationships/image" Target="../media/image270.wmf"/><Relationship Id="rId5" Type="http://schemas.openxmlformats.org/officeDocument/2006/relationships/oleObject" Target="../embeddings/oleObject322.bin"/><Relationship Id="rId10" Type="http://schemas.openxmlformats.org/officeDocument/2006/relationships/image" Target="../media/image196.png"/><Relationship Id="rId4" Type="http://schemas.openxmlformats.org/officeDocument/2006/relationships/image" Target="../media/image269.wmf"/><Relationship Id="rId9" Type="http://schemas.openxmlformats.org/officeDocument/2006/relationships/oleObject" Target="../embeddings/oleObject324.bin"/></Relationships>
</file>

<file path=ppt/slides/_rels/slide85.xml.rels><?xml version="1.0" encoding="UTF-8" standalone="yes"?>
<Relationships xmlns="http://schemas.openxmlformats.org/package/2006/relationships"><Relationship Id="rId8" Type="http://schemas.openxmlformats.org/officeDocument/2006/relationships/image" Target="../media/image266.wmf"/><Relationship Id="rId13" Type="http://schemas.openxmlformats.org/officeDocument/2006/relationships/oleObject" Target="../embeddings/oleObject330.bin"/><Relationship Id="rId3" Type="http://schemas.openxmlformats.org/officeDocument/2006/relationships/oleObject" Target="../embeddings/oleObject325.bin"/><Relationship Id="rId7" Type="http://schemas.openxmlformats.org/officeDocument/2006/relationships/oleObject" Target="../embeddings/oleObject327.bin"/><Relationship Id="rId12" Type="http://schemas.openxmlformats.org/officeDocument/2006/relationships/image" Target="../media/image275.wmf"/><Relationship Id="rId2" Type="http://schemas.openxmlformats.org/officeDocument/2006/relationships/slideLayout" Target="../slideLayouts/slideLayout5.xml"/><Relationship Id="rId1" Type="http://schemas.openxmlformats.org/officeDocument/2006/relationships/vmlDrawing" Target="../drawings/vmlDrawing77.vml"/><Relationship Id="rId6" Type="http://schemas.openxmlformats.org/officeDocument/2006/relationships/image" Target="../media/image273.wmf"/><Relationship Id="rId11" Type="http://schemas.openxmlformats.org/officeDocument/2006/relationships/oleObject" Target="../embeddings/oleObject329.bin"/><Relationship Id="rId5" Type="http://schemas.openxmlformats.org/officeDocument/2006/relationships/oleObject" Target="../embeddings/oleObject326.bin"/><Relationship Id="rId10" Type="http://schemas.openxmlformats.org/officeDocument/2006/relationships/image" Target="../media/image274.wmf"/><Relationship Id="rId4" Type="http://schemas.openxmlformats.org/officeDocument/2006/relationships/image" Target="../media/image272.wmf"/><Relationship Id="rId9" Type="http://schemas.openxmlformats.org/officeDocument/2006/relationships/oleObject" Target="../embeddings/oleObject328.bin"/><Relationship Id="rId14" Type="http://schemas.openxmlformats.org/officeDocument/2006/relationships/image" Target="../media/image196.png"/></Relationships>
</file>

<file path=ppt/slides/_rels/slide86.xml.rels><?xml version="1.0" encoding="UTF-8" standalone="yes"?>
<Relationships xmlns="http://schemas.openxmlformats.org/package/2006/relationships"><Relationship Id="rId8" Type="http://schemas.openxmlformats.org/officeDocument/2006/relationships/image" Target="../media/image266.wmf"/><Relationship Id="rId3" Type="http://schemas.openxmlformats.org/officeDocument/2006/relationships/oleObject" Target="../embeddings/oleObject331.bin"/><Relationship Id="rId7" Type="http://schemas.openxmlformats.org/officeDocument/2006/relationships/oleObject" Target="../embeddings/oleObject333.bin"/><Relationship Id="rId12" Type="http://schemas.openxmlformats.org/officeDocument/2006/relationships/image" Target="../media/image275.wmf"/><Relationship Id="rId2" Type="http://schemas.openxmlformats.org/officeDocument/2006/relationships/slideLayout" Target="../slideLayouts/slideLayout5.xml"/><Relationship Id="rId1" Type="http://schemas.openxmlformats.org/officeDocument/2006/relationships/vmlDrawing" Target="../drawings/vmlDrawing78.vml"/><Relationship Id="rId6" Type="http://schemas.openxmlformats.org/officeDocument/2006/relationships/image" Target="../media/image196.png"/><Relationship Id="rId11" Type="http://schemas.openxmlformats.org/officeDocument/2006/relationships/oleObject" Target="../embeddings/oleObject335.bin"/><Relationship Id="rId5" Type="http://schemas.openxmlformats.org/officeDocument/2006/relationships/oleObject" Target="../embeddings/oleObject332.bin"/><Relationship Id="rId10" Type="http://schemas.openxmlformats.org/officeDocument/2006/relationships/image" Target="../media/image274.wmf"/><Relationship Id="rId4" Type="http://schemas.openxmlformats.org/officeDocument/2006/relationships/image" Target="../media/image276.wmf"/><Relationship Id="rId9" Type="http://schemas.openxmlformats.org/officeDocument/2006/relationships/oleObject" Target="../embeddings/oleObject334.bin"/></Relationships>
</file>

<file path=ppt/slides/_rels/slide87.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oleObject" Target="../embeddings/oleObject341.bin"/><Relationship Id="rId3" Type="http://schemas.openxmlformats.org/officeDocument/2006/relationships/oleObject" Target="../embeddings/oleObject336.bin"/><Relationship Id="rId7" Type="http://schemas.openxmlformats.org/officeDocument/2006/relationships/oleObject" Target="../embeddings/oleObject338.bin"/><Relationship Id="rId12" Type="http://schemas.openxmlformats.org/officeDocument/2006/relationships/image" Target="../media/image274.wmf"/><Relationship Id="rId2" Type="http://schemas.openxmlformats.org/officeDocument/2006/relationships/slideLayout" Target="../slideLayouts/slideLayout5.xml"/><Relationship Id="rId1" Type="http://schemas.openxmlformats.org/officeDocument/2006/relationships/vmlDrawing" Target="../drawings/vmlDrawing79.vml"/><Relationship Id="rId6" Type="http://schemas.openxmlformats.org/officeDocument/2006/relationships/image" Target="../media/image278.wmf"/><Relationship Id="rId11" Type="http://schemas.openxmlformats.org/officeDocument/2006/relationships/oleObject" Target="../embeddings/oleObject340.bin"/><Relationship Id="rId5" Type="http://schemas.openxmlformats.org/officeDocument/2006/relationships/oleObject" Target="../embeddings/oleObject337.bin"/><Relationship Id="rId10" Type="http://schemas.openxmlformats.org/officeDocument/2006/relationships/image" Target="../media/image266.wmf"/><Relationship Id="rId4" Type="http://schemas.openxmlformats.org/officeDocument/2006/relationships/image" Target="../media/image277.wmf"/><Relationship Id="rId9" Type="http://schemas.openxmlformats.org/officeDocument/2006/relationships/oleObject" Target="../embeddings/oleObject339.bin"/><Relationship Id="rId14" Type="http://schemas.openxmlformats.org/officeDocument/2006/relationships/image" Target="../media/image275.wmf"/></Relationships>
</file>

<file path=ppt/slides/_rels/slide88.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oleObject" Target="../embeddings/oleObject342.bin"/><Relationship Id="rId7" Type="http://schemas.openxmlformats.org/officeDocument/2006/relationships/oleObject" Target="../embeddings/oleObject344.bin"/><Relationship Id="rId2" Type="http://schemas.openxmlformats.org/officeDocument/2006/relationships/slideLayout" Target="../slideLayouts/slideLayout5.xml"/><Relationship Id="rId1" Type="http://schemas.openxmlformats.org/officeDocument/2006/relationships/vmlDrawing" Target="../drawings/vmlDrawing80.vml"/><Relationship Id="rId6" Type="http://schemas.openxmlformats.org/officeDocument/2006/relationships/image" Target="../media/image280.wmf"/><Relationship Id="rId5" Type="http://schemas.openxmlformats.org/officeDocument/2006/relationships/oleObject" Target="../embeddings/oleObject343.bin"/><Relationship Id="rId4" Type="http://schemas.openxmlformats.org/officeDocument/2006/relationships/image" Target="../media/image279.w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345.bin"/><Relationship Id="rId2" Type="http://schemas.openxmlformats.org/officeDocument/2006/relationships/slideLayout" Target="../slideLayouts/slideLayout5.xml"/><Relationship Id="rId1" Type="http://schemas.openxmlformats.org/officeDocument/2006/relationships/vmlDrawing" Target="../drawings/vmlDrawing81.vml"/><Relationship Id="rId4" Type="http://schemas.openxmlformats.org/officeDocument/2006/relationships/image" Target="../media/image19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openxmlformats.org/officeDocument/2006/relationships/image" Target="../media/image283.wmf"/><Relationship Id="rId3" Type="http://schemas.openxmlformats.org/officeDocument/2006/relationships/oleObject" Target="../embeddings/oleObject346.bin"/><Relationship Id="rId7" Type="http://schemas.openxmlformats.org/officeDocument/2006/relationships/oleObject" Target="../embeddings/oleObject348.bin"/><Relationship Id="rId12" Type="http://schemas.openxmlformats.org/officeDocument/2006/relationships/image" Target="../media/image196.png"/><Relationship Id="rId2" Type="http://schemas.openxmlformats.org/officeDocument/2006/relationships/slideLayout" Target="../slideLayouts/slideLayout5.xml"/><Relationship Id="rId1" Type="http://schemas.openxmlformats.org/officeDocument/2006/relationships/vmlDrawing" Target="../drawings/vmlDrawing82.vml"/><Relationship Id="rId6" Type="http://schemas.openxmlformats.org/officeDocument/2006/relationships/image" Target="../media/image282.wmf"/><Relationship Id="rId11" Type="http://schemas.openxmlformats.org/officeDocument/2006/relationships/oleObject" Target="../embeddings/oleObject350.bin"/><Relationship Id="rId5" Type="http://schemas.openxmlformats.org/officeDocument/2006/relationships/oleObject" Target="../embeddings/oleObject347.bin"/><Relationship Id="rId10" Type="http://schemas.openxmlformats.org/officeDocument/2006/relationships/image" Target="../media/image284.wmf"/><Relationship Id="rId4" Type="http://schemas.openxmlformats.org/officeDocument/2006/relationships/image" Target="../media/image281.wmf"/><Relationship Id="rId9" Type="http://schemas.openxmlformats.org/officeDocument/2006/relationships/oleObject" Target="../embeddings/oleObject349.bin"/></Relationships>
</file>

<file path=ppt/slides/_rels/slide91.xml.rels><?xml version="1.0" encoding="UTF-8" standalone="yes"?>
<Relationships xmlns="http://schemas.openxmlformats.org/package/2006/relationships"><Relationship Id="rId8" Type="http://schemas.openxmlformats.org/officeDocument/2006/relationships/image" Target="../media/image287.wmf"/><Relationship Id="rId13" Type="http://schemas.openxmlformats.org/officeDocument/2006/relationships/oleObject" Target="../embeddings/oleObject356.bin"/><Relationship Id="rId18" Type="http://schemas.openxmlformats.org/officeDocument/2006/relationships/image" Target="../media/image291.wmf"/><Relationship Id="rId3" Type="http://schemas.openxmlformats.org/officeDocument/2006/relationships/oleObject" Target="../embeddings/oleObject351.bin"/><Relationship Id="rId21" Type="http://schemas.openxmlformats.org/officeDocument/2006/relationships/oleObject" Target="../embeddings/oleObject360.bin"/><Relationship Id="rId7" Type="http://schemas.openxmlformats.org/officeDocument/2006/relationships/oleObject" Target="../embeddings/oleObject353.bin"/><Relationship Id="rId12" Type="http://schemas.openxmlformats.org/officeDocument/2006/relationships/image" Target="../media/image196.png"/><Relationship Id="rId17" Type="http://schemas.openxmlformats.org/officeDocument/2006/relationships/oleObject" Target="../embeddings/oleObject358.bin"/><Relationship Id="rId2" Type="http://schemas.openxmlformats.org/officeDocument/2006/relationships/slideLayout" Target="../slideLayouts/slideLayout12.xml"/><Relationship Id="rId16" Type="http://schemas.openxmlformats.org/officeDocument/2006/relationships/image" Target="../media/image290.wmf"/><Relationship Id="rId20" Type="http://schemas.openxmlformats.org/officeDocument/2006/relationships/image" Target="../media/image292.wmf"/><Relationship Id="rId1" Type="http://schemas.openxmlformats.org/officeDocument/2006/relationships/vmlDrawing" Target="../drawings/vmlDrawing83.vml"/><Relationship Id="rId6" Type="http://schemas.openxmlformats.org/officeDocument/2006/relationships/image" Target="../media/image286.wmf"/><Relationship Id="rId11" Type="http://schemas.openxmlformats.org/officeDocument/2006/relationships/oleObject" Target="../embeddings/oleObject355.bin"/><Relationship Id="rId5" Type="http://schemas.openxmlformats.org/officeDocument/2006/relationships/oleObject" Target="../embeddings/oleObject352.bin"/><Relationship Id="rId15" Type="http://schemas.openxmlformats.org/officeDocument/2006/relationships/oleObject" Target="../embeddings/oleObject357.bin"/><Relationship Id="rId10" Type="http://schemas.openxmlformats.org/officeDocument/2006/relationships/image" Target="../media/image288.wmf"/><Relationship Id="rId19" Type="http://schemas.openxmlformats.org/officeDocument/2006/relationships/oleObject" Target="../embeddings/oleObject359.bin"/><Relationship Id="rId4" Type="http://schemas.openxmlformats.org/officeDocument/2006/relationships/image" Target="../media/image285.wmf"/><Relationship Id="rId9" Type="http://schemas.openxmlformats.org/officeDocument/2006/relationships/oleObject" Target="../embeddings/oleObject354.bin"/><Relationship Id="rId14" Type="http://schemas.openxmlformats.org/officeDocument/2006/relationships/image" Target="../media/image289.wmf"/><Relationship Id="rId22" Type="http://schemas.openxmlformats.org/officeDocument/2006/relationships/image" Target="../media/image293.wmf"/></Relationships>
</file>

<file path=ppt/slides/_rels/slide92.xml.rels><?xml version="1.0" encoding="UTF-8" standalone="yes"?>
<Relationships xmlns="http://schemas.openxmlformats.org/package/2006/relationships"><Relationship Id="rId8" Type="http://schemas.openxmlformats.org/officeDocument/2006/relationships/image" Target="../media/image296.wmf"/><Relationship Id="rId13" Type="http://schemas.openxmlformats.org/officeDocument/2006/relationships/oleObject" Target="../embeddings/oleObject366.bin"/><Relationship Id="rId18" Type="http://schemas.openxmlformats.org/officeDocument/2006/relationships/image" Target="../media/image196.png"/><Relationship Id="rId26" Type="http://schemas.openxmlformats.org/officeDocument/2006/relationships/image" Target="../media/image303.wmf"/><Relationship Id="rId3" Type="http://schemas.openxmlformats.org/officeDocument/2006/relationships/oleObject" Target="../embeddings/oleObject361.bin"/><Relationship Id="rId21" Type="http://schemas.openxmlformats.org/officeDocument/2006/relationships/oleObject" Target="../embeddings/oleObject370.bin"/><Relationship Id="rId7" Type="http://schemas.openxmlformats.org/officeDocument/2006/relationships/oleObject" Target="../embeddings/oleObject363.bin"/><Relationship Id="rId12" Type="http://schemas.openxmlformats.org/officeDocument/2006/relationships/image" Target="../media/image298.wmf"/><Relationship Id="rId17" Type="http://schemas.openxmlformats.org/officeDocument/2006/relationships/oleObject" Target="../embeddings/oleObject368.bin"/><Relationship Id="rId25" Type="http://schemas.openxmlformats.org/officeDocument/2006/relationships/oleObject" Target="../embeddings/oleObject372.bin"/><Relationship Id="rId2" Type="http://schemas.openxmlformats.org/officeDocument/2006/relationships/slideLayout" Target="../slideLayouts/slideLayout5.xml"/><Relationship Id="rId16" Type="http://schemas.openxmlformats.org/officeDocument/2006/relationships/image" Target="../media/image233.wmf"/><Relationship Id="rId20" Type="http://schemas.openxmlformats.org/officeDocument/2006/relationships/image" Target="../media/image300.wmf"/><Relationship Id="rId1" Type="http://schemas.openxmlformats.org/officeDocument/2006/relationships/vmlDrawing" Target="../drawings/vmlDrawing84.vml"/><Relationship Id="rId6" Type="http://schemas.openxmlformats.org/officeDocument/2006/relationships/image" Target="../media/image295.wmf"/><Relationship Id="rId11" Type="http://schemas.openxmlformats.org/officeDocument/2006/relationships/oleObject" Target="../embeddings/oleObject365.bin"/><Relationship Id="rId24" Type="http://schemas.openxmlformats.org/officeDocument/2006/relationships/image" Target="../media/image302.wmf"/><Relationship Id="rId5" Type="http://schemas.openxmlformats.org/officeDocument/2006/relationships/oleObject" Target="../embeddings/oleObject362.bin"/><Relationship Id="rId15" Type="http://schemas.openxmlformats.org/officeDocument/2006/relationships/oleObject" Target="../embeddings/oleObject367.bin"/><Relationship Id="rId23" Type="http://schemas.openxmlformats.org/officeDocument/2006/relationships/oleObject" Target="../embeddings/oleObject371.bin"/><Relationship Id="rId10" Type="http://schemas.openxmlformats.org/officeDocument/2006/relationships/image" Target="../media/image297.wmf"/><Relationship Id="rId19" Type="http://schemas.openxmlformats.org/officeDocument/2006/relationships/oleObject" Target="../embeddings/oleObject369.bin"/><Relationship Id="rId4" Type="http://schemas.openxmlformats.org/officeDocument/2006/relationships/image" Target="../media/image294.wmf"/><Relationship Id="rId9" Type="http://schemas.openxmlformats.org/officeDocument/2006/relationships/oleObject" Target="../embeddings/oleObject364.bin"/><Relationship Id="rId14" Type="http://schemas.openxmlformats.org/officeDocument/2006/relationships/image" Target="../media/image299.wmf"/><Relationship Id="rId22" Type="http://schemas.openxmlformats.org/officeDocument/2006/relationships/image" Target="../media/image301.wmf"/></Relationships>
</file>

<file path=ppt/slides/_rels/slide93.xml.rels><?xml version="1.0" encoding="UTF-8" standalone="yes"?>
<Relationships xmlns="http://schemas.openxmlformats.org/package/2006/relationships"><Relationship Id="rId8" Type="http://schemas.openxmlformats.org/officeDocument/2006/relationships/image" Target="../media/image305.wmf"/><Relationship Id="rId3" Type="http://schemas.openxmlformats.org/officeDocument/2006/relationships/oleObject" Target="../embeddings/oleObject373.bin"/><Relationship Id="rId7" Type="http://schemas.openxmlformats.org/officeDocument/2006/relationships/oleObject" Target="../embeddings/oleObject375.bin"/><Relationship Id="rId12" Type="http://schemas.openxmlformats.org/officeDocument/2006/relationships/image" Target="../media/image307.wmf"/><Relationship Id="rId2" Type="http://schemas.openxmlformats.org/officeDocument/2006/relationships/slideLayout" Target="../slideLayouts/slideLayout5.xml"/><Relationship Id="rId1" Type="http://schemas.openxmlformats.org/officeDocument/2006/relationships/vmlDrawing" Target="../drawings/vmlDrawing85.vml"/><Relationship Id="rId6" Type="http://schemas.openxmlformats.org/officeDocument/2006/relationships/image" Target="../media/image196.png"/><Relationship Id="rId11" Type="http://schemas.openxmlformats.org/officeDocument/2006/relationships/oleObject" Target="../embeddings/oleObject377.bin"/><Relationship Id="rId5" Type="http://schemas.openxmlformats.org/officeDocument/2006/relationships/oleObject" Target="../embeddings/oleObject374.bin"/><Relationship Id="rId10" Type="http://schemas.openxmlformats.org/officeDocument/2006/relationships/image" Target="../media/image306.wmf"/><Relationship Id="rId4" Type="http://schemas.openxmlformats.org/officeDocument/2006/relationships/image" Target="../media/image304.wmf"/><Relationship Id="rId9" Type="http://schemas.openxmlformats.org/officeDocument/2006/relationships/oleObject" Target="../embeddings/oleObject376.bin"/></Relationships>
</file>

<file path=ppt/slides/_rels/slide94.xml.rels><?xml version="1.0" encoding="UTF-8" standalone="yes"?>
<Relationships xmlns="http://schemas.openxmlformats.org/package/2006/relationships"><Relationship Id="rId8" Type="http://schemas.openxmlformats.org/officeDocument/2006/relationships/image" Target="../media/image310.wmf"/><Relationship Id="rId13" Type="http://schemas.openxmlformats.org/officeDocument/2006/relationships/oleObject" Target="../embeddings/oleObject383.bin"/><Relationship Id="rId18" Type="http://schemas.openxmlformats.org/officeDocument/2006/relationships/image" Target="../media/image315.wmf"/><Relationship Id="rId26" Type="http://schemas.openxmlformats.org/officeDocument/2006/relationships/image" Target="../media/image318.wmf"/><Relationship Id="rId3" Type="http://schemas.openxmlformats.org/officeDocument/2006/relationships/oleObject" Target="../embeddings/oleObject378.bin"/><Relationship Id="rId21" Type="http://schemas.openxmlformats.org/officeDocument/2006/relationships/oleObject" Target="../embeddings/oleObject387.bin"/><Relationship Id="rId7" Type="http://schemas.openxmlformats.org/officeDocument/2006/relationships/oleObject" Target="../embeddings/oleObject380.bin"/><Relationship Id="rId12" Type="http://schemas.openxmlformats.org/officeDocument/2006/relationships/image" Target="../media/image312.wmf"/><Relationship Id="rId17" Type="http://schemas.openxmlformats.org/officeDocument/2006/relationships/oleObject" Target="../embeddings/oleObject385.bin"/><Relationship Id="rId25" Type="http://schemas.openxmlformats.org/officeDocument/2006/relationships/oleObject" Target="../embeddings/oleObject389.bin"/><Relationship Id="rId2" Type="http://schemas.openxmlformats.org/officeDocument/2006/relationships/slideLayout" Target="../slideLayouts/slideLayout5.xml"/><Relationship Id="rId16" Type="http://schemas.openxmlformats.org/officeDocument/2006/relationships/image" Target="../media/image314.wmf"/><Relationship Id="rId20" Type="http://schemas.openxmlformats.org/officeDocument/2006/relationships/image" Target="../media/image196.png"/><Relationship Id="rId1" Type="http://schemas.openxmlformats.org/officeDocument/2006/relationships/vmlDrawing" Target="../drawings/vmlDrawing86.vml"/><Relationship Id="rId6" Type="http://schemas.openxmlformats.org/officeDocument/2006/relationships/image" Target="../media/image309.wmf"/><Relationship Id="rId11" Type="http://schemas.openxmlformats.org/officeDocument/2006/relationships/oleObject" Target="../embeddings/oleObject382.bin"/><Relationship Id="rId24" Type="http://schemas.openxmlformats.org/officeDocument/2006/relationships/image" Target="../media/image317.wmf"/><Relationship Id="rId5" Type="http://schemas.openxmlformats.org/officeDocument/2006/relationships/oleObject" Target="../embeddings/oleObject379.bin"/><Relationship Id="rId15" Type="http://schemas.openxmlformats.org/officeDocument/2006/relationships/oleObject" Target="../embeddings/oleObject384.bin"/><Relationship Id="rId23" Type="http://schemas.openxmlformats.org/officeDocument/2006/relationships/oleObject" Target="../embeddings/oleObject388.bin"/><Relationship Id="rId10" Type="http://schemas.openxmlformats.org/officeDocument/2006/relationships/image" Target="../media/image311.wmf"/><Relationship Id="rId19" Type="http://schemas.openxmlformats.org/officeDocument/2006/relationships/oleObject" Target="../embeddings/oleObject386.bin"/><Relationship Id="rId4" Type="http://schemas.openxmlformats.org/officeDocument/2006/relationships/image" Target="../media/image308.wmf"/><Relationship Id="rId9" Type="http://schemas.openxmlformats.org/officeDocument/2006/relationships/oleObject" Target="../embeddings/oleObject381.bin"/><Relationship Id="rId14" Type="http://schemas.openxmlformats.org/officeDocument/2006/relationships/image" Target="../media/image313.wmf"/><Relationship Id="rId22" Type="http://schemas.openxmlformats.org/officeDocument/2006/relationships/image" Target="../media/image316.wmf"/></Relationships>
</file>

<file path=ppt/slides/_rels/slide95.xml.rels><?xml version="1.0" encoding="UTF-8" standalone="yes"?>
<Relationships xmlns="http://schemas.openxmlformats.org/package/2006/relationships"><Relationship Id="rId8" Type="http://schemas.openxmlformats.org/officeDocument/2006/relationships/image" Target="../media/image321.wmf"/><Relationship Id="rId13" Type="http://schemas.openxmlformats.org/officeDocument/2006/relationships/oleObject" Target="../embeddings/oleObject395.bin"/><Relationship Id="rId3" Type="http://schemas.openxmlformats.org/officeDocument/2006/relationships/oleObject" Target="../embeddings/oleObject390.bin"/><Relationship Id="rId7" Type="http://schemas.openxmlformats.org/officeDocument/2006/relationships/oleObject" Target="../embeddings/oleObject392.bin"/><Relationship Id="rId12" Type="http://schemas.openxmlformats.org/officeDocument/2006/relationships/image" Target="../media/image196.png"/><Relationship Id="rId2" Type="http://schemas.openxmlformats.org/officeDocument/2006/relationships/slideLayout" Target="../slideLayouts/slideLayout5.xml"/><Relationship Id="rId1" Type="http://schemas.openxmlformats.org/officeDocument/2006/relationships/vmlDrawing" Target="../drawings/vmlDrawing87.vml"/><Relationship Id="rId6" Type="http://schemas.openxmlformats.org/officeDocument/2006/relationships/image" Target="../media/image320.wmf"/><Relationship Id="rId11" Type="http://schemas.openxmlformats.org/officeDocument/2006/relationships/oleObject" Target="../embeddings/oleObject394.bin"/><Relationship Id="rId5" Type="http://schemas.openxmlformats.org/officeDocument/2006/relationships/oleObject" Target="../embeddings/oleObject391.bin"/><Relationship Id="rId10" Type="http://schemas.openxmlformats.org/officeDocument/2006/relationships/image" Target="../media/image322.wmf"/><Relationship Id="rId4" Type="http://schemas.openxmlformats.org/officeDocument/2006/relationships/image" Target="../media/image319.wmf"/><Relationship Id="rId9" Type="http://schemas.openxmlformats.org/officeDocument/2006/relationships/oleObject" Target="../embeddings/oleObject393.bin"/><Relationship Id="rId14" Type="http://schemas.openxmlformats.org/officeDocument/2006/relationships/image" Target="../media/image323.wmf"/></Relationships>
</file>

<file path=ppt/slides/_rels/slide96.xml.rels><?xml version="1.0" encoding="UTF-8" standalone="yes"?>
<Relationships xmlns="http://schemas.openxmlformats.org/package/2006/relationships"><Relationship Id="rId8" Type="http://schemas.openxmlformats.org/officeDocument/2006/relationships/image" Target="../media/image326.wmf"/><Relationship Id="rId13" Type="http://schemas.openxmlformats.org/officeDocument/2006/relationships/oleObject" Target="../embeddings/oleObject401.bin"/><Relationship Id="rId3" Type="http://schemas.openxmlformats.org/officeDocument/2006/relationships/oleObject" Target="../embeddings/oleObject396.bin"/><Relationship Id="rId7" Type="http://schemas.openxmlformats.org/officeDocument/2006/relationships/oleObject" Target="../embeddings/oleObject398.bin"/><Relationship Id="rId12" Type="http://schemas.openxmlformats.org/officeDocument/2006/relationships/image" Target="../media/image328.wmf"/><Relationship Id="rId2" Type="http://schemas.openxmlformats.org/officeDocument/2006/relationships/slideLayout" Target="../slideLayouts/slideLayout5.xml"/><Relationship Id="rId16" Type="http://schemas.openxmlformats.org/officeDocument/2006/relationships/image" Target="../media/image196.png"/><Relationship Id="rId1" Type="http://schemas.openxmlformats.org/officeDocument/2006/relationships/vmlDrawing" Target="../drawings/vmlDrawing88.vml"/><Relationship Id="rId6" Type="http://schemas.openxmlformats.org/officeDocument/2006/relationships/image" Target="../media/image325.wmf"/><Relationship Id="rId11" Type="http://schemas.openxmlformats.org/officeDocument/2006/relationships/oleObject" Target="../embeddings/oleObject400.bin"/><Relationship Id="rId5" Type="http://schemas.openxmlformats.org/officeDocument/2006/relationships/oleObject" Target="../embeddings/oleObject397.bin"/><Relationship Id="rId15" Type="http://schemas.openxmlformats.org/officeDocument/2006/relationships/oleObject" Target="../embeddings/oleObject402.bin"/><Relationship Id="rId10" Type="http://schemas.openxmlformats.org/officeDocument/2006/relationships/image" Target="../media/image327.wmf"/><Relationship Id="rId4" Type="http://schemas.openxmlformats.org/officeDocument/2006/relationships/image" Target="../media/image324.wmf"/><Relationship Id="rId9" Type="http://schemas.openxmlformats.org/officeDocument/2006/relationships/oleObject" Target="../embeddings/oleObject399.bin"/><Relationship Id="rId14" Type="http://schemas.openxmlformats.org/officeDocument/2006/relationships/image" Target="../media/image329.wmf"/></Relationships>
</file>

<file path=ppt/slides/_rels/slide97.xml.rels><?xml version="1.0" encoding="UTF-8" standalone="yes"?>
<Relationships xmlns="http://schemas.openxmlformats.org/package/2006/relationships"><Relationship Id="rId8" Type="http://schemas.openxmlformats.org/officeDocument/2006/relationships/image" Target="../media/image332.wmf"/><Relationship Id="rId13" Type="http://schemas.openxmlformats.org/officeDocument/2006/relationships/oleObject" Target="../embeddings/oleObject408.bin"/><Relationship Id="rId18" Type="http://schemas.openxmlformats.org/officeDocument/2006/relationships/image" Target="../media/image196.png"/><Relationship Id="rId3" Type="http://schemas.openxmlformats.org/officeDocument/2006/relationships/oleObject" Target="../embeddings/oleObject403.bin"/><Relationship Id="rId7" Type="http://schemas.openxmlformats.org/officeDocument/2006/relationships/oleObject" Target="../embeddings/oleObject405.bin"/><Relationship Id="rId12" Type="http://schemas.openxmlformats.org/officeDocument/2006/relationships/image" Target="../media/image334.wmf"/><Relationship Id="rId17" Type="http://schemas.openxmlformats.org/officeDocument/2006/relationships/oleObject" Target="../embeddings/oleObject410.bin"/><Relationship Id="rId2" Type="http://schemas.openxmlformats.org/officeDocument/2006/relationships/slideLayout" Target="../slideLayouts/slideLayout5.xml"/><Relationship Id="rId16" Type="http://schemas.openxmlformats.org/officeDocument/2006/relationships/image" Target="../media/image336.wmf"/><Relationship Id="rId1" Type="http://schemas.openxmlformats.org/officeDocument/2006/relationships/vmlDrawing" Target="../drawings/vmlDrawing89.vml"/><Relationship Id="rId6" Type="http://schemas.openxmlformats.org/officeDocument/2006/relationships/image" Target="../media/image331.wmf"/><Relationship Id="rId11" Type="http://schemas.openxmlformats.org/officeDocument/2006/relationships/oleObject" Target="../embeddings/oleObject407.bin"/><Relationship Id="rId5" Type="http://schemas.openxmlformats.org/officeDocument/2006/relationships/oleObject" Target="../embeddings/oleObject404.bin"/><Relationship Id="rId15" Type="http://schemas.openxmlformats.org/officeDocument/2006/relationships/oleObject" Target="../embeddings/oleObject409.bin"/><Relationship Id="rId10" Type="http://schemas.openxmlformats.org/officeDocument/2006/relationships/image" Target="../media/image333.wmf"/><Relationship Id="rId4" Type="http://schemas.openxmlformats.org/officeDocument/2006/relationships/image" Target="../media/image330.wmf"/><Relationship Id="rId9" Type="http://schemas.openxmlformats.org/officeDocument/2006/relationships/oleObject" Target="../embeddings/oleObject406.bin"/><Relationship Id="rId14" Type="http://schemas.openxmlformats.org/officeDocument/2006/relationships/image" Target="../media/image335.wmf"/></Relationships>
</file>

<file path=ppt/slides/_rels/slide98.xml.rels><?xml version="1.0" encoding="UTF-8" standalone="yes"?>
<Relationships xmlns="http://schemas.openxmlformats.org/package/2006/relationships"><Relationship Id="rId8" Type="http://schemas.openxmlformats.org/officeDocument/2006/relationships/image" Target="../media/image339.wmf"/><Relationship Id="rId3" Type="http://schemas.openxmlformats.org/officeDocument/2006/relationships/oleObject" Target="../embeddings/oleObject411.bin"/><Relationship Id="rId7" Type="http://schemas.openxmlformats.org/officeDocument/2006/relationships/oleObject" Target="../embeddings/oleObject413.bin"/><Relationship Id="rId2" Type="http://schemas.openxmlformats.org/officeDocument/2006/relationships/slideLayout" Target="../slideLayouts/slideLayout5.xml"/><Relationship Id="rId1" Type="http://schemas.openxmlformats.org/officeDocument/2006/relationships/vmlDrawing" Target="../drawings/vmlDrawing90.vml"/><Relationship Id="rId6" Type="http://schemas.openxmlformats.org/officeDocument/2006/relationships/image" Target="../media/image338.wmf"/><Relationship Id="rId5" Type="http://schemas.openxmlformats.org/officeDocument/2006/relationships/oleObject" Target="../embeddings/oleObject412.bin"/><Relationship Id="rId10" Type="http://schemas.openxmlformats.org/officeDocument/2006/relationships/image" Target="../media/image196.png"/><Relationship Id="rId4" Type="http://schemas.openxmlformats.org/officeDocument/2006/relationships/image" Target="../media/image337.wmf"/><Relationship Id="rId9" Type="http://schemas.openxmlformats.org/officeDocument/2006/relationships/oleObject" Target="../embeddings/oleObject414.bin"/></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41.wmf"/><Relationship Id="rId2" Type="http://schemas.openxmlformats.org/officeDocument/2006/relationships/slideLayout" Target="../slideLayouts/slideLayout14.xml"/><Relationship Id="rId1" Type="http://schemas.openxmlformats.org/officeDocument/2006/relationships/vmlDrawing" Target="../drawings/vmlDrawing91.vml"/><Relationship Id="rId6" Type="http://schemas.openxmlformats.org/officeDocument/2006/relationships/oleObject" Target="../embeddings/oleObject416.bin"/><Relationship Id="rId5" Type="http://schemas.openxmlformats.org/officeDocument/2006/relationships/image" Target="../media/image340.wmf"/><Relationship Id="rId4" Type="http://schemas.openxmlformats.org/officeDocument/2006/relationships/oleObject" Target="../embeddings/oleObject41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153920" y="1454785"/>
            <a:ext cx="8133715" cy="1753235"/>
          </a:xfrm>
          <a:prstGeom prst="rect">
            <a:avLst/>
          </a:prstGeom>
          <a:noFill/>
        </p:spPr>
        <p:txBody>
          <a:bodyPr wrap="square" rtlCol="0">
            <a:spAutoFit/>
          </a:bodyPr>
          <a:lstStyle/>
          <a:p>
            <a:pPr algn="ctr">
              <a:lnSpc>
                <a:spcPct val="150000"/>
              </a:lnSpc>
            </a:pPr>
            <a:r>
              <a:rPr sz="4000" b="1" dirty="0" smtClean="0">
                <a:solidFill>
                  <a:schemeClr val="tx1"/>
                </a:solidFill>
                <a:latin typeface="方正正大黑简体" panose="02000000000000000000" charset="-122"/>
                <a:ea typeface="方正正大黑简体" panose="02000000000000000000" charset="-122"/>
                <a:cs typeface="微软雅黑" panose="020B0503020204020204" pitchFamily="34" charset="-122"/>
              </a:rPr>
              <a:t>人工智能顶级实战工程师</a:t>
            </a:r>
            <a:r>
              <a:rPr lang="zh-CN" altLang="en-US" sz="4000" b="1" dirty="0" smtClean="0">
                <a:solidFill>
                  <a:srgbClr val="00B0F0"/>
                </a:solidFill>
                <a:latin typeface="方正正大黑简体" panose="02000000000000000000" charset="-122"/>
                <a:ea typeface="方正正大黑简体" panose="02000000000000000000" charset="-122"/>
                <a:cs typeface="微软雅黑" panose="020B0503020204020204" pitchFamily="34" charset="-122"/>
              </a:rPr>
              <a:t>就业课程</a:t>
            </a:r>
          </a:p>
          <a:p>
            <a:pPr algn="ctr">
              <a:lnSpc>
                <a:spcPct val="150000"/>
              </a:lnSpc>
            </a:pPr>
            <a:r>
              <a:rPr lang="zh-CN" altLang="en-US" sz="3200" b="1" dirty="0" smtClean="0">
                <a:solidFill>
                  <a:srgbClr val="00B0F0"/>
                </a:solidFill>
                <a:latin typeface="方正正大黑简体" panose="02000000000000000000" charset="-122"/>
                <a:ea typeface="方正正大黑简体" panose="02000000000000000000" charset="-122"/>
                <a:cs typeface="微软雅黑" panose="020B0503020204020204" pitchFamily="34" charset="-122"/>
              </a:rPr>
              <a:t>数学基础</a:t>
            </a:r>
            <a:r>
              <a:rPr lang="en-US" altLang="zh-CN" sz="3200" b="1" dirty="0" smtClean="0">
                <a:solidFill>
                  <a:srgbClr val="00B0F0"/>
                </a:solidFill>
                <a:latin typeface="方正正大黑简体" panose="02000000000000000000" charset="-122"/>
                <a:ea typeface="方正正大黑简体" panose="02000000000000000000" charset="-122"/>
                <a:cs typeface="微软雅黑" panose="020B0503020204020204" pitchFamily="34" charset="-122"/>
              </a:rPr>
              <a:t>-</a:t>
            </a:r>
            <a:r>
              <a:rPr lang="zh-CN" altLang="en-US" sz="3200" b="1" dirty="0" smtClean="0">
                <a:solidFill>
                  <a:srgbClr val="00B0F0"/>
                </a:solidFill>
                <a:latin typeface="方正正大黑简体" panose="02000000000000000000" charset="-122"/>
                <a:ea typeface="方正正大黑简体" panose="02000000000000000000" charset="-122"/>
                <a:cs typeface="微软雅黑" panose="020B0503020204020204" pitchFamily="34" charset="-122"/>
              </a:rPr>
              <a:t>概率论和数理统计</a:t>
            </a:r>
          </a:p>
        </p:txBody>
      </p:sp>
      <p:sp>
        <p:nvSpPr>
          <p:cNvPr id="15" name="矩形 14"/>
          <p:cNvSpPr/>
          <p:nvPr/>
        </p:nvSpPr>
        <p:spPr>
          <a:xfrm>
            <a:off x="5004460" y="5082689"/>
            <a:ext cx="1940604" cy="338554"/>
          </a:xfrm>
          <a:prstGeom prst="rect">
            <a:avLst/>
          </a:prstGeom>
          <a:solidFill>
            <a:schemeClr val="accent5"/>
          </a:solidFill>
        </p:spPr>
        <p:txBody>
          <a:bodyPr wrap="square">
            <a:spAutoFit/>
          </a:bodyPr>
          <a:lstStyle/>
          <a:p>
            <a:pPr algn="ctr">
              <a:spcBef>
                <a:spcPts val="1200"/>
              </a:spcBef>
            </a:pPr>
            <a:r>
              <a:rPr lang="zh-CN" altLang="en-US" sz="16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主讲人</a:t>
            </a:r>
            <a:r>
              <a:rPr lang="zh-CN" altLang="en-US" sz="1600"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：赵老师</a:t>
            </a:r>
            <a:endParaRPr lang="en-US" altLang="zh-CN" sz="1600"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1" name="组合 40"/>
          <p:cNvGrpSpPr/>
          <p:nvPr/>
        </p:nvGrpSpPr>
        <p:grpSpPr>
          <a:xfrm>
            <a:off x="0" y="6718421"/>
            <a:ext cx="12198291" cy="139677"/>
            <a:chOff x="234017" y="5975409"/>
            <a:chExt cx="13144500" cy="404812"/>
          </a:xfrm>
        </p:grpSpPr>
        <p:sp>
          <p:nvSpPr>
            <p:cNvPr id="35" name="矩形 34"/>
            <p:cNvSpPr/>
            <p:nvPr/>
          </p:nvSpPr>
          <p:spPr>
            <a:xfrm>
              <a:off x="234017" y="5975409"/>
              <a:ext cx="2190750" cy="404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矩形 35"/>
            <p:cNvSpPr/>
            <p:nvPr/>
          </p:nvSpPr>
          <p:spPr>
            <a:xfrm>
              <a:off x="2424767" y="5975409"/>
              <a:ext cx="2190750" cy="404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矩形 36"/>
            <p:cNvSpPr/>
            <p:nvPr/>
          </p:nvSpPr>
          <p:spPr>
            <a:xfrm>
              <a:off x="4615517" y="5975409"/>
              <a:ext cx="2190750" cy="404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矩形 37"/>
            <p:cNvSpPr/>
            <p:nvPr/>
          </p:nvSpPr>
          <p:spPr>
            <a:xfrm>
              <a:off x="8997017" y="5975409"/>
              <a:ext cx="2190750" cy="4048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矩形 38"/>
            <p:cNvSpPr/>
            <p:nvPr/>
          </p:nvSpPr>
          <p:spPr>
            <a:xfrm>
              <a:off x="6806268" y="5975409"/>
              <a:ext cx="2190750" cy="4048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矩形 39"/>
            <p:cNvSpPr/>
            <p:nvPr/>
          </p:nvSpPr>
          <p:spPr>
            <a:xfrm>
              <a:off x="11187767" y="5975409"/>
              <a:ext cx="2190750" cy="4048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42" name="矩形 41"/>
          <p:cNvSpPr/>
          <p:nvPr>
            <p:custDataLst>
              <p:tags r:id="rId1"/>
            </p:custDataLst>
          </p:nvPr>
        </p:nvSpPr>
        <p:spPr>
          <a:xfrm>
            <a:off x="0" y="6443688"/>
            <a:ext cx="4875244" cy="260350"/>
          </a:xfrm>
          <a:prstGeom prst="rect">
            <a:avLst/>
          </a:prstGeom>
        </p:spPr>
        <p:txBody>
          <a:bodyPr wrap="square">
            <a:spAutoFit/>
          </a:bodyPr>
          <a:lstStyle/>
          <a:p>
            <a:r>
              <a:rPr lang="zh-CN" altLang="en-US" sz="1100" b="0" dirty="0">
                <a:latin typeface="+mj-ea"/>
                <a:ea typeface="+mj-ea"/>
              </a:rPr>
              <a:t> </a:t>
            </a:r>
          </a:p>
        </p:txBody>
      </p:sp>
      <p:sp>
        <p:nvSpPr>
          <p:cNvPr id="43" name="矩形 42"/>
          <p:cNvSpPr/>
          <p:nvPr>
            <p:custDataLst>
              <p:tags r:id="rId2"/>
            </p:custDataLst>
          </p:nvPr>
        </p:nvSpPr>
        <p:spPr>
          <a:xfrm>
            <a:off x="0" y="6443688"/>
            <a:ext cx="4875244" cy="260350"/>
          </a:xfrm>
          <a:prstGeom prst="rect">
            <a:avLst/>
          </a:prstGeom>
        </p:spPr>
        <p:txBody>
          <a:bodyPr wrap="square">
            <a:spAutoFit/>
          </a:bodyPr>
          <a:lstStyle/>
          <a:p>
            <a:r>
              <a:rPr lang="zh-CN" altLang="en-US" sz="1100" b="0" dirty="0">
                <a:latin typeface="+mj-ea"/>
                <a:ea typeface="+mj-ea"/>
              </a:rPr>
              <a:t> </a:t>
            </a:r>
          </a:p>
        </p:txBody>
      </p:sp>
      <p:pic>
        <p:nvPicPr>
          <p:cNvPr id="44" name="图片 4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4932199" y="4064987"/>
            <a:ext cx="1879432" cy="634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533400" y="1306195"/>
            <a:ext cx="11178540" cy="4959350"/>
          </a:xfrm>
        </p:spPr>
        <p:txBody>
          <a:bodyPr/>
          <a:lstStyle/>
          <a:p>
            <a:r>
              <a:rPr lang="zh-CN" altLang="en-US" dirty="0"/>
              <a:t>基本的事件总数：</a:t>
            </a:r>
            <a:r>
              <a:rPr lang="en-US" altLang="zh-CN" dirty="0"/>
              <a:t>10</a:t>
            </a:r>
            <a:endParaRPr lang="zh-CN" altLang="en-US" sz="2400" dirty="0"/>
          </a:p>
          <a:p>
            <a:r>
              <a:rPr lang="zh-CN" altLang="en-US" dirty="0"/>
              <a:t>抽取一个球是黑球的事件数：</a:t>
            </a:r>
            <a:r>
              <a:rPr lang="en-US" altLang="zh-CN" dirty="0"/>
              <a:t>5</a:t>
            </a:r>
          </a:p>
        </p:txBody>
      </p:sp>
      <p:sp>
        <p:nvSpPr>
          <p:cNvPr id="3" name="标题 2"/>
          <p:cNvSpPr>
            <a:spLocks noGrp="1"/>
          </p:cNvSpPr>
          <p:nvPr>
            <p:ph type="title"/>
          </p:nvPr>
        </p:nvSpPr>
        <p:spPr>
          <a:xfrm>
            <a:off x="910630" y="621482"/>
            <a:ext cx="8229600" cy="752475"/>
          </a:xfrm>
        </p:spPr>
        <p:txBody>
          <a:bodyPr/>
          <a:lstStyle/>
          <a:p>
            <a:r>
              <a:rPr lang="zh-CN" altLang="en-US" sz="2800" b="1" dirty="0"/>
              <a:t>解</a:t>
            </a:r>
          </a:p>
        </p:txBody>
      </p:sp>
      <p:graphicFrame>
        <p:nvGraphicFramePr>
          <p:cNvPr id="5" name="对象 4">
            <a:hlinkClick r:id="" action="ppaction://ole?verb=0"/>
          </p:cNvPr>
          <p:cNvGraphicFramePr/>
          <p:nvPr/>
        </p:nvGraphicFramePr>
        <p:xfrm>
          <a:off x="1630710" y="348040"/>
          <a:ext cx="2475230" cy="1065530"/>
        </p:xfrm>
        <a:graphic>
          <a:graphicData uri="http://schemas.openxmlformats.org/presentationml/2006/ole">
            <mc:AlternateContent xmlns:mc="http://schemas.openxmlformats.org/markup-compatibility/2006">
              <mc:Choice xmlns:v="urn:schemas-microsoft-com:vml" Requires="v">
                <p:oleObj spid="_x0000_s6215" r:id="rId3" imgW="21945600" imgH="9448800" progId="Equation.3">
                  <p:embed/>
                </p:oleObj>
              </mc:Choice>
              <mc:Fallback>
                <p:oleObj r:id="rId3" imgW="21945600" imgH="9448800" progId="Equation.3">
                  <p:embed/>
                  <p:pic>
                    <p:nvPicPr>
                      <p:cNvPr id="0" name="图片 1025" descr="image10"/>
                      <p:cNvPicPr/>
                      <p:nvPr/>
                    </p:nvPicPr>
                    <p:blipFill>
                      <a:blip r:embed="rId4"/>
                      <a:stretch>
                        <a:fillRect/>
                      </a:stretch>
                    </p:blipFill>
                    <p:spPr>
                      <a:xfrm>
                        <a:off x="1630710" y="348040"/>
                        <a:ext cx="2475230" cy="1065530"/>
                      </a:xfrm>
                      <a:prstGeom prst="rect">
                        <a:avLst/>
                      </a:prstGeom>
                      <a:noFill/>
                      <a:ln w="9525">
                        <a:noFill/>
                      </a:ln>
                    </p:spPr>
                  </p:pic>
                </p:oleObj>
              </mc:Fallback>
            </mc:AlternateContent>
          </a:graphicData>
        </a:graphic>
      </p:graphicFrame>
      <p:pic>
        <p:nvPicPr>
          <p:cNvPr id="6" name="图片 5"/>
          <p:cNvPicPr>
            <a:picLocks noChangeAspect="1"/>
          </p:cNvPicPr>
          <p:nvPr/>
        </p:nvPicPr>
        <p:blipFill>
          <a:blip r:embed="rId5" cstate="print"/>
          <a:stretch>
            <a:fillRect/>
          </a:stretch>
        </p:blipFill>
        <p:spPr>
          <a:xfrm>
            <a:off x="5624195" y="1306195"/>
            <a:ext cx="6454775" cy="4959985"/>
          </a:xfrm>
          <a:prstGeom prst="rect">
            <a:avLst/>
          </a:prstGeom>
        </p:spPr>
      </p:pic>
      <p:pic>
        <p:nvPicPr>
          <p:cNvPr id="7" name="图片 6"/>
          <p:cNvPicPr>
            <a:picLocks noChangeAspect="1"/>
          </p:cNvPicPr>
          <p:nvPr/>
        </p:nvPicPr>
        <p:blipFill>
          <a:blip r:embed="rId6" cstate="print"/>
          <a:stretch>
            <a:fillRect/>
          </a:stretch>
        </p:blipFill>
        <p:spPr>
          <a:xfrm>
            <a:off x="6215380" y="1000760"/>
            <a:ext cx="5602605" cy="3702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Text Box 2"/>
          <p:cNvSpPr txBox="1">
            <a:spLocks noChangeArrowheads="1"/>
          </p:cNvSpPr>
          <p:nvPr/>
        </p:nvSpPr>
        <p:spPr bwMode="auto">
          <a:xfrm>
            <a:off x="4175641" y="1268707"/>
            <a:ext cx="3168237" cy="694688"/>
          </a:xfrm>
          <a:prstGeom prst="rect">
            <a:avLst/>
          </a:prstGeom>
          <a:noFill/>
          <a:ln w="38100">
            <a:solidFill>
              <a:srgbClr val="FF0000"/>
            </a:solidFill>
            <a:miter lim="800000"/>
            <a:headEnd type="none" w="sm" len="sm"/>
            <a:tailEnd type="none" w="sm" len="sm"/>
          </a:ln>
          <a:effectLst/>
          <a:extLst>
            <a:ext uri="{909E8E84-426E-40DD-AFC4-6F175D3DCCD1}">
              <a14:hiddenFill xmlns:a14="http://schemas.microsoft.com/office/drawing/2010/main">
                <a:gradFill rotWithShape="0">
                  <a:gsLst>
                    <a:gs pos="0">
                      <a:schemeClr val="accent2"/>
                    </a:gs>
                    <a:gs pos="100000">
                      <a:srgbClr val="FF6600"/>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lgn="ctr"/>
            <a:r>
              <a:rPr kumimoji="1" lang="zh-CN" altLang="en-US" sz="3800" dirty="0">
                <a:latin typeface="Times New Roman" pitchFamily="18" charset="0"/>
                <a:ea typeface="楷体_GB2312" pitchFamily="49" charset="-122"/>
              </a:rPr>
              <a:t>注意点</a:t>
            </a:r>
          </a:p>
        </p:txBody>
      </p:sp>
      <p:sp>
        <p:nvSpPr>
          <p:cNvPr id="365571" name="Text Box 3"/>
          <p:cNvSpPr txBox="1">
            <a:spLocks noChangeArrowheads="1"/>
          </p:cNvSpPr>
          <p:nvPr/>
        </p:nvSpPr>
        <p:spPr bwMode="auto">
          <a:xfrm>
            <a:off x="3024324" y="2565995"/>
            <a:ext cx="1422215"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kumimoji="1" lang="en-US" altLang="zh-CN" sz="2900">
                <a:latin typeface="Times New Roman" pitchFamily="18" charset="0"/>
              </a:rPr>
              <a:t> </a:t>
            </a:r>
            <a:r>
              <a:rPr kumimoji="1" lang="en-US" altLang="zh-CN" sz="3300">
                <a:latin typeface="Times New Roman" pitchFamily="18" charset="0"/>
              </a:rPr>
              <a:t>(1)</a:t>
            </a:r>
          </a:p>
        </p:txBody>
      </p:sp>
      <p:sp>
        <p:nvSpPr>
          <p:cNvPr id="365572" name="Text Box 4"/>
          <p:cNvSpPr txBox="1">
            <a:spLocks noChangeArrowheads="1"/>
          </p:cNvSpPr>
          <p:nvPr/>
        </p:nvSpPr>
        <p:spPr bwMode="auto">
          <a:xfrm>
            <a:off x="3024323" y="3429794"/>
            <a:ext cx="1117455" cy="69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spcAft>
                <a:spcPct val="50000"/>
              </a:spcAft>
            </a:pPr>
            <a:r>
              <a:rPr kumimoji="1" lang="en-US" altLang="zh-CN" sz="2900">
                <a:latin typeface="Times New Roman" pitchFamily="18" charset="0"/>
              </a:rPr>
              <a:t> </a:t>
            </a:r>
            <a:r>
              <a:rPr kumimoji="1" lang="en-US" altLang="zh-CN" sz="3300">
                <a:latin typeface="Times New Roman" pitchFamily="18" charset="0"/>
              </a:rPr>
              <a:t>(2)</a:t>
            </a:r>
            <a:r>
              <a:rPr kumimoji="1" lang="en-US" altLang="zh-CN" sz="3800">
                <a:latin typeface="Times New Roman" pitchFamily="18" charset="0"/>
              </a:rPr>
              <a:t>      </a:t>
            </a:r>
          </a:p>
        </p:txBody>
      </p:sp>
      <p:sp>
        <p:nvSpPr>
          <p:cNvPr id="365573" name="Text Box 5"/>
          <p:cNvSpPr txBox="1">
            <a:spLocks noChangeArrowheads="1"/>
          </p:cNvSpPr>
          <p:nvPr/>
        </p:nvSpPr>
        <p:spPr bwMode="auto">
          <a:xfrm>
            <a:off x="4175640" y="2565995"/>
            <a:ext cx="4977752"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en-US" altLang="zh-CN" sz="3300" i="1" dirty="0">
                <a:latin typeface="Times New Roman" pitchFamily="18" charset="0"/>
                <a:sym typeface="Symbol" pitchFamily="18" charset="2"/>
              </a:rPr>
              <a:t>B</a:t>
            </a:r>
            <a:r>
              <a:rPr lang="en-US" altLang="zh-CN" sz="3300" dirty="0">
                <a:latin typeface="Times New Roman" pitchFamily="18" charset="0"/>
              </a:rPr>
              <a:t>(</a:t>
            </a:r>
            <a:r>
              <a:rPr lang="en-US" altLang="zh-CN" sz="3300" i="1" dirty="0">
                <a:latin typeface="Times New Roman" pitchFamily="18" charset="0"/>
              </a:rPr>
              <a:t>a</a:t>
            </a:r>
            <a:r>
              <a:rPr lang="en-US" altLang="zh-CN" sz="3300" dirty="0">
                <a:latin typeface="Times New Roman" pitchFamily="18" charset="0"/>
              </a:rPr>
              <a:t>, </a:t>
            </a:r>
            <a:r>
              <a:rPr lang="en-US" altLang="zh-CN" sz="3300" i="1" dirty="0">
                <a:latin typeface="Times New Roman" pitchFamily="18" charset="0"/>
              </a:rPr>
              <a:t>b</a:t>
            </a:r>
            <a:r>
              <a:rPr lang="en-US" altLang="zh-CN" sz="3300" dirty="0">
                <a:latin typeface="Times New Roman" pitchFamily="18" charset="0"/>
              </a:rPr>
              <a:t>) =</a:t>
            </a:r>
            <a:r>
              <a:rPr lang="en-US" altLang="zh-CN" sz="3300" i="1" dirty="0">
                <a:latin typeface="Times New Roman" pitchFamily="18" charset="0"/>
              </a:rPr>
              <a:t>B</a:t>
            </a:r>
            <a:r>
              <a:rPr lang="en-US" altLang="zh-CN" sz="3300" dirty="0">
                <a:latin typeface="Times New Roman" pitchFamily="18" charset="0"/>
              </a:rPr>
              <a:t>(</a:t>
            </a:r>
            <a:r>
              <a:rPr lang="en-US" altLang="zh-CN" sz="3300" i="1" dirty="0">
                <a:latin typeface="Times New Roman" pitchFamily="18" charset="0"/>
              </a:rPr>
              <a:t>b</a:t>
            </a:r>
            <a:r>
              <a:rPr lang="en-US" altLang="zh-CN" sz="3300" dirty="0">
                <a:latin typeface="Times New Roman" pitchFamily="18" charset="0"/>
              </a:rPr>
              <a:t>, </a:t>
            </a:r>
            <a:r>
              <a:rPr lang="en-US" altLang="zh-CN" sz="3300" i="1" dirty="0">
                <a:latin typeface="Times New Roman" pitchFamily="18" charset="0"/>
              </a:rPr>
              <a:t>a</a:t>
            </a:r>
            <a:r>
              <a:rPr lang="en-US" altLang="zh-CN" sz="3300" dirty="0">
                <a:latin typeface="Times New Roman" pitchFamily="18" charset="0"/>
              </a:rPr>
              <a:t>)</a:t>
            </a:r>
          </a:p>
        </p:txBody>
      </p:sp>
      <p:sp>
        <p:nvSpPr>
          <p:cNvPr id="365574" name="Text Box 6"/>
          <p:cNvSpPr txBox="1">
            <a:spLocks noChangeArrowheads="1"/>
          </p:cNvSpPr>
          <p:nvPr/>
        </p:nvSpPr>
        <p:spPr bwMode="auto">
          <a:xfrm>
            <a:off x="4175640" y="3429795"/>
            <a:ext cx="6501554"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en-US" altLang="zh-CN" sz="3300" i="1">
                <a:latin typeface="Times New Roman" pitchFamily="18" charset="0"/>
                <a:sym typeface="Symbol" pitchFamily="18" charset="2"/>
              </a:rPr>
              <a:t>B</a:t>
            </a:r>
            <a:r>
              <a:rPr lang="en-US" altLang="zh-CN" sz="3300">
                <a:latin typeface="Times New Roman" pitchFamily="18" charset="0"/>
              </a:rPr>
              <a:t>(</a:t>
            </a:r>
            <a:r>
              <a:rPr lang="en-US" altLang="zh-CN" sz="3300" i="1">
                <a:latin typeface="Times New Roman" pitchFamily="18" charset="0"/>
              </a:rPr>
              <a:t>a</a:t>
            </a:r>
            <a:r>
              <a:rPr lang="en-US" altLang="zh-CN" sz="3300">
                <a:latin typeface="Times New Roman" pitchFamily="18" charset="0"/>
              </a:rPr>
              <a:t>, </a:t>
            </a:r>
            <a:r>
              <a:rPr lang="en-US" altLang="zh-CN" sz="3300" i="1">
                <a:latin typeface="Times New Roman" pitchFamily="18" charset="0"/>
              </a:rPr>
              <a:t>b</a:t>
            </a:r>
            <a:r>
              <a:rPr lang="en-US" altLang="zh-CN" sz="3300">
                <a:latin typeface="Times New Roman" pitchFamily="18" charset="0"/>
              </a:rPr>
              <a:t>) =</a:t>
            </a:r>
            <a:r>
              <a:rPr lang="en-US" altLang="zh-CN" sz="3300">
                <a:latin typeface="Times New Roman" pitchFamily="18" charset="0"/>
                <a:sym typeface="Symbol" pitchFamily="18" charset="2"/>
              </a:rPr>
              <a:t></a:t>
            </a:r>
            <a:r>
              <a:rPr lang="en-US" altLang="zh-CN" sz="3300">
                <a:latin typeface="Times New Roman" pitchFamily="18" charset="0"/>
              </a:rPr>
              <a:t>(</a:t>
            </a:r>
            <a:r>
              <a:rPr lang="en-US" altLang="zh-CN" sz="3300" i="1">
                <a:latin typeface="Times New Roman" pitchFamily="18" charset="0"/>
              </a:rPr>
              <a:t>a</a:t>
            </a:r>
            <a:r>
              <a:rPr lang="en-US" altLang="zh-CN" sz="3300">
                <a:latin typeface="Times New Roman" pitchFamily="18" charset="0"/>
              </a:rPr>
              <a:t>)</a:t>
            </a:r>
            <a:r>
              <a:rPr lang="en-US" altLang="zh-CN" sz="3300">
                <a:latin typeface="Times New Roman" pitchFamily="18" charset="0"/>
                <a:sym typeface="Symbol" pitchFamily="18" charset="2"/>
              </a:rPr>
              <a:t></a:t>
            </a:r>
            <a:r>
              <a:rPr lang="en-US" altLang="zh-CN" sz="3300">
                <a:latin typeface="Times New Roman" pitchFamily="18" charset="0"/>
              </a:rPr>
              <a:t>(</a:t>
            </a:r>
            <a:r>
              <a:rPr lang="en-US" altLang="zh-CN" sz="3300" i="1">
                <a:latin typeface="Times New Roman" pitchFamily="18" charset="0"/>
              </a:rPr>
              <a:t>b</a:t>
            </a:r>
            <a:r>
              <a:rPr lang="en-US" altLang="zh-CN" sz="3300">
                <a:latin typeface="Times New Roman" pitchFamily="18" charset="0"/>
              </a:rPr>
              <a:t>) /</a:t>
            </a:r>
            <a:r>
              <a:rPr lang="en-US" altLang="zh-CN" sz="3300">
                <a:latin typeface="Times New Roman" pitchFamily="18" charset="0"/>
                <a:sym typeface="Symbol" pitchFamily="18" charset="2"/>
              </a:rPr>
              <a:t></a:t>
            </a:r>
            <a:r>
              <a:rPr lang="en-US" altLang="zh-CN" sz="3300">
                <a:latin typeface="Times New Roman" pitchFamily="18" charset="0"/>
              </a:rPr>
              <a:t>(</a:t>
            </a:r>
            <a:r>
              <a:rPr lang="en-US" altLang="zh-CN" sz="3300" i="1">
                <a:latin typeface="Times New Roman" pitchFamily="18" charset="0"/>
              </a:rPr>
              <a:t>a</a:t>
            </a:r>
            <a:r>
              <a:rPr lang="en-US" altLang="zh-CN" sz="3300">
                <a:latin typeface="Times New Roman" pitchFamily="18" charset="0"/>
              </a:rPr>
              <a:t>+</a:t>
            </a:r>
            <a:r>
              <a:rPr lang="en-US" altLang="zh-CN" sz="3300" i="1">
                <a:latin typeface="Times New Roman" pitchFamily="18" charset="0"/>
              </a:rPr>
              <a:t>b</a:t>
            </a:r>
            <a:r>
              <a:rPr lang="en-US" altLang="zh-CN" sz="3300">
                <a:latin typeface="Times New Roman" pitchFamily="18" charset="0"/>
              </a:rPr>
              <a:t>) </a:t>
            </a:r>
          </a:p>
        </p:txBody>
      </p:sp>
      <p:sp>
        <p:nvSpPr>
          <p:cNvPr id="365575" name="Text Box 7"/>
          <p:cNvSpPr txBox="1">
            <a:spLocks noChangeArrowheads="1"/>
          </p:cNvSpPr>
          <p:nvPr/>
        </p:nvSpPr>
        <p:spPr bwMode="auto">
          <a:xfrm>
            <a:off x="3119561" y="4293594"/>
            <a:ext cx="914281" cy="69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en-US" altLang="zh-CN" sz="3300">
                <a:latin typeface="Times New Roman" pitchFamily="18" charset="0"/>
              </a:rPr>
              <a:t>(3)</a:t>
            </a:r>
            <a:r>
              <a:rPr lang="en-US" altLang="zh-CN" sz="3800">
                <a:latin typeface="Times New Roman" pitchFamily="18" charset="0"/>
              </a:rPr>
              <a:t> </a:t>
            </a:r>
          </a:p>
        </p:txBody>
      </p:sp>
      <p:sp>
        <p:nvSpPr>
          <p:cNvPr id="365576" name="Text Box 8"/>
          <p:cNvSpPr txBox="1">
            <a:spLocks noChangeArrowheads="1"/>
          </p:cNvSpPr>
          <p:nvPr/>
        </p:nvSpPr>
        <p:spPr bwMode="auto">
          <a:xfrm>
            <a:off x="4270877" y="4293595"/>
            <a:ext cx="4368231"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en-US" altLang="zh-CN" sz="3300" i="1">
                <a:latin typeface="Times New Roman" pitchFamily="18" charset="0"/>
              </a:rPr>
              <a:t>Be</a:t>
            </a:r>
            <a:r>
              <a:rPr lang="en-US" altLang="zh-CN" sz="3300">
                <a:latin typeface="Times New Roman" pitchFamily="18" charset="0"/>
              </a:rPr>
              <a:t>(1, </a:t>
            </a:r>
            <a:r>
              <a:rPr kumimoji="1" lang="en-US" altLang="zh-CN" sz="3300">
                <a:latin typeface="Times New Roman" pitchFamily="18" charset="0"/>
                <a:ea typeface="楷体_GB2312" pitchFamily="49" charset="-122"/>
                <a:sym typeface="Symbol" pitchFamily="18" charset="2"/>
              </a:rPr>
              <a:t>1</a:t>
            </a:r>
            <a:r>
              <a:rPr lang="en-US" altLang="zh-CN" sz="3300">
                <a:latin typeface="Times New Roman" pitchFamily="18" charset="0"/>
              </a:rPr>
              <a:t>) = </a:t>
            </a:r>
            <a:r>
              <a:rPr lang="en-US" altLang="zh-CN" sz="3300" i="1">
                <a:latin typeface="Times New Roman" pitchFamily="18" charset="0"/>
              </a:rPr>
              <a:t>U</a:t>
            </a:r>
            <a:r>
              <a:rPr lang="en-US" altLang="zh-CN" sz="3300">
                <a:latin typeface="Times New Roman" pitchFamily="18" charset="0"/>
              </a:rPr>
              <a:t>(</a:t>
            </a:r>
            <a:r>
              <a:rPr kumimoji="1" lang="en-US" altLang="zh-CN" sz="3300">
                <a:latin typeface="Times New Roman" pitchFamily="18" charset="0"/>
                <a:ea typeface="楷体_GB2312" pitchFamily="49" charset="-122"/>
                <a:sym typeface="Symbol" pitchFamily="18" charset="2"/>
              </a:rPr>
              <a:t>0, 1</a:t>
            </a:r>
            <a:r>
              <a:rPr lang="en-US" altLang="zh-CN" sz="3300">
                <a:latin typeface="Times New Roman" pitchFamily="18" charset="0"/>
              </a:rPr>
              <a:t>)</a:t>
            </a:r>
          </a:p>
        </p:txBody>
      </p:sp>
    </p:spTree>
    <p:extLst>
      <p:ext uri="{BB962C8B-B14F-4D97-AF65-F5344CB8AC3E}">
        <p14:creationId xmlns:p14="http://schemas.microsoft.com/office/powerpoint/2010/main" val="353713223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5570"/>
                                        </p:tgtEl>
                                        <p:attrNameLst>
                                          <p:attrName>style.visibility</p:attrName>
                                        </p:attrNameLst>
                                      </p:cBhvr>
                                      <p:to>
                                        <p:strVal val="visible"/>
                                      </p:to>
                                    </p:set>
                                    <p:anim calcmode="lin" valueType="num">
                                      <p:cBhvr additive="base">
                                        <p:cTn id="7" dur="500" fill="hold"/>
                                        <p:tgtEl>
                                          <p:spTgt spid="365570"/>
                                        </p:tgtEl>
                                        <p:attrNameLst>
                                          <p:attrName>ppt_x</p:attrName>
                                        </p:attrNameLst>
                                      </p:cBhvr>
                                      <p:tavLst>
                                        <p:tav tm="0">
                                          <p:val>
                                            <p:strVal val="0-#ppt_w/2"/>
                                          </p:val>
                                        </p:tav>
                                        <p:tav tm="100000">
                                          <p:val>
                                            <p:strVal val="#ppt_x"/>
                                          </p:val>
                                        </p:tav>
                                      </p:tavLst>
                                    </p:anim>
                                    <p:anim calcmode="lin" valueType="num">
                                      <p:cBhvr additive="base">
                                        <p:cTn id="8" dur="500" fill="hold"/>
                                        <p:tgtEl>
                                          <p:spTgt spid="36557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365571"/>
                                        </p:tgtEl>
                                        <p:attrNameLst>
                                          <p:attrName>style.visibility</p:attrName>
                                        </p:attrNameLst>
                                      </p:cBhvr>
                                      <p:to>
                                        <p:strVal val="visible"/>
                                      </p:to>
                                    </p:set>
                                    <p:animEffect transition="in" filter="dissolve">
                                      <p:cBhvr>
                                        <p:cTn id="13" dur="500"/>
                                        <p:tgtEl>
                                          <p:spTgt spid="36557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365573"/>
                                        </p:tgtEl>
                                        <p:attrNameLst>
                                          <p:attrName>style.visibility</p:attrName>
                                        </p:attrNameLst>
                                      </p:cBhvr>
                                      <p:to>
                                        <p:strVal val="visible"/>
                                      </p:to>
                                    </p:set>
                                    <p:anim calcmode="lin" valueType="num">
                                      <p:cBhvr additive="base">
                                        <p:cTn id="18" dur="500" fill="hold"/>
                                        <p:tgtEl>
                                          <p:spTgt spid="365573"/>
                                        </p:tgtEl>
                                        <p:attrNameLst>
                                          <p:attrName>ppt_x</p:attrName>
                                        </p:attrNameLst>
                                      </p:cBhvr>
                                      <p:tavLst>
                                        <p:tav tm="0">
                                          <p:val>
                                            <p:strVal val="1+#ppt_w/2"/>
                                          </p:val>
                                        </p:tav>
                                        <p:tav tm="100000">
                                          <p:val>
                                            <p:strVal val="#ppt_x"/>
                                          </p:val>
                                        </p:tav>
                                      </p:tavLst>
                                    </p:anim>
                                    <p:anim calcmode="lin" valueType="num">
                                      <p:cBhvr additive="base">
                                        <p:cTn id="19" dur="500" fill="hold"/>
                                        <p:tgtEl>
                                          <p:spTgt spid="365573"/>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65572"/>
                                        </p:tgtEl>
                                        <p:attrNameLst>
                                          <p:attrName>style.visibility</p:attrName>
                                        </p:attrNameLst>
                                      </p:cBhvr>
                                      <p:to>
                                        <p:strVal val="visible"/>
                                      </p:to>
                                    </p:set>
                                    <p:animEffect transition="in" filter="dissolve">
                                      <p:cBhvr>
                                        <p:cTn id="24" dur="500"/>
                                        <p:tgtEl>
                                          <p:spTgt spid="36557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365574"/>
                                        </p:tgtEl>
                                        <p:attrNameLst>
                                          <p:attrName>style.visibility</p:attrName>
                                        </p:attrNameLst>
                                      </p:cBhvr>
                                      <p:to>
                                        <p:strVal val="visible"/>
                                      </p:to>
                                    </p:set>
                                    <p:anim calcmode="lin" valueType="num">
                                      <p:cBhvr additive="base">
                                        <p:cTn id="29" dur="500" fill="hold"/>
                                        <p:tgtEl>
                                          <p:spTgt spid="365574"/>
                                        </p:tgtEl>
                                        <p:attrNameLst>
                                          <p:attrName>ppt_x</p:attrName>
                                        </p:attrNameLst>
                                      </p:cBhvr>
                                      <p:tavLst>
                                        <p:tav tm="0">
                                          <p:val>
                                            <p:strVal val="1+#ppt_w/2"/>
                                          </p:val>
                                        </p:tav>
                                        <p:tav tm="100000">
                                          <p:val>
                                            <p:strVal val="#ppt_x"/>
                                          </p:val>
                                        </p:tav>
                                      </p:tavLst>
                                    </p:anim>
                                    <p:anim calcmode="lin" valueType="num">
                                      <p:cBhvr additive="base">
                                        <p:cTn id="30" dur="500" fill="hold"/>
                                        <p:tgtEl>
                                          <p:spTgt spid="365574"/>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365575"/>
                                        </p:tgtEl>
                                        <p:attrNameLst>
                                          <p:attrName>style.visibility</p:attrName>
                                        </p:attrNameLst>
                                      </p:cBhvr>
                                      <p:to>
                                        <p:strVal val="visible"/>
                                      </p:to>
                                    </p:set>
                                    <p:anim calcmode="lin" valueType="num">
                                      <p:cBhvr additive="base">
                                        <p:cTn id="35" dur="500" fill="hold"/>
                                        <p:tgtEl>
                                          <p:spTgt spid="365575"/>
                                        </p:tgtEl>
                                        <p:attrNameLst>
                                          <p:attrName>ppt_x</p:attrName>
                                        </p:attrNameLst>
                                      </p:cBhvr>
                                      <p:tavLst>
                                        <p:tav tm="0">
                                          <p:val>
                                            <p:strVal val="0-#ppt_w/2"/>
                                          </p:val>
                                        </p:tav>
                                        <p:tav tm="100000">
                                          <p:val>
                                            <p:strVal val="#ppt_x"/>
                                          </p:val>
                                        </p:tav>
                                      </p:tavLst>
                                    </p:anim>
                                    <p:anim calcmode="lin" valueType="num">
                                      <p:cBhvr additive="base">
                                        <p:cTn id="36" dur="500" fill="hold"/>
                                        <p:tgtEl>
                                          <p:spTgt spid="365575"/>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365576"/>
                                        </p:tgtEl>
                                        <p:attrNameLst>
                                          <p:attrName>style.visibility</p:attrName>
                                        </p:attrNameLst>
                                      </p:cBhvr>
                                      <p:to>
                                        <p:strVal val="visible"/>
                                      </p:to>
                                    </p:set>
                                    <p:anim calcmode="lin" valueType="num">
                                      <p:cBhvr additive="base">
                                        <p:cTn id="41" dur="500" fill="hold"/>
                                        <p:tgtEl>
                                          <p:spTgt spid="365576"/>
                                        </p:tgtEl>
                                        <p:attrNameLst>
                                          <p:attrName>ppt_x</p:attrName>
                                        </p:attrNameLst>
                                      </p:cBhvr>
                                      <p:tavLst>
                                        <p:tav tm="0">
                                          <p:val>
                                            <p:strVal val="1+#ppt_w/2"/>
                                          </p:val>
                                        </p:tav>
                                        <p:tav tm="100000">
                                          <p:val>
                                            <p:strVal val="#ppt_x"/>
                                          </p:val>
                                        </p:tav>
                                      </p:tavLst>
                                    </p:anim>
                                    <p:anim calcmode="lin" valueType="num">
                                      <p:cBhvr additive="base">
                                        <p:cTn id="42" dur="500" fill="hold"/>
                                        <p:tgtEl>
                                          <p:spTgt spid="3655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0" grpId="0" animBg="1" autoUpdateAnimBg="0"/>
      <p:bldP spid="365571" grpId="0" autoUpdateAnimBg="0"/>
      <p:bldP spid="365572" grpId="0" autoUpdateAnimBg="0"/>
      <p:bldP spid="365573" grpId="0" autoUpdateAnimBg="0"/>
      <p:bldP spid="365574" grpId="0" autoUpdateAnimBg="0"/>
      <p:bldP spid="365575" grpId="0" autoUpdateAnimBg="0"/>
      <p:bldP spid="365576"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9" name="Freeform 9"/>
          <p:cNvSpPr>
            <a:spLocks/>
          </p:cNvSpPr>
          <p:nvPr/>
        </p:nvSpPr>
        <p:spPr bwMode="auto">
          <a:xfrm>
            <a:off x="3312153" y="4646101"/>
            <a:ext cx="1930149" cy="1448135"/>
          </a:xfrm>
          <a:custGeom>
            <a:avLst/>
            <a:gdLst>
              <a:gd name="T0" fmla="*/ 72 w 992"/>
              <a:gd name="T1" fmla="*/ 376 h 1152"/>
              <a:gd name="T2" fmla="*/ 216 w 992"/>
              <a:gd name="T3" fmla="*/ 40 h 1152"/>
              <a:gd name="T4" fmla="*/ 840 w 992"/>
              <a:gd name="T5" fmla="*/ 136 h 1152"/>
              <a:gd name="T6" fmla="*/ 984 w 992"/>
              <a:gd name="T7" fmla="*/ 664 h 1152"/>
              <a:gd name="T8" fmla="*/ 792 w 992"/>
              <a:gd name="T9" fmla="*/ 1048 h 1152"/>
              <a:gd name="T10" fmla="*/ 216 w 992"/>
              <a:gd name="T11" fmla="*/ 1096 h 1152"/>
              <a:gd name="T12" fmla="*/ 24 w 992"/>
              <a:gd name="T13" fmla="*/ 712 h 1152"/>
              <a:gd name="T14" fmla="*/ 72 w 992"/>
              <a:gd name="T15" fmla="*/ 376 h 1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1152">
                <a:moveTo>
                  <a:pt x="72" y="376"/>
                </a:moveTo>
                <a:cubicBezTo>
                  <a:pt x="104" y="264"/>
                  <a:pt x="88" y="80"/>
                  <a:pt x="216" y="40"/>
                </a:cubicBezTo>
                <a:cubicBezTo>
                  <a:pt x="344" y="0"/>
                  <a:pt x="712" y="32"/>
                  <a:pt x="840" y="136"/>
                </a:cubicBezTo>
                <a:cubicBezTo>
                  <a:pt x="968" y="240"/>
                  <a:pt x="992" y="512"/>
                  <a:pt x="984" y="664"/>
                </a:cubicBezTo>
                <a:cubicBezTo>
                  <a:pt x="976" y="816"/>
                  <a:pt x="920" y="976"/>
                  <a:pt x="792" y="1048"/>
                </a:cubicBezTo>
                <a:cubicBezTo>
                  <a:pt x="664" y="1120"/>
                  <a:pt x="344" y="1152"/>
                  <a:pt x="216" y="1096"/>
                </a:cubicBezTo>
                <a:cubicBezTo>
                  <a:pt x="88" y="1040"/>
                  <a:pt x="48" y="832"/>
                  <a:pt x="24" y="712"/>
                </a:cubicBezTo>
                <a:cubicBezTo>
                  <a:pt x="0" y="592"/>
                  <a:pt x="40" y="488"/>
                  <a:pt x="72" y="376"/>
                </a:cubicBezTo>
                <a:close/>
              </a:path>
            </a:pathLst>
          </a:custGeom>
          <a:solidFill>
            <a:srgbClr val="FFFF66">
              <a:alpha val="61000"/>
            </a:srgbClr>
          </a:solidFill>
          <a:ln w="28575" cap="flat" cmpd="sng">
            <a:solidFill>
              <a:schemeClr val="accent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lstStyle/>
          <a:p>
            <a:endParaRPr lang="zh-CN" altLang="en-US"/>
          </a:p>
        </p:txBody>
      </p:sp>
      <p:grpSp>
        <p:nvGrpSpPr>
          <p:cNvPr id="122891" name="Group 11"/>
          <p:cNvGrpSpPr>
            <a:grpSpLocks/>
          </p:cNvGrpSpPr>
          <p:nvPr/>
        </p:nvGrpSpPr>
        <p:grpSpPr bwMode="auto">
          <a:xfrm>
            <a:off x="8025355" y="3793416"/>
            <a:ext cx="2234909" cy="1194076"/>
            <a:chOff x="3792" y="2256"/>
            <a:chExt cx="1056" cy="752"/>
          </a:xfrm>
        </p:grpSpPr>
        <p:graphicFrame>
          <p:nvGraphicFramePr>
            <p:cNvPr id="122892" name="Object 12"/>
            <p:cNvGraphicFramePr>
              <a:graphicFrameLocks noChangeAspect="1"/>
            </p:cNvGraphicFramePr>
            <p:nvPr/>
          </p:nvGraphicFramePr>
          <p:xfrm>
            <a:off x="4176" y="2544"/>
            <a:ext cx="529" cy="169"/>
          </p:xfrm>
          <a:graphic>
            <a:graphicData uri="http://schemas.openxmlformats.org/presentationml/2006/ole">
              <mc:AlternateContent xmlns:mc="http://schemas.openxmlformats.org/markup-compatibility/2006">
                <mc:Choice xmlns:v="urn:schemas-microsoft-com:vml" Requires="v">
                  <p:oleObj spid="_x0000_s365077" name="Equation" r:id="rId3" imgW="990360" imgH="393480" progId="Equation.3">
                    <p:embed/>
                  </p:oleObj>
                </mc:Choice>
                <mc:Fallback>
                  <p:oleObj name="Equation" r:id="rId3" imgW="99036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 y="2544"/>
                          <a:ext cx="529" cy="169"/>
                        </a:xfrm>
                        <a:prstGeom prst="rect">
                          <a:avLst/>
                        </a:prstGeom>
                        <a:noFill/>
                        <a:ln>
                          <a:noFill/>
                        </a:ln>
                        <a:effectLst/>
                        <a:extLst>
                          <a:ext uri="{909E8E84-426E-40DD-AFC4-6F175D3DCCD1}">
                            <a14:hiddenFill xmlns:a14="http://schemas.microsoft.com/office/drawing/2010/main">
                              <a:solidFill>
                                <a:srgbClr val="FF00FF">
                                  <a:alpha val="21001"/>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893" name="Freeform 13"/>
            <p:cNvSpPr>
              <a:spLocks/>
            </p:cNvSpPr>
            <p:nvPr/>
          </p:nvSpPr>
          <p:spPr bwMode="auto">
            <a:xfrm>
              <a:off x="3792" y="2256"/>
              <a:ext cx="1056" cy="752"/>
            </a:xfrm>
            <a:custGeom>
              <a:avLst/>
              <a:gdLst>
                <a:gd name="T0" fmla="*/ 176 w 1152"/>
                <a:gd name="T1" fmla="*/ 448 h 944"/>
                <a:gd name="T2" fmla="*/ 512 w 1152"/>
                <a:gd name="T3" fmla="*/ 16 h 944"/>
                <a:gd name="T4" fmla="*/ 1088 w 1152"/>
                <a:gd name="T5" fmla="*/ 352 h 944"/>
                <a:gd name="T6" fmla="*/ 896 w 1152"/>
                <a:gd name="T7" fmla="*/ 832 h 944"/>
                <a:gd name="T8" fmla="*/ 368 w 1152"/>
                <a:gd name="T9" fmla="*/ 928 h 944"/>
                <a:gd name="T10" fmla="*/ 32 w 1152"/>
                <a:gd name="T11" fmla="*/ 736 h 944"/>
                <a:gd name="T12" fmla="*/ 176 w 1152"/>
                <a:gd name="T13" fmla="*/ 448 h 944"/>
              </a:gdLst>
              <a:ahLst/>
              <a:cxnLst>
                <a:cxn ang="0">
                  <a:pos x="T0" y="T1"/>
                </a:cxn>
                <a:cxn ang="0">
                  <a:pos x="T2" y="T3"/>
                </a:cxn>
                <a:cxn ang="0">
                  <a:pos x="T4" y="T5"/>
                </a:cxn>
                <a:cxn ang="0">
                  <a:pos x="T6" y="T7"/>
                </a:cxn>
                <a:cxn ang="0">
                  <a:pos x="T8" y="T9"/>
                </a:cxn>
                <a:cxn ang="0">
                  <a:pos x="T10" y="T11"/>
                </a:cxn>
                <a:cxn ang="0">
                  <a:pos x="T12" y="T13"/>
                </a:cxn>
              </a:cxnLst>
              <a:rect l="0" t="0" r="r" b="b"/>
              <a:pathLst>
                <a:path w="1152" h="944">
                  <a:moveTo>
                    <a:pt x="176" y="448"/>
                  </a:moveTo>
                  <a:cubicBezTo>
                    <a:pt x="256" y="328"/>
                    <a:pt x="360" y="32"/>
                    <a:pt x="512" y="16"/>
                  </a:cubicBezTo>
                  <a:cubicBezTo>
                    <a:pt x="664" y="0"/>
                    <a:pt x="1024" y="216"/>
                    <a:pt x="1088" y="352"/>
                  </a:cubicBezTo>
                  <a:cubicBezTo>
                    <a:pt x="1152" y="488"/>
                    <a:pt x="1016" y="736"/>
                    <a:pt x="896" y="832"/>
                  </a:cubicBezTo>
                  <a:cubicBezTo>
                    <a:pt x="776" y="928"/>
                    <a:pt x="512" y="944"/>
                    <a:pt x="368" y="928"/>
                  </a:cubicBezTo>
                  <a:cubicBezTo>
                    <a:pt x="224" y="912"/>
                    <a:pt x="64" y="816"/>
                    <a:pt x="32" y="736"/>
                  </a:cubicBezTo>
                  <a:cubicBezTo>
                    <a:pt x="0" y="656"/>
                    <a:pt x="96" y="568"/>
                    <a:pt x="176" y="448"/>
                  </a:cubicBezTo>
                  <a:close/>
                </a:path>
              </a:pathLst>
            </a:custGeom>
            <a:solidFill>
              <a:srgbClr val="FF00FF">
                <a:alpha val="21001"/>
              </a:srgbClr>
            </a:solidFill>
            <a:ln w="2857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2882" name="Text Box 2"/>
          <p:cNvSpPr txBox="1">
            <a:spLocks noChangeArrowheads="1"/>
          </p:cNvSpPr>
          <p:nvPr/>
        </p:nvSpPr>
        <p:spPr bwMode="auto">
          <a:xfrm>
            <a:off x="1375654" y="4566708"/>
            <a:ext cx="2031736"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a:t>图示      </a:t>
            </a:r>
            <a:endParaRPr kumimoji="1" lang="zh-CN" altLang="en-US" b="0"/>
          </a:p>
        </p:txBody>
      </p:sp>
      <p:graphicFrame>
        <p:nvGraphicFramePr>
          <p:cNvPr id="122883" name="Object 3"/>
          <p:cNvGraphicFramePr>
            <a:graphicFrameLocks noChangeAspect="1"/>
          </p:cNvGraphicFramePr>
          <p:nvPr/>
        </p:nvGraphicFramePr>
        <p:xfrm>
          <a:off x="4490983" y="5089116"/>
          <a:ext cx="251851" cy="188956"/>
        </p:xfrm>
        <a:graphic>
          <a:graphicData uri="http://schemas.openxmlformats.org/presentationml/2006/ole">
            <mc:AlternateContent xmlns:mc="http://schemas.openxmlformats.org/markup-compatibility/2006">
              <mc:Choice xmlns:v="urn:schemas-microsoft-com:vml" Requires="v">
                <p:oleObj spid="_x0000_s365078" name="公式" r:id="rId5" imgW="190440" imgH="190440" progId="Equation.3">
                  <p:embed/>
                </p:oleObj>
              </mc:Choice>
              <mc:Fallback>
                <p:oleObj name="公式" r:id="rId5" imgW="190440" imgH="1904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0983" y="5089116"/>
                        <a:ext cx="251851" cy="188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2884" name="Group 4"/>
          <p:cNvGrpSpPr>
            <a:grpSpLocks/>
          </p:cNvGrpSpPr>
          <p:nvPr/>
        </p:nvGrpSpPr>
        <p:grpSpPr bwMode="auto">
          <a:xfrm>
            <a:off x="8139641" y="5176448"/>
            <a:ext cx="1625388" cy="914612"/>
            <a:chOff x="3888" y="3264"/>
            <a:chExt cx="768" cy="576"/>
          </a:xfrm>
        </p:grpSpPr>
        <p:sp>
          <p:nvSpPr>
            <p:cNvPr id="122885" name="Oval 5"/>
            <p:cNvSpPr>
              <a:spLocks noChangeArrowheads="1"/>
            </p:cNvSpPr>
            <p:nvPr/>
          </p:nvSpPr>
          <p:spPr bwMode="auto">
            <a:xfrm>
              <a:off x="3888" y="3264"/>
              <a:ext cx="768" cy="576"/>
            </a:xfrm>
            <a:prstGeom prst="ellipse">
              <a:avLst/>
            </a:prstGeom>
            <a:solidFill>
              <a:srgbClr val="009999">
                <a:alpha val="32001"/>
              </a:srgbClr>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2886" name="Object 6"/>
            <p:cNvGraphicFramePr>
              <a:graphicFrameLocks noChangeAspect="1"/>
            </p:cNvGraphicFramePr>
            <p:nvPr/>
          </p:nvGraphicFramePr>
          <p:xfrm>
            <a:off x="4125" y="3411"/>
            <a:ext cx="421" cy="173"/>
          </p:xfrm>
          <a:graphic>
            <a:graphicData uri="http://schemas.openxmlformats.org/presentationml/2006/ole">
              <mc:AlternateContent xmlns:mc="http://schemas.openxmlformats.org/markup-compatibility/2006">
                <mc:Choice xmlns:v="urn:schemas-microsoft-com:vml" Requires="v">
                  <p:oleObj spid="_x0000_s365079" name="Equation" r:id="rId7" imgW="914400" imgH="393480" progId="Equation.3">
                    <p:embed/>
                  </p:oleObj>
                </mc:Choice>
                <mc:Fallback>
                  <p:oleObj name="Equation" r:id="rId7" imgW="91440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5" y="3411"/>
                          <a:ext cx="421" cy="173"/>
                        </a:xfrm>
                        <a:prstGeom prst="rect">
                          <a:avLst/>
                        </a:prstGeom>
                        <a:noFill/>
                        <a:ln>
                          <a:noFill/>
                        </a:ln>
                        <a:effectLst/>
                        <a:extLst>
                          <a:ext uri="{909E8E84-426E-40DD-AFC4-6F175D3DCCD1}">
                            <a14:hiddenFill xmlns:a14="http://schemas.microsoft.com/office/drawing/2010/main">
                              <a:solidFill>
                                <a:srgbClr val="009999">
                                  <a:alpha val="32001"/>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2887" name="Line 7"/>
          <p:cNvSpPr>
            <a:spLocks noChangeShapeType="1"/>
          </p:cNvSpPr>
          <p:nvPr/>
        </p:nvSpPr>
        <p:spPr bwMode="auto">
          <a:xfrm flipV="1">
            <a:off x="4751300" y="4369812"/>
            <a:ext cx="4031724" cy="792346"/>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lstStyle/>
          <a:p>
            <a:endParaRPr lang="zh-CN" altLang="en-US"/>
          </a:p>
        </p:txBody>
      </p:sp>
      <p:sp>
        <p:nvSpPr>
          <p:cNvPr id="122888" name="Line 8"/>
          <p:cNvSpPr>
            <a:spLocks noChangeShapeType="1"/>
          </p:cNvSpPr>
          <p:nvPr/>
        </p:nvSpPr>
        <p:spPr bwMode="auto">
          <a:xfrm>
            <a:off x="4751299" y="5233611"/>
            <a:ext cx="3839134" cy="287405"/>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lstStyle/>
          <a:p>
            <a:endParaRPr lang="zh-CN" altLang="en-US"/>
          </a:p>
        </p:txBody>
      </p:sp>
      <p:graphicFrame>
        <p:nvGraphicFramePr>
          <p:cNvPr id="122890" name="Object 10"/>
          <p:cNvGraphicFramePr>
            <a:graphicFrameLocks noChangeAspect="1"/>
          </p:cNvGraphicFramePr>
          <p:nvPr/>
        </p:nvGraphicFramePr>
        <p:xfrm>
          <a:off x="3695219" y="4801711"/>
          <a:ext cx="372485" cy="317574"/>
        </p:xfrm>
        <a:graphic>
          <a:graphicData uri="http://schemas.openxmlformats.org/presentationml/2006/ole">
            <mc:AlternateContent xmlns:mc="http://schemas.openxmlformats.org/markup-compatibility/2006">
              <mc:Choice xmlns:v="urn:schemas-microsoft-com:vml" Requires="v">
                <p:oleObj spid="_x0000_s365080" name="Equation" r:id="rId9" imgW="279360" imgH="317160" progId="Equation.3">
                  <p:embed/>
                </p:oleObj>
              </mc:Choice>
              <mc:Fallback>
                <p:oleObj name="Equation" r:id="rId9" imgW="279360" imgH="3171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95219" y="4801711"/>
                        <a:ext cx="372485" cy="317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895" name="Text Box 15"/>
          <p:cNvSpPr txBox="1">
            <a:spLocks noGrp="1" noChangeArrowheads="1"/>
          </p:cNvSpPr>
          <p:nvPr>
            <p:ph type="title"/>
          </p:nvPr>
        </p:nvSpPr>
        <p:spPr bwMode="auto">
          <a:xfrm>
            <a:off x="1051847" y="631881"/>
            <a:ext cx="11138566" cy="663911"/>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50" tIns="54425" rIns="108850" bIns="54425" numCol="1" anchor="ctr" anchorCtr="0" compatLnSpc="1">
            <a:prstTxWarp prst="textNoShape">
              <a:avLst/>
            </a:prstTxWarp>
            <a:spAutoFit/>
          </a:bodyPr>
          <a:lstStyle/>
          <a:p>
            <a:pPr algn="l" eaLnBrk="0" hangingPunct="0"/>
            <a:r>
              <a:rPr kumimoji="1" lang="zh-CN" altLang="en-US" sz="4000" b="1" dirty="0" smtClean="0">
                <a:solidFill>
                  <a:srgbClr val="000000"/>
                </a:solidFill>
                <a:latin typeface="Times New Roman" pitchFamily="18" charset="0"/>
                <a:ea typeface="黑体" pitchFamily="2" charset="-122"/>
              </a:rPr>
              <a:t>四、二</a:t>
            </a:r>
            <a:r>
              <a:rPr kumimoji="1" lang="zh-CN" altLang="en-US" sz="4000" b="1" dirty="0">
                <a:solidFill>
                  <a:srgbClr val="000000"/>
                </a:solidFill>
                <a:latin typeface="Times New Roman" pitchFamily="18" charset="0"/>
                <a:ea typeface="黑体" pitchFamily="2" charset="-122"/>
              </a:rPr>
              <a:t>维随机变量及其分布函数         </a:t>
            </a:r>
          </a:p>
        </p:txBody>
      </p:sp>
      <p:sp>
        <p:nvSpPr>
          <p:cNvPr id="122896" name="Text Box 16"/>
          <p:cNvSpPr txBox="1">
            <a:spLocks noChangeArrowheads="1"/>
          </p:cNvSpPr>
          <p:nvPr/>
        </p:nvSpPr>
        <p:spPr bwMode="auto">
          <a:xfrm>
            <a:off x="1096291" y="1268707"/>
            <a:ext cx="2311099" cy="69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en-US" altLang="zh-CN" sz="3800">
                <a:solidFill>
                  <a:srgbClr val="0000FF"/>
                </a:solidFill>
                <a:ea typeface="黑体" pitchFamily="2" charset="-122"/>
              </a:rPr>
              <a:t>1.</a:t>
            </a:r>
            <a:r>
              <a:rPr lang="zh-CN" altLang="en-US" sz="3800">
                <a:solidFill>
                  <a:srgbClr val="0000FF"/>
                </a:solidFill>
                <a:ea typeface="黑体" pitchFamily="2" charset="-122"/>
              </a:rPr>
              <a:t>定义    </a:t>
            </a:r>
          </a:p>
        </p:txBody>
      </p:sp>
      <p:graphicFrame>
        <p:nvGraphicFramePr>
          <p:cNvPr id="122897" name="Object 17"/>
          <p:cNvGraphicFramePr>
            <a:graphicFrameLocks noChangeAspect="1"/>
          </p:cNvGraphicFramePr>
          <p:nvPr>
            <p:extLst>
              <p:ext uri="{D42A27DB-BD31-4B8C-83A1-F6EECF244321}">
                <p14:modId xmlns:p14="http://schemas.microsoft.com/office/powerpoint/2010/main" val="1644060862"/>
              </p:ext>
            </p:extLst>
          </p:nvPr>
        </p:nvGraphicFramePr>
        <p:xfrm>
          <a:off x="2010573" y="1978483"/>
          <a:ext cx="3796602" cy="444603"/>
        </p:xfrm>
        <a:graphic>
          <a:graphicData uri="http://schemas.openxmlformats.org/presentationml/2006/ole">
            <mc:AlternateContent xmlns:mc="http://schemas.openxmlformats.org/markup-compatibility/2006">
              <mc:Choice xmlns:v="urn:schemas-microsoft-com:vml" Requires="v">
                <p:oleObj spid="_x0000_s365081" name="公式" r:id="rId11" imgW="3288960" imgH="444240" progId="Equation.3">
                  <p:embed/>
                </p:oleObj>
              </mc:Choice>
              <mc:Fallback>
                <p:oleObj name="公式" r:id="rId11" imgW="3288960" imgH="4442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10573" y="1978483"/>
                        <a:ext cx="3796602" cy="444603"/>
                      </a:xfrm>
                      <a:prstGeom prst="rect">
                        <a:avLst/>
                      </a:prstGeom>
                      <a:noFill/>
                      <a:ln>
                        <a:noFill/>
                      </a:ln>
                      <a:effectLst/>
                    </p:spPr>
                  </p:pic>
                </p:oleObj>
              </mc:Fallback>
            </mc:AlternateContent>
          </a:graphicData>
        </a:graphic>
      </p:graphicFrame>
      <p:graphicFrame>
        <p:nvGraphicFramePr>
          <p:cNvPr id="122898" name="Object 18"/>
          <p:cNvGraphicFramePr>
            <a:graphicFrameLocks noChangeAspect="1"/>
          </p:cNvGraphicFramePr>
          <p:nvPr>
            <p:extLst>
              <p:ext uri="{D42A27DB-BD31-4B8C-83A1-F6EECF244321}">
                <p14:modId xmlns:p14="http://schemas.microsoft.com/office/powerpoint/2010/main" val="1166314822"/>
              </p:ext>
            </p:extLst>
          </p:nvPr>
        </p:nvGraphicFramePr>
        <p:xfrm>
          <a:off x="5951190" y="1963395"/>
          <a:ext cx="4010299" cy="444603"/>
        </p:xfrm>
        <a:graphic>
          <a:graphicData uri="http://schemas.openxmlformats.org/presentationml/2006/ole">
            <mc:AlternateContent xmlns:mc="http://schemas.openxmlformats.org/markup-compatibility/2006">
              <mc:Choice xmlns:v="urn:schemas-microsoft-com:vml" Requires="v">
                <p:oleObj spid="_x0000_s365082" name="公式" r:id="rId13" imgW="3708360" imgH="444240" progId="Equation.3">
                  <p:embed/>
                </p:oleObj>
              </mc:Choice>
              <mc:Fallback>
                <p:oleObj name="公式" r:id="rId13" imgW="3708360" imgH="4442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51190" y="1963395"/>
                        <a:ext cx="4010299" cy="444603"/>
                      </a:xfrm>
                      <a:prstGeom prst="rect">
                        <a:avLst/>
                      </a:prstGeom>
                      <a:noFill/>
                      <a:ln>
                        <a:noFill/>
                      </a:ln>
                      <a:effectLst/>
                      <a:extLst/>
                    </p:spPr>
                  </p:pic>
                </p:oleObj>
              </mc:Fallback>
            </mc:AlternateContent>
          </a:graphicData>
        </a:graphic>
      </p:graphicFrame>
      <p:graphicFrame>
        <p:nvGraphicFramePr>
          <p:cNvPr id="122899" name="Object 19"/>
          <p:cNvGraphicFramePr>
            <a:graphicFrameLocks noChangeAspect="1"/>
          </p:cNvGraphicFramePr>
          <p:nvPr>
            <p:extLst>
              <p:ext uri="{D42A27DB-BD31-4B8C-83A1-F6EECF244321}">
                <p14:modId xmlns:p14="http://schemas.microsoft.com/office/powerpoint/2010/main" val="3835431891"/>
              </p:ext>
            </p:extLst>
          </p:nvPr>
        </p:nvGraphicFramePr>
        <p:xfrm>
          <a:off x="838622" y="2565698"/>
          <a:ext cx="9887779" cy="444603"/>
        </p:xfrm>
        <a:graphic>
          <a:graphicData uri="http://schemas.openxmlformats.org/presentationml/2006/ole">
            <mc:AlternateContent xmlns:mc="http://schemas.openxmlformats.org/markup-compatibility/2006">
              <mc:Choice xmlns:v="urn:schemas-microsoft-com:vml" Requires="v">
                <p:oleObj spid="_x0000_s365083" name="公式" r:id="rId15" imgW="7416720" imgH="444240" progId="Equation.3">
                  <p:embed/>
                </p:oleObj>
              </mc:Choice>
              <mc:Fallback>
                <p:oleObj name="公式" r:id="rId15" imgW="7416720" imgH="4442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8622" y="2565698"/>
                        <a:ext cx="9887779" cy="444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00" name="Object 20"/>
          <p:cNvGraphicFramePr>
            <a:graphicFrameLocks noChangeAspect="1"/>
          </p:cNvGraphicFramePr>
          <p:nvPr>
            <p:extLst>
              <p:ext uri="{D42A27DB-BD31-4B8C-83A1-F6EECF244321}">
                <p14:modId xmlns:p14="http://schemas.microsoft.com/office/powerpoint/2010/main" val="2834685451"/>
              </p:ext>
            </p:extLst>
          </p:nvPr>
        </p:nvGraphicFramePr>
        <p:xfrm>
          <a:off x="1223274" y="3142390"/>
          <a:ext cx="4799924" cy="431900"/>
        </p:xfrm>
        <a:graphic>
          <a:graphicData uri="http://schemas.openxmlformats.org/presentationml/2006/ole">
            <mc:AlternateContent xmlns:mc="http://schemas.openxmlformats.org/markup-compatibility/2006">
              <mc:Choice xmlns:v="urn:schemas-microsoft-com:vml" Requires="v">
                <p:oleObj spid="_x0000_s365084" name="公式" r:id="rId17" imgW="4673520" imgH="431640" progId="Equation.3">
                  <p:embed/>
                </p:oleObj>
              </mc:Choice>
              <mc:Fallback>
                <p:oleObj name="公式" r:id="rId17" imgW="4673520" imgH="4316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23274" y="3142390"/>
                        <a:ext cx="4799924" cy="431900"/>
                      </a:xfrm>
                      <a:prstGeom prst="rect">
                        <a:avLst/>
                      </a:prstGeom>
                      <a:noFill/>
                      <a:ln>
                        <a:noFill/>
                      </a:ln>
                      <a:effectLst/>
                    </p:spPr>
                  </p:pic>
                </p:oleObj>
              </mc:Fallback>
            </mc:AlternateContent>
          </a:graphicData>
        </a:graphic>
      </p:graphicFrame>
      <p:sp>
        <p:nvSpPr>
          <p:cNvPr id="122901" name="Rectangle 21"/>
          <p:cNvSpPr>
            <a:spLocks noChangeArrowheads="1"/>
          </p:cNvSpPr>
          <p:nvPr/>
        </p:nvSpPr>
        <p:spPr bwMode="auto">
          <a:xfrm>
            <a:off x="6460316" y="3172569"/>
            <a:ext cx="3501173"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spAutoFit/>
          </a:bodyPr>
          <a:lstStyle/>
          <a:p>
            <a:r>
              <a:rPr lang="zh-CN" altLang="en-US" sz="2800" b="1" dirty="0"/>
              <a:t>叫做二维随机向量     </a:t>
            </a:r>
          </a:p>
        </p:txBody>
      </p:sp>
      <p:sp>
        <p:nvSpPr>
          <p:cNvPr id="122902" name="Rectangle 22"/>
          <p:cNvSpPr>
            <a:spLocks noChangeArrowheads="1"/>
          </p:cNvSpPr>
          <p:nvPr/>
        </p:nvSpPr>
        <p:spPr bwMode="auto">
          <a:xfrm>
            <a:off x="1102641" y="3631454"/>
            <a:ext cx="5555526"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t>或二维随机变量</a:t>
            </a:r>
            <a:r>
              <a:rPr lang="en-US" altLang="zh-CN" sz="2800" b="1" dirty="0"/>
              <a:t>.     </a:t>
            </a:r>
          </a:p>
        </p:txBody>
      </p:sp>
      <p:graphicFrame>
        <p:nvGraphicFramePr>
          <p:cNvPr id="122903" name="Object 23"/>
          <p:cNvGraphicFramePr>
            <a:graphicFrameLocks noChangeAspect="1"/>
          </p:cNvGraphicFramePr>
          <p:nvPr/>
        </p:nvGraphicFramePr>
        <p:xfrm>
          <a:off x="4270877" y="5352702"/>
          <a:ext cx="270898" cy="241356"/>
        </p:xfrm>
        <a:graphic>
          <a:graphicData uri="http://schemas.openxmlformats.org/presentationml/2006/ole">
            <mc:AlternateContent xmlns:mc="http://schemas.openxmlformats.org/markup-compatibility/2006">
              <mc:Choice xmlns:v="urn:schemas-microsoft-com:vml" Requires="v">
                <p:oleObj spid="_x0000_s365085" name="公式" r:id="rId19" imgW="203040" imgH="241200" progId="Equation.3">
                  <p:embed/>
                </p:oleObj>
              </mc:Choice>
              <mc:Fallback>
                <p:oleObj name="公式" r:id="rId19" imgW="203040" imgH="2412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70877" y="5352702"/>
                        <a:ext cx="270898" cy="241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10896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896"/>
                                        </p:tgtEl>
                                        <p:attrNameLst>
                                          <p:attrName>style.visibility</p:attrName>
                                        </p:attrNameLst>
                                      </p:cBhvr>
                                      <p:to>
                                        <p:strVal val="visible"/>
                                      </p:to>
                                    </p:set>
                                    <p:animEffect transition="in" filter="wipe(left)">
                                      <p:cBhvr>
                                        <p:cTn id="7" dur="500"/>
                                        <p:tgtEl>
                                          <p:spTgt spid="1228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2897"/>
                                        </p:tgtEl>
                                        <p:attrNameLst>
                                          <p:attrName>style.visibility</p:attrName>
                                        </p:attrNameLst>
                                      </p:cBhvr>
                                      <p:to>
                                        <p:strVal val="visible"/>
                                      </p:to>
                                    </p:set>
                                    <p:animEffect transition="in" filter="wipe(left)">
                                      <p:cBhvr>
                                        <p:cTn id="12" dur="500"/>
                                        <p:tgtEl>
                                          <p:spTgt spid="1228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2898"/>
                                        </p:tgtEl>
                                        <p:attrNameLst>
                                          <p:attrName>style.visibility</p:attrName>
                                        </p:attrNameLst>
                                      </p:cBhvr>
                                      <p:to>
                                        <p:strVal val="visible"/>
                                      </p:to>
                                    </p:set>
                                    <p:animEffect transition="in" filter="wipe(left)">
                                      <p:cBhvr>
                                        <p:cTn id="17" dur="500"/>
                                        <p:tgtEl>
                                          <p:spTgt spid="1228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22899"/>
                                        </p:tgtEl>
                                        <p:attrNameLst>
                                          <p:attrName>style.visibility</p:attrName>
                                        </p:attrNameLst>
                                      </p:cBhvr>
                                      <p:to>
                                        <p:strVal val="visible"/>
                                      </p:to>
                                    </p:set>
                                    <p:animEffect transition="in" filter="wipe(left)">
                                      <p:cBhvr>
                                        <p:cTn id="22" dur="500"/>
                                        <p:tgtEl>
                                          <p:spTgt spid="12289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22900"/>
                                        </p:tgtEl>
                                        <p:attrNameLst>
                                          <p:attrName>style.visibility</p:attrName>
                                        </p:attrNameLst>
                                      </p:cBhvr>
                                      <p:to>
                                        <p:strVal val="visible"/>
                                      </p:to>
                                    </p:set>
                                    <p:animEffect transition="in" filter="wipe(left)">
                                      <p:cBhvr>
                                        <p:cTn id="27" dur="500"/>
                                        <p:tgtEl>
                                          <p:spTgt spid="12290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2901"/>
                                        </p:tgtEl>
                                        <p:attrNameLst>
                                          <p:attrName>style.visibility</p:attrName>
                                        </p:attrNameLst>
                                      </p:cBhvr>
                                      <p:to>
                                        <p:strVal val="visible"/>
                                      </p:to>
                                    </p:set>
                                    <p:animEffect transition="in" filter="wipe(left)">
                                      <p:cBhvr>
                                        <p:cTn id="32" dur="500"/>
                                        <p:tgtEl>
                                          <p:spTgt spid="122901"/>
                                        </p:tgtEl>
                                      </p:cBhvr>
                                    </p:animEffect>
                                  </p:childTnLst>
                                </p:cTn>
                              </p:par>
                            </p:childTnLst>
                          </p:cTn>
                        </p:par>
                        <p:par>
                          <p:cTn id="33" fill="hold" nodeType="afterGroup">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22902"/>
                                        </p:tgtEl>
                                        <p:attrNameLst>
                                          <p:attrName>style.visibility</p:attrName>
                                        </p:attrNameLst>
                                      </p:cBhvr>
                                      <p:to>
                                        <p:strVal val="visible"/>
                                      </p:to>
                                    </p:set>
                                    <p:animEffect transition="in" filter="wipe(left)">
                                      <p:cBhvr>
                                        <p:cTn id="36" dur="500"/>
                                        <p:tgtEl>
                                          <p:spTgt spid="12290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2882"/>
                                        </p:tgtEl>
                                        <p:attrNameLst>
                                          <p:attrName>style.visibility</p:attrName>
                                        </p:attrNameLst>
                                      </p:cBhvr>
                                      <p:to>
                                        <p:strVal val="visible"/>
                                      </p:to>
                                    </p:set>
                                    <p:animEffect transition="in" filter="wipe(left)">
                                      <p:cBhvr>
                                        <p:cTn id="41" dur="500"/>
                                        <p:tgtEl>
                                          <p:spTgt spid="12288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22889"/>
                                        </p:tgtEl>
                                        <p:attrNameLst>
                                          <p:attrName>style.visibility</p:attrName>
                                        </p:attrNameLst>
                                      </p:cBhvr>
                                      <p:to>
                                        <p:strVal val="visible"/>
                                      </p:to>
                                    </p:set>
                                    <p:animEffect transition="in" filter="wipe(left)">
                                      <p:cBhvr>
                                        <p:cTn id="46" dur="500"/>
                                        <p:tgtEl>
                                          <p:spTgt spid="122889"/>
                                        </p:tgtEl>
                                      </p:cBhvr>
                                    </p:animEffect>
                                  </p:childTnLst>
                                </p:cTn>
                              </p:par>
                            </p:childTnLst>
                          </p:cTn>
                        </p:par>
                        <p:par>
                          <p:cTn id="47" fill="hold" nodeType="afterGroup">
                            <p:stCondLst>
                              <p:cond delay="500"/>
                            </p:stCondLst>
                            <p:childTnLst>
                              <p:par>
                                <p:cTn id="48" presetID="22" presetClass="entr" presetSubtype="8" fill="hold" nodeType="afterEffect">
                                  <p:stCondLst>
                                    <p:cond delay="0"/>
                                  </p:stCondLst>
                                  <p:childTnLst>
                                    <p:set>
                                      <p:cBhvr>
                                        <p:cTn id="49" dur="1" fill="hold">
                                          <p:stCondLst>
                                            <p:cond delay="0"/>
                                          </p:stCondLst>
                                        </p:cTn>
                                        <p:tgtEl>
                                          <p:spTgt spid="122890"/>
                                        </p:tgtEl>
                                        <p:attrNameLst>
                                          <p:attrName>style.visibility</p:attrName>
                                        </p:attrNameLst>
                                      </p:cBhvr>
                                      <p:to>
                                        <p:strVal val="visible"/>
                                      </p:to>
                                    </p:set>
                                    <p:animEffect transition="in" filter="wipe(left)">
                                      <p:cBhvr>
                                        <p:cTn id="50" dur="500"/>
                                        <p:tgtEl>
                                          <p:spTgt spid="12289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122883"/>
                                        </p:tgtEl>
                                        <p:attrNameLst>
                                          <p:attrName>style.visibility</p:attrName>
                                        </p:attrNameLst>
                                      </p:cBhvr>
                                      <p:to>
                                        <p:strVal val="visible"/>
                                      </p:to>
                                    </p:set>
                                    <p:animEffect transition="in" filter="wipe(left)">
                                      <p:cBhvr>
                                        <p:cTn id="55" dur="500"/>
                                        <p:tgtEl>
                                          <p:spTgt spid="122883"/>
                                        </p:tgtEl>
                                      </p:cBhvr>
                                    </p:animEffect>
                                  </p:childTnLst>
                                </p:cTn>
                              </p:par>
                              <p:par>
                                <p:cTn id="56" presetID="22" presetClass="entr" presetSubtype="8" fill="hold" nodeType="withEffect">
                                  <p:stCondLst>
                                    <p:cond delay="0"/>
                                  </p:stCondLst>
                                  <p:childTnLst>
                                    <p:set>
                                      <p:cBhvr>
                                        <p:cTn id="57" dur="1" fill="hold">
                                          <p:stCondLst>
                                            <p:cond delay="0"/>
                                          </p:stCondLst>
                                        </p:cTn>
                                        <p:tgtEl>
                                          <p:spTgt spid="122903"/>
                                        </p:tgtEl>
                                        <p:attrNameLst>
                                          <p:attrName>style.visibility</p:attrName>
                                        </p:attrNameLst>
                                      </p:cBhvr>
                                      <p:to>
                                        <p:strVal val="visible"/>
                                      </p:to>
                                    </p:set>
                                    <p:animEffect transition="in" filter="wipe(left)">
                                      <p:cBhvr>
                                        <p:cTn id="58" dur="500"/>
                                        <p:tgtEl>
                                          <p:spTgt spid="12290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22887"/>
                                        </p:tgtEl>
                                        <p:attrNameLst>
                                          <p:attrName>style.visibility</p:attrName>
                                        </p:attrNameLst>
                                      </p:cBhvr>
                                      <p:to>
                                        <p:strVal val="visible"/>
                                      </p:to>
                                    </p:set>
                                    <p:animEffect transition="in" filter="wipe(left)">
                                      <p:cBhvr>
                                        <p:cTn id="63" dur="500"/>
                                        <p:tgtEl>
                                          <p:spTgt spid="122887"/>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22888"/>
                                        </p:tgtEl>
                                        <p:attrNameLst>
                                          <p:attrName>style.visibility</p:attrName>
                                        </p:attrNameLst>
                                      </p:cBhvr>
                                      <p:to>
                                        <p:strVal val="visible"/>
                                      </p:to>
                                    </p:set>
                                    <p:animEffect transition="in" filter="wipe(left)">
                                      <p:cBhvr>
                                        <p:cTn id="66" dur="500"/>
                                        <p:tgtEl>
                                          <p:spTgt spid="122888"/>
                                        </p:tgtEl>
                                      </p:cBhvr>
                                    </p:animEffect>
                                  </p:childTnLst>
                                </p:cTn>
                              </p:par>
                            </p:childTnLst>
                          </p:cTn>
                        </p:par>
                        <p:par>
                          <p:cTn id="67" fill="hold" nodeType="afterGroup">
                            <p:stCondLst>
                              <p:cond delay="500"/>
                            </p:stCondLst>
                            <p:childTnLst>
                              <p:par>
                                <p:cTn id="68" presetID="9" presetClass="entr" presetSubtype="0" fill="hold" nodeType="afterEffect">
                                  <p:stCondLst>
                                    <p:cond delay="0"/>
                                  </p:stCondLst>
                                  <p:childTnLst>
                                    <p:set>
                                      <p:cBhvr>
                                        <p:cTn id="69" dur="1" fill="hold">
                                          <p:stCondLst>
                                            <p:cond delay="0"/>
                                          </p:stCondLst>
                                        </p:cTn>
                                        <p:tgtEl>
                                          <p:spTgt spid="122891"/>
                                        </p:tgtEl>
                                        <p:attrNameLst>
                                          <p:attrName>style.visibility</p:attrName>
                                        </p:attrNameLst>
                                      </p:cBhvr>
                                      <p:to>
                                        <p:strVal val="visible"/>
                                      </p:to>
                                    </p:set>
                                    <p:animEffect transition="in" filter="dissolve">
                                      <p:cBhvr>
                                        <p:cTn id="70" dur="500"/>
                                        <p:tgtEl>
                                          <p:spTgt spid="122891"/>
                                        </p:tgtEl>
                                      </p:cBhvr>
                                    </p:animEffect>
                                  </p:childTnLst>
                                </p:cTn>
                              </p:par>
                              <p:par>
                                <p:cTn id="71" presetID="9" presetClass="entr" presetSubtype="0" fill="hold" nodeType="withEffect">
                                  <p:stCondLst>
                                    <p:cond delay="0"/>
                                  </p:stCondLst>
                                  <p:childTnLst>
                                    <p:set>
                                      <p:cBhvr>
                                        <p:cTn id="72" dur="1" fill="hold">
                                          <p:stCondLst>
                                            <p:cond delay="0"/>
                                          </p:stCondLst>
                                        </p:cTn>
                                        <p:tgtEl>
                                          <p:spTgt spid="122884"/>
                                        </p:tgtEl>
                                        <p:attrNameLst>
                                          <p:attrName>style.visibility</p:attrName>
                                        </p:attrNameLst>
                                      </p:cBhvr>
                                      <p:to>
                                        <p:strVal val="visible"/>
                                      </p:to>
                                    </p:set>
                                    <p:animEffect transition="in" filter="dissolve">
                                      <p:cBhvr>
                                        <p:cTn id="73" dur="500"/>
                                        <p:tgtEl>
                                          <p:spTgt spid="122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9" grpId="0" animBg="1"/>
      <p:bldP spid="122882" grpId="0" autoUpdateAnimBg="0"/>
      <p:bldP spid="122887" grpId="0" animBg="1"/>
      <p:bldP spid="122888" grpId="0" animBg="1"/>
      <p:bldP spid="122896" grpId="0"/>
      <p:bldP spid="122901" grpId="0"/>
      <p:bldP spid="12290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ChangeArrowheads="1"/>
          </p:cNvSpPr>
          <p:nvPr/>
        </p:nvSpPr>
        <p:spPr bwMode="auto">
          <a:xfrm>
            <a:off x="2399988" y="685959"/>
            <a:ext cx="5731187" cy="481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lnSpc>
                <a:spcPct val="115000"/>
              </a:lnSpc>
              <a:spcBef>
                <a:spcPct val="10000"/>
              </a:spcBef>
            </a:pPr>
            <a:r>
              <a:rPr kumimoji="1" lang="zh-CN" altLang="en-US"/>
              <a:t>炮弹的弹着点的位        </a:t>
            </a:r>
          </a:p>
        </p:txBody>
      </p:sp>
      <p:sp>
        <p:nvSpPr>
          <p:cNvPr id="123908" name="Rectangle 4"/>
          <p:cNvSpPr>
            <a:spLocks noChangeArrowheads="1"/>
          </p:cNvSpPr>
          <p:nvPr/>
        </p:nvSpPr>
        <p:spPr bwMode="auto">
          <a:xfrm>
            <a:off x="2372475" y="4962087"/>
            <a:ext cx="9741748"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10000"/>
              </a:spcBef>
            </a:pPr>
            <a:r>
              <a:rPr kumimoji="1" lang="zh-CN" altLang="en-US">
                <a:latin typeface="楷体_GB2312" pitchFamily="49" charset="-122"/>
              </a:rPr>
              <a:t>二维随机变量 </a:t>
            </a:r>
            <a:r>
              <a:rPr kumimoji="1" lang="en-US" altLang="zh-CN"/>
              <a:t>( </a:t>
            </a:r>
            <a:r>
              <a:rPr kumimoji="1" lang="en-US" altLang="zh-CN" i="1"/>
              <a:t>X</a:t>
            </a:r>
            <a:r>
              <a:rPr kumimoji="1" lang="en-US" altLang="zh-CN"/>
              <a:t>, </a:t>
            </a:r>
            <a:r>
              <a:rPr kumimoji="1" lang="en-US" altLang="zh-CN" i="1"/>
              <a:t>Y </a:t>
            </a:r>
            <a:r>
              <a:rPr kumimoji="1" lang="en-US" altLang="zh-CN"/>
              <a:t>)</a:t>
            </a:r>
            <a:r>
              <a:rPr kumimoji="1" lang="en-US" altLang="zh-CN">
                <a:latin typeface="楷体_GB2312" pitchFamily="49" charset="-122"/>
              </a:rPr>
              <a:t> </a:t>
            </a:r>
            <a:r>
              <a:rPr kumimoji="1" lang="zh-CN" altLang="en-US">
                <a:latin typeface="楷体_GB2312" pitchFamily="49" charset="-122"/>
              </a:rPr>
              <a:t>的性质不仅与</a:t>
            </a:r>
            <a:r>
              <a:rPr kumimoji="1" lang="en-US" altLang="zh-CN" i="1"/>
              <a:t>X</a:t>
            </a:r>
            <a:r>
              <a:rPr kumimoji="1" lang="en-US" altLang="zh-CN"/>
              <a:t> </a:t>
            </a:r>
            <a:r>
              <a:rPr kumimoji="1" lang="zh-CN" altLang="en-US">
                <a:latin typeface="楷体_GB2312" pitchFamily="49" charset="-122"/>
              </a:rPr>
              <a:t>、</a:t>
            </a:r>
            <a:r>
              <a:rPr kumimoji="1" lang="en-US" altLang="zh-CN" i="1"/>
              <a:t>Y              </a:t>
            </a:r>
            <a:endParaRPr kumimoji="1" lang="en-US" altLang="zh-CN">
              <a:latin typeface="楷体_GB2312" pitchFamily="49" charset="-122"/>
            </a:endParaRPr>
          </a:p>
        </p:txBody>
      </p:sp>
      <p:sp>
        <p:nvSpPr>
          <p:cNvPr id="123909" name="Rectangle 5"/>
          <p:cNvSpPr>
            <a:spLocks noChangeArrowheads="1"/>
          </p:cNvSpPr>
          <p:nvPr/>
        </p:nvSpPr>
        <p:spPr bwMode="auto">
          <a:xfrm>
            <a:off x="1953429" y="2527886"/>
            <a:ext cx="5449708" cy="481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lnSpc>
                <a:spcPct val="115000"/>
              </a:lnSpc>
              <a:spcBef>
                <a:spcPct val="10000"/>
              </a:spcBef>
            </a:pPr>
            <a:r>
              <a:rPr kumimoji="1" lang="zh-CN" altLang="en-US" dirty="0"/>
              <a:t>考查某一地区学    </a:t>
            </a:r>
          </a:p>
        </p:txBody>
      </p:sp>
      <p:sp>
        <p:nvSpPr>
          <p:cNvPr id="123910" name="Rectangle 6"/>
          <p:cNvSpPr>
            <a:spLocks noChangeArrowheads="1"/>
          </p:cNvSpPr>
          <p:nvPr/>
        </p:nvSpPr>
        <p:spPr bwMode="auto">
          <a:xfrm>
            <a:off x="1180946" y="4946208"/>
            <a:ext cx="1431696"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spAutoFit/>
          </a:bodyPr>
          <a:lstStyle/>
          <a:p>
            <a:pPr>
              <a:spcBef>
                <a:spcPct val="50000"/>
              </a:spcBef>
            </a:pPr>
            <a:r>
              <a:rPr kumimoji="1" lang="zh-CN" altLang="en-US">
                <a:solidFill>
                  <a:srgbClr val="CC0000"/>
                </a:solidFill>
                <a:latin typeface="楷体_GB2312" pitchFamily="49" charset="-122"/>
              </a:rPr>
              <a:t>说明</a:t>
            </a:r>
            <a:r>
              <a:rPr kumimoji="1" lang="zh-CN" altLang="en-US">
                <a:latin typeface="楷体_GB2312" pitchFamily="49" charset="-122"/>
              </a:rPr>
              <a:t>     </a:t>
            </a:r>
          </a:p>
        </p:txBody>
      </p:sp>
      <p:pic>
        <p:nvPicPr>
          <p:cNvPr id="123911" name="Picture 7" descr="000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9600" y="562106"/>
            <a:ext cx="3451833" cy="1965780"/>
          </a:xfrm>
          <a:prstGeom prst="rect">
            <a:avLst/>
          </a:prstGeom>
          <a:noFill/>
          <a:extLst>
            <a:ext uri="{909E8E84-426E-40DD-AFC4-6F175D3DCCD1}">
              <a14:hiddenFill xmlns:a14="http://schemas.microsoft.com/office/drawing/2010/main">
                <a:solidFill>
                  <a:srgbClr val="FFFFFF"/>
                </a:solidFill>
              </a14:hiddenFill>
            </a:ext>
          </a:extLst>
        </p:spPr>
      </p:pic>
      <p:pic>
        <p:nvPicPr>
          <p:cNvPr id="123912" name="Picture 8" descr="PH01501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606" y="2709428"/>
            <a:ext cx="3451833" cy="2054701"/>
          </a:xfrm>
          <a:prstGeom prst="rect">
            <a:avLst/>
          </a:prstGeom>
          <a:noFill/>
          <a:extLst>
            <a:ext uri="{909E8E84-426E-40DD-AFC4-6F175D3DCCD1}">
              <a14:hiddenFill xmlns:a14="http://schemas.microsoft.com/office/drawing/2010/main">
                <a:solidFill>
                  <a:srgbClr val="FFFFFF"/>
                </a:solidFill>
              </a14:hiddenFill>
            </a:ext>
          </a:extLst>
        </p:spPr>
      </p:pic>
      <p:sp>
        <p:nvSpPr>
          <p:cNvPr id="123913" name="Rectangle 9"/>
          <p:cNvSpPr>
            <a:spLocks noChangeArrowheads="1"/>
          </p:cNvSpPr>
          <p:nvPr/>
        </p:nvSpPr>
        <p:spPr bwMode="auto">
          <a:xfrm>
            <a:off x="1130153" y="730420"/>
            <a:ext cx="1913218"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a:solidFill>
                  <a:srgbClr val="FF0000"/>
                </a:solidFill>
              </a:rPr>
              <a:t>实例</a:t>
            </a:r>
            <a:r>
              <a:rPr kumimoji="1" lang="en-US" altLang="zh-CN">
                <a:solidFill>
                  <a:srgbClr val="FF0000"/>
                </a:solidFill>
              </a:rPr>
              <a:t>1</a:t>
            </a:r>
          </a:p>
        </p:txBody>
      </p:sp>
      <p:sp>
        <p:nvSpPr>
          <p:cNvPr id="123914" name="Rectangle 10"/>
          <p:cNvSpPr>
            <a:spLocks noChangeArrowheads="1"/>
          </p:cNvSpPr>
          <p:nvPr/>
        </p:nvSpPr>
        <p:spPr bwMode="auto">
          <a:xfrm>
            <a:off x="1130153" y="2527886"/>
            <a:ext cx="1913218"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a:solidFill>
                  <a:srgbClr val="FF0000"/>
                </a:solidFill>
              </a:rPr>
              <a:t>实例</a:t>
            </a:r>
            <a:r>
              <a:rPr kumimoji="1" lang="en-US" altLang="zh-CN">
                <a:solidFill>
                  <a:srgbClr val="FF0000"/>
                </a:solidFill>
              </a:rPr>
              <a:t>2</a:t>
            </a:r>
          </a:p>
        </p:txBody>
      </p:sp>
      <p:sp>
        <p:nvSpPr>
          <p:cNvPr id="123915" name="Rectangle 11"/>
          <p:cNvSpPr>
            <a:spLocks noChangeArrowheads="1"/>
          </p:cNvSpPr>
          <p:nvPr/>
        </p:nvSpPr>
        <p:spPr bwMode="auto">
          <a:xfrm>
            <a:off x="2340729" y="5527368"/>
            <a:ext cx="9773494"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a:t>而且还依赖于这两个随机变量的相互关系</a:t>
            </a:r>
            <a:r>
              <a:rPr kumimoji="1" lang="en-US" altLang="zh-CN"/>
              <a:t>.         </a:t>
            </a:r>
          </a:p>
        </p:txBody>
      </p:sp>
      <p:sp>
        <p:nvSpPr>
          <p:cNvPr id="123916" name="Rectangle 12"/>
          <p:cNvSpPr>
            <a:spLocks noChangeArrowheads="1"/>
          </p:cNvSpPr>
          <p:nvPr/>
        </p:nvSpPr>
        <p:spPr bwMode="auto">
          <a:xfrm>
            <a:off x="1189412" y="5503550"/>
            <a:ext cx="3390459"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a:t>有关</a:t>
            </a:r>
            <a:r>
              <a:rPr kumimoji="1" lang="en-US" altLang="zh-CN"/>
              <a:t>,   </a:t>
            </a:r>
          </a:p>
        </p:txBody>
      </p:sp>
      <p:sp>
        <p:nvSpPr>
          <p:cNvPr id="123918" name="Rectangle 14"/>
          <p:cNvSpPr>
            <a:spLocks noChangeArrowheads="1"/>
          </p:cNvSpPr>
          <p:nvPr/>
        </p:nvSpPr>
        <p:spPr bwMode="auto">
          <a:xfrm>
            <a:off x="1130153" y="4131632"/>
            <a:ext cx="7096260"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a:t>构成二维随机变量</a:t>
            </a:r>
            <a:r>
              <a:rPr kumimoji="1" lang="en-US" altLang="zh-CN"/>
              <a:t>(</a:t>
            </a:r>
            <a:r>
              <a:rPr kumimoji="1" lang="en-US" altLang="zh-CN" i="1"/>
              <a:t>H</a:t>
            </a:r>
            <a:r>
              <a:rPr kumimoji="1" lang="en-US" altLang="zh-CN"/>
              <a:t>,</a:t>
            </a:r>
            <a:r>
              <a:rPr kumimoji="1" lang="en-US" altLang="zh-CN" i="1"/>
              <a:t>W</a:t>
            </a:r>
            <a:r>
              <a:rPr kumimoji="1" lang="en-US" altLang="zh-CN"/>
              <a:t>).        </a:t>
            </a:r>
          </a:p>
        </p:txBody>
      </p:sp>
      <p:sp>
        <p:nvSpPr>
          <p:cNvPr id="123919" name="Rectangle 15"/>
          <p:cNvSpPr>
            <a:spLocks noChangeArrowheads="1"/>
          </p:cNvSpPr>
          <p:nvPr/>
        </p:nvSpPr>
        <p:spPr bwMode="auto">
          <a:xfrm>
            <a:off x="1130153" y="3593345"/>
            <a:ext cx="6425364"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a:t>童的身高 </a:t>
            </a:r>
            <a:r>
              <a:rPr kumimoji="1" lang="en-US" altLang="zh-CN" i="1"/>
              <a:t>H</a:t>
            </a:r>
            <a:r>
              <a:rPr kumimoji="1" lang="en-US" altLang="zh-CN"/>
              <a:t> </a:t>
            </a:r>
            <a:r>
              <a:rPr kumimoji="1" lang="zh-CN" altLang="en-US"/>
              <a:t>和体重 </a:t>
            </a:r>
            <a:r>
              <a:rPr kumimoji="1" lang="en-US" altLang="zh-CN" i="1"/>
              <a:t>W </a:t>
            </a:r>
            <a:r>
              <a:rPr kumimoji="1" lang="zh-CN" altLang="en-US"/>
              <a:t>就   </a:t>
            </a:r>
          </a:p>
        </p:txBody>
      </p:sp>
      <p:sp>
        <p:nvSpPr>
          <p:cNvPr id="123920" name="Rectangle 16"/>
          <p:cNvSpPr>
            <a:spLocks noChangeArrowheads="1"/>
          </p:cNvSpPr>
          <p:nvPr/>
        </p:nvSpPr>
        <p:spPr bwMode="auto">
          <a:xfrm>
            <a:off x="1130153" y="3066173"/>
            <a:ext cx="5849705"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a:t>前儿童的发育情况</a:t>
            </a:r>
            <a:r>
              <a:rPr kumimoji="1" lang="en-US" altLang="zh-CN"/>
              <a:t>,     </a:t>
            </a:r>
          </a:p>
        </p:txBody>
      </p:sp>
      <p:sp>
        <p:nvSpPr>
          <p:cNvPr id="123921" name="Rectangle 17"/>
          <p:cNvSpPr>
            <a:spLocks noChangeArrowheads="1"/>
          </p:cNvSpPr>
          <p:nvPr/>
        </p:nvSpPr>
        <p:spPr bwMode="auto">
          <a:xfrm>
            <a:off x="1130153" y="1792703"/>
            <a:ext cx="3640193"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a:t>机变量</a:t>
            </a:r>
            <a:r>
              <a:rPr kumimoji="1" lang="en-US" altLang="zh-CN"/>
              <a:t>.     </a:t>
            </a:r>
          </a:p>
        </p:txBody>
      </p:sp>
      <p:sp>
        <p:nvSpPr>
          <p:cNvPr id="123922" name="Rectangle 18"/>
          <p:cNvSpPr>
            <a:spLocks noChangeArrowheads="1"/>
          </p:cNvSpPr>
          <p:nvPr/>
        </p:nvSpPr>
        <p:spPr bwMode="auto">
          <a:xfrm>
            <a:off x="1130153" y="1211543"/>
            <a:ext cx="6425364" cy="481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lnSpc>
                <a:spcPct val="115000"/>
              </a:lnSpc>
              <a:spcBef>
                <a:spcPct val="10000"/>
              </a:spcBef>
            </a:pPr>
            <a:r>
              <a:rPr kumimoji="1" lang="zh-CN" altLang="en-US" dirty="0"/>
              <a:t>置 </a:t>
            </a:r>
            <a:r>
              <a:rPr kumimoji="1" lang="en-US" altLang="zh-CN" dirty="0"/>
              <a:t>(</a:t>
            </a:r>
            <a:r>
              <a:rPr kumimoji="1" lang="en-US" altLang="zh-CN" i="1" dirty="0"/>
              <a:t>X,Y</a:t>
            </a:r>
            <a:r>
              <a:rPr kumimoji="1" lang="en-US" altLang="zh-CN" dirty="0"/>
              <a:t>) </a:t>
            </a:r>
            <a:r>
              <a:rPr kumimoji="1" lang="zh-CN" altLang="en-US" dirty="0"/>
              <a:t>就是一个二维随   </a:t>
            </a:r>
          </a:p>
        </p:txBody>
      </p:sp>
      <p:sp>
        <p:nvSpPr>
          <p:cNvPr id="123923" name="Rectangle 19"/>
          <p:cNvSpPr>
            <a:spLocks noChangeArrowheads="1"/>
          </p:cNvSpPr>
          <p:nvPr/>
        </p:nvSpPr>
        <p:spPr bwMode="auto">
          <a:xfrm>
            <a:off x="3503685" y="3050294"/>
            <a:ext cx="3532257"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dirty="0"/>
              <a:t>则儿           </a:t>
            </a:r>
          </a:p>
        </p:txBody>
      </p:sp>
    </p:spTree>
    <p:extLst>
      <p:ext uri="{BB962C8B-B14F-4D97-AF65-F5344CB8AC3E}">
        <p14:creationId xmlns:p14="http://schemas.microsoft.com/office/powerpoint/2010/main" val="69253572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3911"/>
                                        </p:tgtEl>
                                        <p:attrNameLst>
                                          <p:attrName>style.visibility</p:attrName>
                                        </p:attrNameLst>
                                      </p:cBhvr>
                                      <p:to>
                                        <p:strVal val="visible"/>
                                      </p:to>
                                    </p:set>
                                    <p:animEffect transition="in" filter="wipe(left)">
                                      <p:cBhvr>
                                        <p:cTn id="7" dur="500"/>
                                        <p:tgtEl>
                                          <p:spTgt spid="1239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906"/>
                                        </p:tgtEl>
                                        <p:attrNameLst>
                                          <p:attrName>style.visibility</p:attrName>
                                        </p:attrNameLst>
                                      </p:cBhvr>
                                      <p:to>
                                        <p:strVal val="visible"/>
                                      </p:to>
                                    </p:set>
                                    <p:animEffect transition="in" filter="wipe(left)">
                                      <p:cBhvr>
                                        <p:cTn id="12" dur="500"/>
                                        <p:tgtEl>
                                          <p:spTgt spid="123906"/>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23922"/>
                                        </p:tgtEl>
                                        <p:attrNameLst>
                                          <p:attrName>style.visibility</p:attrName>
                                        </p:attrNameLst>
                                      </p:cBhvr>
                                      <p:to>
                                        <p:strVal val="visible"/>
                                      </p:to>
                                    </p:set>
                                    <p:animEffect transition="in" filter="wipe(left)">
                                      <p:cBhvr>
                                        <p:cTn id="16" dur="500"/>
                                        <p:tgtEl>
                                          <p:spTgt spid="123922"/>
                                        </p:tgtEl>
                                      </p:cBhvr>
                                    </p:animEffect>
                                  </p:childTnLst>
                                </p:cTn>
                              </p:par>
                            </p:childTnLst>
                          </p:cTn>
                        </p:par>
                        <p:par>
                          <p:cTn id="17" fill="hold" nodeType="afterGroup">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23921"/>
                                        </p:tgtEl>
                                        <p:attrNameLst>
                                          <p:attrName>style.visibility</p:attrName>
                                        </p:attrNameLst>
                                      </p:cBhvr>
                                      <p:to>
                                        <p:strVal val="visible"/>
                                      </p:to>
                                    </p:set>
                                    <p:animEffect transition="in" filter="wipe(left)">
                                      <p:cBhvr>
                                        <p:cTn id="20" dur="500"/>
                                        <p:tgtEl>
                                          <p:spTgt spid="12392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3914"/>
                                        </p:tgtEl>
                                        <p:attrNameLst>
                                          <p:attrName>style.visibility</p:attrName>
                                        </p:attrNameLst>
                                      </p:cBhvr>
                                      <p:to>
                                        <p:strVal val="visible"/>
                                      </p:to>
                                    </p:set>
                                    <p:animEffect transition="in" filter="wipe(left)">
                                      <p:cBhvr>
                                        <p:cTn id="25" dur="500"/>
                                        <p:tgtEl>
                                          <p:spTgt spid="12391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23912"/>
                                        </p:tgtEl>
                                        <p:attrNameLst>
                                          <p:attrName>style.visibility</p:attrName>
                                        </p:attrNameLst>
                                      </p:cBhvr>
                                      <p:to>
                                        <p:strVal val="visible"/>
                                      </p:to>
                                    </p:set>
                                    <p:animEffect transition="in" filter="wipe(left)">
                                      <p:cBhvr>
                                        <p:cTn id="30" dur="500"/>
                                        <p:tgtEl>
                                          <p:spTgt spid="12391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3909"/>
                                        </p:tgtEl>
                                        <p:attrNameLst>
                                          <p:attrName>style.visibility</p:attrName>
                                        </p:attrNameLst>
                                      </p:cBhvr>
                                      <p:to>
                                        <p:strVal val="visible"/>
                                      </p:to>
                                    </p:set>
                                    <p:animEffect transition="in" filter="wipe(left)">
                                      <p:cBhvr>
                                        <p:cTn id="35" dur="500"/>
                                        <p:tgtEl>
                                          <p:spTgt spid="123909"/>
                                        </p:tgtEl>
                                      </p:cBhvr>
                                    </p:animEffect>
                                  </p:childTnLst>
                                </p:cTn>
                              </p:par>
                            </p:childTnLst>
                          </p:cTn>
                        </p:par>
                        <p:par>
                          <p:cTn id="36" fill="hold" nodeType="afterGroup">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3920"/>
                                        </p:tgtEl>
                                        <p:attrNameLst>
                                          <p:attrName>style.visibility</p:attrName>
                                        </p:attrNameLst>
                                      </p:cBhvr>
                                      <p:to>
                                        <p:strVal val="visible"/>
                                      </p:to>
                                    </p:set>
                                    <p:animEffect transition="in" filter="wipe(left)">
                                      <p:cBhvr>
                                        <p:cTn id="39" dur="500"/>
                                        <p:tgtEl>
                                          <p:spTgt spid="12392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23923"/>
                                        </p:tgtEl>
                                        <p:attrNameLst>
                                          <p:attrName>style.visibility</p:attrName>
                                        </p:attrNameLst>
                                      </p:cBhvr>
                                      <p:to>
                                        <p:strVal val="visible"/>
                                      </p:to>
                                    </p:set>
                                    <p:animEffect transition="in" filter="wipe(left)">
                                      <p:cBhvr>
                                        <p:cTn id="44" dur="500"/>
                                        <p:tgtEl>
                                          <p:spTgt spid="123923"/>
                                        </p:tgtEl>
                                      </p:cBhvr>
                                    </p:animEffect>
                                  </p:childTnLst>
                                </p:cTn>
                              </p:par>
                            </p:childTnLst>
                          </p:cTn>
                        </p:par>
                        <p:par>
                          <p:cTn id="45" fill="hold" nodeType="afterGroup">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123919"/>
                                        </p:tgtEl>
                                        <p:attrNameLst>
                                          <p:attrName>style.visibility</p:attrName>
                                        </p:attrNameLst>
                                      </p:cBhvr>
                                      <p:to>
                                        <p:strVal val="visible"/>
                                      </p:to>
                                    </p:set>
                                    <p:animEffect transition="in" filter="wipe(left)">
                                      <p:cBhvr>
                                        <p:cTn id="48" dur="500"/>
                                        <p:tgtEl>
                                          <p:spTgt spid="123919"/>
                                        </p:tgtEl>
                                      </p:cBhvr>
                                    </p:animEffect>
                                  </p:childTnLst>
                                </p:cTn>
                              </p:par>
                            </p:childTnLst>
                          </p:cTn>
                        </p:par>
                        <p:par>
                          <p:cTn id="49" fill="hold" nodeType="afterGroup">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123918"/>
                                        </p:tgtEl>
                                        <p:attrNameLst>
                                          <p:attrName>style.visibility</p:attrName>
                                        </p:attrNameLst>
                                      </p:cBhvr>
                                      <p:to>
                                        <p:strVal val="visible"/>
                                      </p:to>
                                    </p:set>
                                    <p:animEffect transition="in" filter="wipe(left)">
                                      <p:cBhvr>
                                        <p:cTn id="52" dur="500"/>
                                        <p:tgtEl>
                                          <p:spTgt spid="12391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3910"/>
                                        </p:tgtEl>
                                        <p:attrNameLst>
                                          <p:attrName>style.visibility</p:attrName>
                                        </p:attrNameLst>
                                      </p:cBhvr>
                                      <p:to>
                                        <p:strVal val="visible"/>
                                      </p:to>
                                    </p:set>
                                    <p:animEffect transition="in" filter="wipe(left)">
                                      <p:cBhvr>
                                        <p:cTn id="57" dur="500"/>
                                        <p:tgtEl>
                                          <p:spTgt spid="12391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23908"/>
                                        </p:tgtEl>
                                        <p:attrNameLst>
                                          <p:attrName>style.visibility</p:attrName>
                                        </p:attrNameLst>
                                      </p:cBhvr>
                                      <p:to>
                                        <p:strVal val="visible"/>
                                      </p:to>
                                    </p:set>
                                    <p:animEffect transition="in" filter="wipe(left)">
                                      <p:cBhvr>
                                        <p:cTn id="62" dur="500"/>
                                        <p:tgtEl>
                                          <p:spTgt spid="123908"/>
                                        </p:tgtEl>
                                      </p:cBhvr>
                                    </p:animEffect>
                                  </p:childTnLst>
                                </p:cTn>
                              </p:par>
                            </p:childTnLst>
                          </p:cTn>
                        </p:par>
                        <p:par>
                          <p:cTn id="63" fill="hold" nodeType="afterGroup">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123916"/>
                                        </p:tgtEl>
                                        <p:attrNameLst>
                                          <p:attrName>style.visibility</p:attrName>
                                        </p:attrNameLst>
                                      </p:cBhvr>
                                      <p:to>
                                        <p:strVal val="visible"/>
                                      </p:to>
                                    </p:set>
                                    <p:animEffect transition="in" filter="wipe(left)">
                                      <p:cBhvr>
                                        <p:cTn id="66" dur="500"/>
                                        <p:tgtEl>
                                          <p:spTgt spid="12391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23915"/>
                                        </p:tgtEl>
                                        <p:attrNameLst>
                                          <p:attrName>style.visibility</p:attrName>
                                        </p:attrNameLst>
                                      </p:cBhvr>
                                      <p:to>
                                        <p:strVal val="visible"/>
                                      </p:to>
                                    </p:set>
                                    <p:animEffect transition="in" filter="wipe(left)">
                                      <p:cBhvr>
                                        <p:cTn id="71" dur="500"/>
                                        <p:tgtEl>
                                          <p:spTgt spid="123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p:bldP spid="123908" grpId="0"/>
      <p:bldP spid="123909" grpId="0"/>
      <p:bldP spid="123910" grpId="0"/>
      <p:bldP spid="123914" grpId="0"/>
      <p:bldP spid="123915" grpId="0"/>
      <p:bldP spid="123916" grpId="0"/>
      <p:bldP spid="123918" grpId="0"/>
      <p:bldP spid="123919" grpId="0"/>
      <p:bldP spid="123920" grpId="0"/>
      <p:bldP spid="123921" grpId="0"/>
      <p:bldP spid="123922" grpId="0"/>
      <p:bldP spid="12392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ChangeArrowheads="1"/>
          </p:cNvSpPr>
          <p:nvPr/>
        </p:nvSpPr>
        <p:spPr bwMode="auto">
          <a:xfrm>
            <a:off x="1142852" y="681196"/>
            <a:ext cx="8412655" cy="69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en-US" altLang="zh-CN" sz="3800">
                <a:solidFill>
                  <a:srgbClr val="0000FF"/>
                </a:solidFill>
                <a:ea typeface="黑体" pitchFamily="2" charset="-122"/>
              </a:rPr>
              <a:t>2.</a:t>
            </a:r>
            <a:r>
              <a:rPr lang="zh-CN" altLang="en-US" sz="3800">
                <a:solidFill>
                  <a:srgbClr val="0000FF"/>
                </a:solidFill>
                <a:ea typeface="黑体" pitchFamily="2" charset="-122"/>
              </a:rPr>
              <a:t>二维随机变量的分布函数      </a:t>
            </a:r>
          </a:p>
        </p:txBody>
      </p:sp>
      <p:sp>
        <p:nvSpPr>
          <p:cNvPr id="124931" name="Text Box 3"/>
          <p:cNvSpPr txBox="1">
            <a:spLocks noChangeArrowheads="1"/>
          </p:cNvSpPr>
          <p:nvPr/>
        </p:nvSpPr>
        <p:spPr bwMode="auto">
          <a:xfrm>
            <a:off x="1102640" y="1341749"/>
            <a:ext cx="4512146"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en-US" altLang="zh-CN">
                <a:solidFill>
                  <a:srgbClr val="CC00CC"/>
                </a:solidFill>
                <a:ea typeface="黑体" pitchFamily="2" charset="-122"/>
              </a:rPr>
              <a:t>(1)</a:t>
            </a:r>
            <a:r>
              <a:rPr kumimoji="1" lang="zh-CN" altLang="en-US">
                <a:solidFill>
                  <a:srgbClr val="CC00CC"/>
                </a:solidFill>
                <a:ea typeface="黑体" pitchFamily="2" charset="-122"/>
              </a:rPr>
              <a:t>分布函数的定义</a:t>
            </a:r>
            <a:r>
              <a:rPr kumimoji="1" lang="zh-CN" altLang="en-US">
                <a:solidFill>
                  <a:srgbClr val="CC00CC"/>
                </a:solidFill>
                <a:ea typeface="宋体" charset="-122"/>
              </a:rPr>
              <a:t>    </a:t>
            </a:r>
          </a:p>
        </p:txBody>
      </p:sp>
      <p:sp>
        <p:nvSpPr>
          <p:cNvPr id="124933" name="Text Box 5"/>
          <p:cNvSpPr txBox="1">
            <a:spLocks noChangeArrowheads="1"/>
          </p:cNvSpPr>
          <p:nvPr/>
        </p:nvSpPr>
        <p:spPr bwMode="auto">
          <a:xfrm>
            <a:off x="1342678" y="1830591"/>
            <a:ext cx="1741791"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dirty="0">
                <a:ea typeface="黑体" pitchFamily="2" charset="-122"/>
              </a:rPr>
              <a:t>定义</a:t>
            </a:r>
          </a:p>
        </p:txBody>
      </p:sp>
      <p:graphicFrame>
        <p:nvGraphicFramePr>
          <p:cNvPr id="124934" name="Object 6"/>
          <p:cNvGraphicFramePr>
            <a:graphicFrameLocks noChangeAspect="1"/>
          </p:cNvGraphicFramePr>
          <p:nvPr>
            <p:extLst>
              <p:ext uri="{D42A27DB-BD31-4B8C-83A1-F6EECF244321}">
                <p14:modId xmlns:p14="http://schemas.microsoft.com/office/powerpoint/2010/main" val="735961447"/>
              </p:ext>
            </p:extLst>
          </p:nvPr>
        </p:nvGraphicFramePr>
        <p:xfrm>
          <a:off x="2747076" y="1845618"/>
          <a:ext cx="4669817" cy="444603"/>
        </p:xfrm>
        <a:graphic>
          <a:graphicData uri="http://schemas.openxmlformats.org/presentationml/2006/ole">
            <mc:AlternateContent xmlns:mc="http://schemas.openxmlformats.org/markup-compatibility/2006">
              <mc:Choice xmlns:v="urn:schemas-microsoft-com:vml" Requires="v">
                <p:oleObj spid="_x0000_s366219" name="公式" r:id="rId3" imgW="3949560" imgH="444240" progId="Equation.3">
                  <p:embed/>
                </p:oleObj>
              </mc:Choice>
              <mc:Fallback>
                <p:oleObj name="公式" r:id="rId3" imgW="394956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7076" y="1845618"/>
                        <a:ext cx="4669817" cy="444603"/>
                      </a:xfrm>
                      <a:prstGeom prst="rect">
                        <a:avLst/>
                      </a:prstGeom>
                      <a:noFill/>
                      <a:ln>
                        <a:noFill/>
                      </a:ln>
                      <a:effectLst/>
                    </p:spPr>
                  </p:pic>
                </p:oleObj>
              </mc:Fallback>
            </mc:AlternateContent>
          </a:graphicData>
        </a:graphic>
      </p:graphicFrame>
      <p:graphicFrame>
        <p:nvGraphicFramePr>
          <p:cNvPr id="124935" name="Object 7"/>
          <p:cNvGraphicFramePr>
            <a:graphicFrameLocks noChangeAspect="1"/>
          </p:cNvGraphicFramePr>
          <p:nvPr/>
        </p:nvGraphicFramePr>
        <p:xfrm>
          <a:off x="1229624" y="2475486"/>
          <a:ext cx="1456077" cy="419197"/>
        </p:xfrm>
        <a:graphic>
          <a:graphicData uri="http://schemas.openxmlformats.org/presentationml/2006/ole">
            <mc:AlternateContent xmlns:mc="http://schemas.openxmlformats.org/markup-compatibility/2006">
              <mc:Choice xmlns:v="urn:schemas-microsoft-com:vml" Requires="v">
                <p:oleObj spid="_x0000_s366220" name="公式" r:id="rId5" imgW="1091880" imgH="419040" progId="Equation.3">
                  <p:embed/>
                </p:oleObj>
              </mc:Choice>
              <mc:Fallback>
                <p:oleObj name="公式" r:id="rId5" imgW="109188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9624" y="2475486"/>
                        <a:ext cx="1456077" cy="419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4936" name="Text Box 8"/>
          <p:cNvSpPr txBox="1">
            <a:spLocks noChangeArrowheads="1"/>
          </p:cNvSpPr>
          <p:nvPr/>
        </p:nvSpPr>
        <p:spPr bwMode="auto">
          <a:xfrm>
            <a:off x="2747076" y="2446905"/>
            <a:ext cx="4021143"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t>二元函数</a:t>
            </a:r>
            <a:r>
              <a:rPr lang="en-US" altLang="zh-CN" sz="2800" b="1" dirty="0"/>
              <a:t>:</a:t>
            </a:r>
          </a:p>
        </p:txBody>
      </p:sp>
      <p:graphicFrame>
        <p:nvGraphicFramePr>
          <p:cNvPr id="124937" name="Object 9"/>
          <p:cNvGraphicFramePr>
            <a:graphicFrameLocks noChangeAspect="1"/>
          </p:cNvGraphicFramePr>
          <p:nvPr/>
        </p:nvGraphicFramePr>
        <p:xfrm>
          <a:off x="1415866" y="3205905"/>
          <a:ext cx="1523802" cy="393791"/>
        </p:xfrm>
        <a:graphic>
          <a:graphicData uri="http://schemas.openxmlformats.org/presentationml/2006/ole">
            <mc:AlternateContent xmlns:mc="http://schemas.openxmlformats.org/markup-compatibility/2006">
              <mc:Choice xmlns:v="urn:schemas-microsoft-com:vml" Requires="v">
                <p:oleObj spid="_x0000_s366221" name="公式" r:id="rId7" imgW="1143000" imgH="393480" progId="Equation.3">
                  <p:embed/>
                </p:oleObj>
              </mc:Choice>
              <mc:Fallback>
                <p:oleObj name="公式" r:id="rId7" imgW="114300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5866" y="3205905"/>
                        <a:ext cx="1523802"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938" name="Object 10"/>
          <p:cNvGraphicFramePr>
            <a:graphicFrameLocks noChangeAspect="1"/>
          </p:cNvGraphicFramePr>
          <p:nvPr/>
        </p:nvGraphicFramePr>
        <p:xfrm>
          <a:off x="3227497" y="3221784"/>
          <a:ext cx="4165058" cy="406494"/>
        </p:xfrm>
        <a:graphic>
          <a:graphicData uri="http://schemas.openxmlformats.org/presentationml/2006/ole">
            <mc:AlternateContent xmlns:mc="http://schemas.openxmlformats.org/markup-compatibility/2006">
              <mc:Choice xmlns:v="urn:schemas-microsoft-com:vml" Requires="v">
                <p:oleObj spid="_x0000_s366222" name="公式" r:id="rId9" imgW="3124080" imgH="406080" progId="Equation.3">
                  <p:embed/>
                </p:oleObj>
              </mc:Choice>
              <mc:Fallback>
                <p:oleObj name="公式" r:id="rId9" imgW="3124080" imgH="4060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27497" y="3221784"/>
                        <a:ext cx="4165058" cy="406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939" name="Object 11"/>
          <p:cNvGraphicFramePr>
            <a:graphicFrameLocks noChangeAspect="1"/>
          </p:cNvGraphicFramePr>
          <p:nvPr/>
        </p:nvGraphicFramePr>
        <p:xfrm>
          <a:off x="8139641" y="3221784"/>
          <a:ext cx="3199983" cy="393791"/>
        </p:xfrm>
        <a:graphic>
          <a:graphicData uri="http://schemas.openxmlformats.org/presentationml/2006/ole">
            <mc:AlternateContent xmlns:mc="http://schemas.openxmlformats.org/markup-compatibility/2006">
              <mc:Choice xmlns:v="urn:schemas-microsoft-com:vml" Requires="v">
                <p:oleObj spid="_x0000_s366223" name="公式" r:id="rId11" imgW="2400120" imgH="393480" progId="Equation.3">
                  <p:embed/>
                </p:oleObj>
              </mc:Choice>
              <mc:Fallback>
                <p:oleObj name="公式" r:id="rId11" imgW="240012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39641" y="3221784"/>
                        <a:ext cx="3199983"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940" name="Object 12"/>
          <p:cNvGraphicFramePr>
            <a:graphicFrameLocks noChangeAspect="1"/>
          </p:cNvGraphicFramePr>
          <p:nvPr/>
        </p:nvGraphicFramePr>
        <p:xfrm>
          <a:off x="7623241" y="3366279"/>
          <a:ext cx="321691" cy="152435"/>
        </p:xfrm>
        <a:graphic>
          <a:graphicData uri="http://schemas.openxmlformats.org/presentationml/2006/ole">
            <mc:AlternateContent xmlns:mc="http://schemas.openxmlformats.org/markup-compatibility/2006">
              <mc:Choice xmlns:v="urn:schemas-microsoft-com:vml" Requires="v">
                <p:oleObj spid="_x0000_s366224" name="公式" r:id="rId13" imgW="241200" imgH="152280" progId="Equation.3">
                  <p:embed/>
                </p:oleObj>
              </mc:Choice>
              <mc:Fallback>
                <p:oleObj name="公式" r:id="rId13" imgW="241200" imgH="1522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23241" y="3366279"/>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4941" name="Text Box 13"/>
          <p:cNvSpPr txBox="1">
            <a:spLocks noChangeArrowheads="1"/>
          </p:cNvSpPr>
          <p:nvPr/>
        </p:nvSpPr>
        <p:spPr bwMode="auto">
          <a:xfrm>
            <a:off x="7286736" y="2993131"/>
            <a:ext cx="1881471" cy="479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400"/>
              <a:t>记成</a:t>
            </a:r>
          </a:p>
        </p:txBody>
      </p:sp>
      <p:graphicFrame>
        <p:nvGraphicFramePr>
          <p:cNvPr id="124942" name="Object 14"/>
          <p:cNvGraphicFramePr>
            <a:graphicFrameLocks noChangeAspect="1"/>
          </p:cNvGraphicFramePr>
          <p:nvPr>
            <p:extLst>
              <p:ext uri="{D42A27DB-BD31-4B8C-83A1-F6EECF244321}">
                <p14:modId xmlns:p14="http://schemas.microsoft.com/office/powerpoint/2010/main" val="2675437176"/>
              </p:ext>
            </p:extLst>
          </p:nvPr>
        </p:nvGraphicFramePr>
        <p:xfrm>
          <a:off x="1197877" y="3774362"/>
          <a:ext cx="6697529" cy="444603"/>
        </p:xfrm>
        <a:graphic>
          <a:graphicData uri="http://schemas.openxmlformats.org/presentationml/2006/ole">
            <mc:AlternateContent xmlns:mc="http://schemas.openxmlformats.org/markup-compatibility/2006">
              <mc:Choice xmlns:v="urn:schemas-microsoft-com:vml" Requires="v">
                <p:oleObj spid="_x0000_s366225" name="公式" r:id="rId15" imgW="5816520" imgH="444240" progId="Equation.3">
                  <p:embed/>
                </p:oleObj>
              </mc:Choice>
              <mc:Fallback>
                <p:oleObj name="公式" r:id="rId15" imgW="5816520" imgH="4442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97877" y="3774362"/>
                        <a:ext cx="6697529" cy="444603"/>
                      </a:xfrm>
                      <a:prstGeom prst="rect">
                        <a:avLst/>
                      </a:prstGeom>
                      <a:noFill/>
                      <a:ln>
                        <a:noFill/>
                      </a:ln>
                      <a:effectLst/>
                    </p:spPr>
                  </p:pic>
                </p:oleObj>
              </mc:Fallback>
            </mc:AlternateContent>
          </a:graphicData>
        </a:graphic>
      </p:graphicFrame>
      <p:sp>
        <p:nvSpPr>
          <p:cNvPr id="124943" name="Text Box 15"/>
          <p:cNvSpPr txBox="1">
            <a:spLocks noChangeArrowheads="1"/>
          </p:cNvSpPr>
          <p:nvPr/>
        </p:nvSpPr>
        <p:spPr bwMode="auto">
          <a:xfrm>
            <a:off x="7901547" y="3721322"/>
            <a:ext cx="3307919"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dirty="0"/>
              <a:t>或称为</a:t>
            </a:r>
            <a:r>
              <a:rPr lang="zh-CN" altLang="en-US" sz="2800" dirty="0">
                <a:solidFill>
                  <a:srgbClr val="CC0000"/>
                </a:solidFill>
              </a:rPr>
              <a:t>随机</a:t>
            </a:r>
          </a:p>
        </p:txBody>
      </p:sp>
      <p:sp>
        <p:nvSpPr>
          <p:cNvPr id="124944" name="Text Box 16"/>
          <p:cNvSpPr txBox="1">
            <a:spLocks noChangeArrowheads="1"/>
          </p:cNvSpPr>
          <p:nvPr/>
        </p:nvSpPr>
        <p:spPr bwMode="auto">
          <a:xfrm>
            <a:off x="7631707" y="1844588"/>
            <a:ext cx="3422204"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dirty="0"/>
              <a:t>对于任意实</a:t>
            </a:r>
          </a:p>
        </p:txBody>
      </p:sp>
      <p:graphicFrame>
        <p:nvGraphicFramePr>
          <p:cNvPr id="124945" name="Object 17"/>
          <p:cNvGraphicFramePr>
            <a:graphicFrameLocks noChangeAspect="1"/>
          </p:cNvGraphicFramePr>
          <p:nvPr/>
        </p:nvGraphicFramePr>
        <p:xfrm>
          <a:off x="2939668" y="3342462"/>
          <a:ext cx="321691" cy="152435"/>
        </p:xfrm>
        <a:graphic>
          <a:graphicData uri="http://schemas.openxmlformats.org/presentationml/2006/ole">
            <mc:AlternateContent xmlns:mc="http://schemas.openxmlformats.org/markup-compatibility/2006">
              <mc:Choice xmlns:v="urn:schemas-microsoft-com:vml" Requires="v">
                <p:oleObj spid="_x0000_s366226" name="公式" r:id="rId17" imgW="241200" imgH="152280" progId="Equation.3">
                  <p:embed/>
                </p:oleObj>
              </mc:Choice>
              <mc:Fallback>
                <p:oleObj name="公式" r:id="rId17" imgW="241200" imgH="1522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39668" y="3342462"/>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946" name="Object 18"/>
          <p:cNvGraphicFramePr>
            <a:graphicFrameLocks noChangeAspect="1"/>
          </p:cNvGraphicFramePr>
          <p:nvPr/>
        </p:nvGraphicFramePr>
        <p:xfrm>
          <a:off x="1199994" y="4366636"/>
          <a:ext cx="5739653" cy="431900"/>
        </p:xfrm>
        <a:graphic>
          <a:graphicData uri="http://schemas.openxmlformats.org/presentationml/2006/ole">
            <mc:AlternateContent xmlns:mc="http://schemas.openxmlformats.org/markup-compatibility/2006">
              <mc:Choice xmlns:v="urn:schemas-microsoft-com:vml" Requires="v">
                <p:oleObj spid="_x0000_s366227" name="公式" r:id="rId19" imgW="4305240" imgH="431640" progId="Equation.3">
                  <p:embed/>
                </p:oleObj>
              </mc:Choice>
              <mc:Fallback>
                <p:oleObj name="公式" r:id="rId19" imgW="4305240" imgH="4316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99994" y="4366636"/>
                        <a:ext cx="5739653" cy="4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947" name="Object 19"/>
          <p:cNvGraphicFramePr>
            <a:graphicFrameLocks noChangeAspect="1"/>
          </p:cNvGraphicFramePr>
          <p:nvPr>
            <p:extLst>
              <p:ext uri="{D42A27DB-BD31-4B8C-83A1-F6EECF244321}">
                <p14:modId xmlns:p14="http://schemas.microsoft.com/office/powerpoint/2010/main" val="1650352583"/>
              </p:ext>
            </p:extLst>
          </p:nvPr>
        </p:nvGraphicFramePr>
        <p:xfrm>
          <a:off x="2148137" y="4943032"/>
          <a:ext cx="7020070" cy="444603"/>
        </p:xfrm>
        <a:graphic>
          <a:graphicData uri="http://schemas.openxmlformats.org/presentationml/2006/ole">
            <mc:AlternateContent xmlns:mc="http://schemas.openxmlformats.org/markup-compatibility/2006">
              <mc:Choice xmlns:v="urn:schemas-microsoft-com:vml" Requires="v">
                <p:oleObj spid="_x0000_s366228" name="公式" r:id="rId21" imgW="6743520" imgH="444240" progId="Equation.3">
                  <p:embed/>
                </p:oleObj>
              </mc:Choice>
              <mc:Fallback>
                <p:oleObj name="公式" r:id="rId21" imgW="6743520" imgH="4442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48137" y="4943032"/>
                        <a:ext cx="7020070" cy="444603"/>
                      </a:xfrm>
                      <a:prstGeom prst="rect">
                        <a:avLst/>
                      </a:prstGeom>
                      <a:noFill/>
                      <a:ln>
                        <a:noFill/>
                      </a:ln>
                      <a:effectLst/>
                    </p:spPr>
                  </p:pic>
                </p:oleObj>
              </mc:Fallback>
            </mc:AlternateContent>
          </a:graphicData>
        </a:graphic>
      </p:graphicFrame>
      <p:sp>
        <p:nvSpPr>
          <p:cNvPr id="124948" name="Text Box 20"/>
          <p:cNvSpPr txBox="1">
            <a:spLocks noChangeArrowheads="1"/>
          </p:cNvSpPr>
          <p:nvPr/>
        </p:nvSpPr>
        <p:spPr bwMode="auto">
          <a:xfrm>
            <a:off x="1119572" y="5471792"/>
            <a:ext cx="4975635"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lgn="just"/>
            <a:r>
              <a:rPr lang="zh-CN" altLang="en-US" sz="2800" b="1" dirty="0"/>
              <a:t>机点的坐标</a:t>
            </a:r>
            <a:r>
              <a:rPr lang="en-US" altLang="zh-CN" sz="2800" b="1" dirty="0"/>
              <a:t>,</a:t>
            </a:r>
          </a:p>
        </p:txBody>
      </p:sp>
      <p:sp>
        <p:nvSpPr>
          <p:cNvPr id="124949" name="Rectangle 21"/>
          <p:cNvSpPr>
            <a:spLocks noChangeArrowheads="1"/>
          </p:cNvSpPr>
          <p:nvPr/>
        </p:nvSpPr>
        <p:spPr bwMode="auto">
          <a:xfrm>
            <a:off x="3815854" y="5473380"/>
            <a:ext cx="3815853"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t>那么</a:t>
            </a:r>
            <a:r>
              <a:rPr lang="en-US" altLang="zh-CN" sz="2800" b="1" dirty="0"/>
              <a:t>,</a:t>
            </a:r>
          </a:p>
        </p:txBody>
      </p:sp>
      <p:graphicFrame>
        <p:nvGraphicFramePr>
          <p:cNvPr id="124950" name="Object 22"/>
          <p:cNvGraphicFramePr>
            <a:graphicFrameLocks noChangeAspect="1"/>
          </p:cNvGraphicFramePr>
          <p:nvPr/>
        </p:nvGraphicFramePr>
        <p:xfrm>
          <a:off x="5096270" y="5536895"/>
          <a:ext cx="6078275" cy="444603"/>
        </p:xfrm>
        <a:graphic>
          <a:graphicData uri="http://schemas.openxmlformats.org/presentationml/2006/ole">
            <mc:AlternateContent xmlns:mc="http://schemas.openxmlformats.org/markup-compatibility/2006">
              <mc:Choice xmlns:v="urn:schemas-microsoft-com:vml" Requires="v">
                <p:oleObj spid="_x0000_s366229" name="公式" r:id="rId23" imgW="4559040" imgH="444240" progId="Equation.3">
                  <p:embed/>
                </p:oleObj>
              </mc:Choice>
              <mc:Fallback>
                <p:oleObj name="公式" r:id="rId23" imgW="4559040" imgH="4442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096270" y="5536895"/>
                        <a:ext cx="6078275" cy="444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2554654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4931"/>
                                        </p:tgtEl>
                                        <p:attrNameLst>
                                          <p:attrName>style.visibility</p:attrName>
                                        </p:attrNameLst>
                                      </p:cBhvr>
                                      <p:to>
                                        <p:strVal val="visible"/>
                                      </p:to>
                                    </p:set>
                                    <p:animEffect transition="in" filter="wipe(left)">
                                      <p:cBhvr>
                                        <p:cTn id="7" dur="500"/>
                                        <p:tgtEl>
                                          <p:spTgt spid="1249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4933"/>
                                        </p:tgtEl>
                                        <p:attrNameLst>
                                          <p:attrName>style.visibility</p:attrName>
                                        </p:attrNameLst>
                                      </p:cBhvr>
                                      <p:to>
                                        <p:strVal val="visible"/>
                                      </p:to>
                                    </p:set>
                                    <p:animEffect transition="in" filter="wipe(left)">
                                      <p:cBhvr>
                                        <p:cTn id="12" dur="500"/>
                                        <p:tgtEl>
                                          <p:spTgt spid="1249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4934"/>
                                        </p:tgtEl>
                                        <p:attrNameLst>
                                          <p:attrName>style.visibility</p:attrName>
                                        </p:attrNameLst>
                                      </p:cBhvr>
                                      <p:to>
                                        <p:strVal val="visible"/>
                                      </p:to>
                                    </p:set>
                                    <p:animEffect transition="in" filter="wipe(left)">
                                      <p:cBhvr>
                                        <p:cTn id="17" dur="500"/>
                                        <p:tgtEl>
                                          <p:spTgt spid="1249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4944"/>
                                        </p:tgtEl>
                                        <p:attrNameLst>
                                          <p:attrName>style.visibility</p:attrName>
                                        </p:attrNameLst>
                                      </p:cBhvr>
                                      <p:to>
                                        <p:strVal val="visible"/>
                                      </p:to>
                                    </p:set>
                                    <p:animEffect transition="in" filter="wipe(left)">
                                      <p:cBhvr>
                                        <p:cTn id="22" dur="500"/>
                                        <p:tgtEl>
                                          <p:spTgt spid="124944"/>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124935"/>
                                        </p:tgtEl>
                                        <p:attrNameLst>
                                          <p:attrName>style.visibility</p:attrName>
                                        </p:attrNameLst>
                                      </p:cBhvr>
                                      <p:to>
                                        <p:strVal val="visible"/>
                                      </p:to>
                                    </p:set>
                                    <p:animEffect transition="in" filter="wipe(left)">
                                      <p:cBhvr>
                                        <p:cTn id="26" dur="500"/>
                                        <p:tgtEl>
                                          <p:spTgt spid="12493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24936"/>
                                        </p:tgtEl>
                                        <p:attrNameLst>
                                          <p:attrName>style.visibility</p:attrName>
                                        </p:attrNameLst>
                                      </p:cBhvr>
                                      <p:to>
                                        <p:strVal val="visible"/>
                                      </p:to>
                                    </p:set>
                                    <p:animEffect transition="in" filter="wipe(left)">
                                      <p:cBhvr>
                                        <p:cTn id="31" dur="500"/>
                                        <p:tgtEl>
                                          <p:spTgt spid="12493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24937"/>
                                        </p:tgtEl>
                                        <p:attrNameLst>
                                          <p:attrName>style.visibility</p:attrName>
                                        </p:attrNameLst>
                                      </p:cBhvr>
                                      <p:to>
                                        <p:strVal val="visible"/>
                                      </p:to>
                                    </p:set>
                                    <p:animEffect transition="in" filter="wipe(left)">
                                      <p:cBhvr>
                                        <p:cTn id="36" dur="500"/>
                                        <p:tgtEl>
                                          <p:spTgt spid="12493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24945"/>
                                        </p:tgtEl>
                                        <p:attrNameLst>
                                          <p:attrName>style.visibility</p:attrName>
                                        </p:attrNameLst>
                                      </p:cBhvr>
                                      <p:to>
                                        <p:strVal val="visible"/>
                                      </p:to>
                                    </p:set>
                                    <p:animEffect transition="in" filter="wipe(left)">
                                      <p:cBhvr>
                                        <p:cTn id="41" dur="500"/>
                                        <p:tgtEl>
                                          <p:spTgt spid="124945"/>
                                        </p:tgtEl>
                                      </p:cBhvr>
                                    </p:animEffect>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124938"/>
                                        </p:tgtEl>
                                        <p:attrNameLst>
                                          <p:attrName>style.visibility</p:attrName>
                                        </p:attrNameLst>
                                      </p:cBhvr>
                                      <p:to>
                                        <p:strVal val="visible"/>
                                      </p:to>
                                    </p:set>
                                    <p:animEffect transition="in" filter="wipe(left)">
                                      <p:cBhvr>
                                        <p:cTn id="45" dur="500"/>
                                        <p:tgtEl>
                                          <p:spTgt spid="12493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24941"/>
                                        </p:tgtEl>
                                        <p:attrNameLst>
                                          <p:attrName>style.visibility</p:attrName>
                                        </p:attrNameLst>
                                      </p:cBhvr>
                                      <p:to>
                                        <p:strVal val="visible"/>
                                      </p:to>
                                    </p:set>
                                    <p:animEffect transition="in" filter="wipe(left)">
                                      <p:cBhvr>
                                        <p:cTn id="50" dur="500"/>
                                        <p:tgtEl>
                                          <p:spTgt spid="124941"/>
                                        </p:tgtEl>
                                      </p:cBhvr>
                                    </p:animEffect>
                                  </p:childTnLst>
                                </p:cTn>
                              </p:par>
                              <p:par>
                                <p:cTn id="51" presetID="22" presetClass="entr" presetSubtype="8" fill="hold" nodeType="withEffect">
                                  <p:stCondLst>
                                    <p:cond delay="0"/>
                                  </p:stCondLst>
                                  <p:childTnLst>
                                    <p:set>
                                      <p:cBhvr>
                                        <p:cTn id="52" dur="1" fill="hold">
                                          <p:stCondLst>
                                            <p:cond delay="0"/>
                                          </p:stCondLst>
                                        </p:cTn>
                                        <p:tgtEl>
                                          <p:spTgt spid="124940"/>
                                        </p:tgtEl>
                                        <p:attrNameLst>
                                          <p:attrName>style.visibility</p:attrName>
                                        </p:attrNameLst>
                                      </p:cBhvr>
                                      <p:to>
                                        <p:strVal val="visible"/>
                                      </p:to>
                                    </p:set>
                                    <p:animEffect transition="in" filter="wipe(left)">
                                      <p:cBhvr>
                                        <p:cTn id="53" dur="500"/>
                                        <p:tgtEl>
                                          <p:spTgt spid="124940"/>
                                        </p:tgtEl>
                                      </p:cBhvr>
                                    </p:animEffect>
                                  </p:childTnLst>
                                </p:cTn>
                              </p:par>
                            </p:childTnLst>
                          </p:cTn>
                        </p:par>
                        <p:par>
                          <p:cTn id="54" fill="hold" nodeType="afterGroup">
                            <p:stCondLst>
                              <p:cond delay="500"/>
                            </p:stCondLst>
                            <p:childTnLst>
                              <p:par>
                                <p:cTn id="55" presetID="22" presetClass="entr" presetSubtype="8" fill="hold" nodeType="afterEffect">
                                  <p:stCondLst>
                                    <p:cond delay="0"/>
                                  </p:stCondLst>
                                  <p:childTnLst>
                                    <p:set>
                                      <p:cBhvr>
                                        <p:cTn id="56" dur="1" fill="hold">
                                          <p:stCondLst>
                                            <p:cond delay="0"/>
                                          </p:stCondLst>
                                        </p:cTn>
                                        <p:tgtEl>
                                          <p:spTgt spid="124939"/>
                                        </p:tgtEl>
                                        <p:attrNameLst>
                                          <p:attrName>style.visibility</p:attrName>
                                        </p:attrNameLst>
                                      </p:cBhvr>
                                      <p:to>
                                        <p:strVal val="visible"/>
                                      </p:to>
                                    </p:set>
                                    <p:animEffect transition="in" filter="wipe(left)">
                                      <p:cBhvr>
                                        <p:cTn id="57" dur="500"/>
                                        <p:tgtEl>
                                          <p:spTgt spid="12493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24942"/>
                                        </p:tgtEl>
                                        <p:attrNameLst>
                                          <p:attrName>style.visibility</p:attrName>
                                        </p:attrNameLst>
                                      </p:cBhvr>
                                      <p:to>
                                        <p:strVal val="visible"/>
                                      </p:to>
                                    </p:set>
                                    <p:animEffect transition="in" filter="wipe(left)">
                                      <p:cBhvr>
                                        <p:cTn id="62" dur="500"/>
                                        <p:tgtEl>
                                          <p:spTgt spid="12494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24943"/>
                                        </p:tgtEl>
                                        <p:attrNameLst>
                                          <p:attrName>style.visibility</p:attrName>
                                        </p:attrNameLst>
                                      </p:cBhvr>
                                      <p:to>
                                        <p:strVal val="visible"/>
                                      </p:to>
                                    </p:set>
                                    <p:animEffect transition="in" filter="wipe(left)">
                                      <p:cBhvr>
                                        <p:cTn id="67" dur="500"/>
                                        <p:tgtEl>
                                          <p:spTgt spid="124943"/>
                                        </p:tgtEl>
                                      </p:cBhvr>
                                    </p:animEffect>
                                  </p:childTnLst>
                                </p:cTn>
                              </p:par>
                            </p:childTnLst>
                          </p:cTn>
                        </p:par>
                        <p:par>
                          <p:cTn id="68" fill="hold" nodeType="afterGroup">
                            <p:stCondLst>
                              <p:cond delay="500"/>
                            </p:stCondLst>
                            <p:childTnLst>
                              <p:par>
                                <p:cTn id="69" presetID="22" presetClass="entr" presetSubtype="8" fill="hold" nodeType="afterEffect">
                                  <p:stCondLst>
                                    <p:cond delay="0"/>
                                  </p:stCondLst>
                                  <p:childTnLst>
                                    <p:set>
                                      <p:cBhvr>
                                        <p:cTn id="70" dur="1" fill="hold">
                                          <p:stCondLst>
                                            <p:cond delay="0"/>
                                          </p:stCondLst>
                                        </p:cTn>
                                        <p:tgtEl>
                                          <p:spTgt spid="124946"/>
                                        </p:tgtEl>
                                        <p:attrNameLst>
                                          <p:attrName>style.visibility</p:attrName>
                                        </p:attrNameLst>
                                      </p:cBhvr>
                                      <p:to>
                                        <p:strVal val="visible"/>
                                      </p:to>
                                    </p:set>
                                    <p:animEffect transition="in" filter="wipe(left)">
                                      <p:cBhvr>
                                        <p:cTn id="71" dur="500"/>
                                        <p:tgtEl>
                                          <p:spTgt spid="124946"/>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124947"/>
                                        </p:tgtEl>
                                        <p:attrNameLst>
                                          <p:attrName>style.visibility</p:attrName>
                                        </p:attrNameLst>
                                      </p:cBhvr>
                                      <p:to>
                                        <p:strVal val="visible"/>
                                      </p:to>
                                    </p:set>
                                    <p:animEffect transition="in" filter="wipe(left)">
                                      <p:cBhvr>
                                        <p:cTn id="76" dur="500"/>
                                        <p:tgtEl>
                                          <p:spTgt spid="124947"/>
                                        </p:tgtEl>
                                      </p:cBhvr>
                                    </p:animEffect>
                                  </p:childTnLst>
                                </p:cTn>
                              </p:par>
                            </p:childTnLst>
                          </p:cTn>
                        </p:par>
                        <p:par>
                          <p:cTn id="77" fill="hold" nodeType="afterGroup">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124948"/>
                                        </p:tgtEl>
                                        <p:attrNameLst>
                                          <p:attrName>style.visibility</p:attrName>
                                        </p:attrNameLst>
                                      </p:cBhvr>
                                      <p:to>
                                        <p:strVal val="visible"/>
                                      </p:to>
                                    </p:set>
                                    <p:animEffect transition="in" filter="wipe(left)">
                                      <p:cBhvr>
                                        <p:cTn id="80" dur="500"/>
                                        <p:tgtEl>
                                          <p:spTgt spid="12494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24949"/>
                                        </p:tgtEl>
                                        <p:attrNameLst>
                                          <p:attrName>style.visibility</p:attrName>
                                        </p:attrNameLst>
                                      </p:cBhvr>
                                      <p:to>
                                        <p:strVal val="visible"/>
                                      </p:to>
                                    </p:set>
                                    <p:animEffect transition="in" filter="wipe(left)">
                                      <p:cBhvr>
                                        <p:cTn id="85" dur="500"/>
                                        <p:tgtEl>
                                          <p:spTgt spid="124949"/>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124950"/>
                                        </p:tgtEl>
                                        <p:attrNameLst>
                                          <p:attrName>style.visibility</p:attrName>
                                        </p:attrNameLst>
                                      </p:cBhvr>
                                      <p:to>
                                        <p:strVal val="visible"/>
                                      </p:to>
                                    </p:set>
                                    <p:animEffect transition="in" filter="wipe(left)">
                                      <p:cBhvr>
                                        <p:cTn id="90" dur="500"/>
                                        <p:tgtEl>
                                          <p:spTgt spid="124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autoUpdateAnimBg="0"/>
      <p:bldP spid="124933" grpId="0"/>
      <p:bldP spid="124936" grpId="0"/>
      <p:bldP spid="124941" grpId="0"/>
      <p:bldP spid="124943" grpId="0"/>
      <p:bldP spid="124944" grpId="0"/>
      <p:bldP spid="124948" grpId="0"/>
      <p:bldP spid="12494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ChangeArrowheads="1"/>
          </p:cNvSpPr>
          <p:nvPr/>
        </p:nvSpPr>
        <p:spPr bwMode="auto">
          <a:xfrm>
            <a:off x="3613858" y="2223493"/>
            <a:ext cx="4063471" cy="1905441"/>
          </a:xfrm>
          <a:prstGeom prst="rect">
            <a:avLst/>
          </a:prstGeom>
          <a:solidFill>
            <a:srgbClr val="CC99FF">
              <a:alpha val="50000"/>
            </a:srgbClr>
          </a:solidFill>
          <a:ln>
            <a:noFill/>
          </a:ln>
          <a:effectLst/>
          <a:extLst>
            <a:ext uri="{91240B29-F687-4F45-9708-019B960494DF}">
              <a14:hiddenLine xmlns:a14="http://schemas.microsoft.com/office/drawing/2010/main" w="9525">
                <a:solidFill>
                  <a:srgbClr val="CC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nchor="ctr"/>
          <a:lstStyle/>
          <a:p>
            <a:endParaRPr lang="zh-CN" altLang="en-US"/>
          </a:p>
        </p:txBody>
      </p:sp>
      <p:grpSp>
        <p:nvGrpSpPr>
          <p:cNvPr id="125955" name="Group 3"/>
          <p:cNvGrpSpPr>
            <a:grpSpLocks/>
          </p:cNvGrpSpPr>
          <p:nvPr/>
        </p:nvGrpSpPr>
        <p:grpSpPr bwMode="auto">
          <a:xfrm>
            <a:off x="3309098" y="1613752"/>
            <a:ext cx="5940711" cy="2667618"/>
            <a:chOff x="1104" y="1776"/>
            <a:chExt cx="2807" cy="1680"/>
          </a:xfrm>
        </p:grpSpPr>
        <p:sp>
          <p:nvSpPr>
            <p:cNvPr id="125956" name="Line 4"/>
            <p:cNvSpPr>
              <a:spLocks noChangeShapeType="1"/>
            </p:cNvSpPr>
            <p:nvPr/>
          </p:nvSpPr>
          <p:spPr bwMode="auto">
            <a:xfrm>
              <a:off x="1104" y="3024"/>
              <a:ext cx="2784" cy="0"/>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5957" name="Object 5"/>
            <p:cNvGraphicFramePr>
              <a:graphicFrameLocks noChangeAspect="1"/>
            </p:cNvGraphicFramePr>
            <p:nvPr/>
          </p:nvGraphicFramePr>
          <p:xfrm>
            <a:off x="3744" y="3072"/>
            <a:ext cx="167" cy="159"/>
          </p:xfrm>
          <a:graphic>
            <a:graphicData uri="http://schemas.openxmlformats.org/presentationml/2006/ole">
              <mc:AlternateContent xmlns:mc="http://schemas.openxmlformats.org/markup-compatibility/2006">
                <mc:Choice xmlns:v="urn:schemas-microsoft-com:vml" Requires="v">
                  <p:oleObj spid="_x0000_s367361" name="Equation" r:id="rId3" imgW="266400" imgH="253800" progId="Equation.3">
                    <p:embed/>
                  </p:oleObj>
                </mc:Choice>
                <mc:Fallback>
                  <p:oleObj name="Equation" r:id="rId3" imgW="26640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4" y="3072"/>
                          <a:ext cx="167"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58" name="Object 6"/>
            <p:cNvGraphicFramePr>
              <a:graphicFrameLocks noChangeAspect="1"/>
            </p:cNvGraphicFramePr>
            <p:nvPr/>
          </p:nvGraphicFramePr>
          <p:xfrm>
            <a:off x="2160" y="3024"/>
            <a:ext cx="144" cy="159"/>
          </p:xfrm>
          <a:graphic>
            <a:graphicData uri="http://schemas.openxmlformats.org/presentationml/2006/ole">
              <mc:AlternateContent xmlns:mc="http://schemas.openxmlformats.org/markup-compatibility/2006">
                <mc:Choice xmlns:v="urn:schemas-microsoft-com:vml" Requires="v">
                  <p:oleObj spid="_x0000_s367362" name="Equation" r:id="rId5" imgW="228600" imgH="253800" progId="Equation.3">
                    <p:embed/>
                  </p:oleObj>
                </mc:Choice>
                <mc:Fallback>
                  <p:oleObj name="Equation" r:id="rId5" imgW="22860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0" y="3024"/>
                          <a:ext cx="144"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5959" name="Line 7"/>
            <p:cNvSpPr>
              <a:spLocks noChangeShapeType="1"/>
            </p:cNvSpPr>
            <p:nvPr/>
          </p:nvSpPr>
          <p:spPr bwMode="auto">
            <a:xfrm flipH="1" flipV="1">
              <a:off x="2304" y="1776"/>
              <a:ext cx="7" cy="1680"/>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5960" name="Object 8"/>
            <p:cNvGraphicFramePr>
              <a:graphicFrameLocks noChangeAspect="1"/>
            </p:cNvGraphicFramePr>
            <p:nvPr/>
          </p:nvGraphicFramePr>
          <p:xfrm>
            <a:off x="2352" y="1776"/>
            <a:ext cx="159" cy="200"/>
          </p:xfrm>
          <a:graphic>
            <a:graphicData uri="http://schemas.openxmlformats.org/presentationml/2006/ole">
              <mc:AlternateContent xmlns:mc="http://schemas.openxmlformats.org/markup-compatibility/2006">
                <mc:Choice xmlns:v="urn:schemas-microsoft-com:vml" Requires="v">
                  <p:oleObj spid="_x0000_s367363" name="Equation" r:id="rId7" imgW="253800" imgH="317160" progId="Equation.3">
                    <p:embed/>
                  </p:oleObj>
                </mc:Choice>
                <mc:Fallback>
                  <p:oleObj name="Equation" r:id="rId7" imgW="253800" imgH="3171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2" y="1776"/>
                          <a:ext cx="159"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25961" name="Object 9"/>
          <p:cNvGraphicFramePr>
            <a:graphicFrameLocks noChangeAspect="1"/>
          </p:cNvGraphicFramePr>
          <p:nvPr>
            <p:extLst>
              <p:ext uri="{D42A27DB-BD31-4B8C-83A1-F6EECF244321}">
                <p14:modId xmlns:p14="http://schemas.microsoft.com/office/powerpoint/2010/main" val="1197736840"/>
              </p:ext>
            </p:extLst>
          </p:nvPr>
        </p:nvGraphicFramePr>
        <p:xfrm>
          <a:off x="7778916" y="1777302"/>
          <a:ext cx="1117455" cy="393791"/>
        </p:xfrm>
        <a:graphic>
          <a:graphicData uri="http://schemas.openxmlformats.org/presentationml/2006/ole">
            <mc:AlternateContent xmlns:mc="http://schemas.openxmlformats.org/markup-compatibility/2006">
              <mc:Choice xmlns:v="urn:schemas-microsoft-com:vml" Requires="v">
                <p:oleObj spid="_x0000_s367364" name="Equation" r:id="rId9" imgW="838080" imgH="393480" progId="Equation.3">
                  <p:embed/>
                </p:oleObj>
              </mc:Choice>
              <mc:Fallback>
                <p:oleObj name="Equation" r:id="rId9" imgW="83808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8916" y="1777302"/>
                        <a:ext cx="1117455"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62" name="Object 10"/>
          <p:cNvGraphicFramePr>
            <a:graphicFrameLocks noChangeAspect="1"/>
          </p:cNvGraphicFramePr>
          <p:nvPr>
            <p:extLst>
              <p:ext uri="{D42A27DB-BD31-4B8C-83A1-F6EECF244321}">
                <p14:modId xmlns:p14="http://schemas.microsoft.com/office/powerpoint/2010/main" val="1848794263"/>
              </p:ext>
            </p:extLst>
          </p:nvPr>
        </p:nvGraphicFramePr>
        <p:xfrm>
          <a:off x="7558811" y="2121870"/>
          <a:ext cx="253967" cy="190544"/>
        </p:xfrm>
        <a:graphic>
          <a:graphicData uri="http://schemas.openxmlformats.org/presentationml/2006/ole">
            <mc:AlternateContent xmlns:mc="http://schemas.openxmlformats.org/markup-compatibility/2006">
              <mc:Choice xmlns:v="urn:schemas-microsoft-com:vml" Requires="v">
                <p:oleObj spid="_x0000_s367365" name="Equation" r:id="rId11" imgW="190440" imgH="190440" progId="Equation.3">
                  <p:embed/>
                </p:oleObj>
              </mc:Choice>
              <mc:Fallback>
                <p:oleObj name="Equation" r:id="rId11" imgW="190440" imgH="1904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8811" y="2121870"/>
                        <a:ext cx="253967" cy="190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5963" name="Line 11"/>
          <p:cNvSpPr>
            <a:spLocks noChangeShapeType="1"/>
          </p:cNvSpPr>
          <p:nvPr/>
        </p:nvSpPr>
        <p:spPr bwMode="auto">
          <a:xfrm>
            <a:off x="7677329" y="1766187"/>
            <a:ext cx="0" cy="2438965"/>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lstStyle/>
          <a:p>
            <a:endParaRPr lang="zh-CN" altLang="en-US"/>
          </a:p>
        </p:txBody>
      </p:sp>
      <p:sp>
        <p:nvSpPr>
          <p:cNvPr id="125964" name="Line 12"/>
          <p:cNvSpPr>
            <a:spLocks noChangeShapeType="1"/>
          </p:cNvSpPr>
          <p:nvPr/>
        </p:nvSpPr>
        <p:spPr bwMode="auto">
          <a:xfrm>
            <a:off x="3410685" y="2223493"/>
            <a:ext cx="579044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lstStyle/>
          <a:p>
            <a:endParaRPr lang="zh-CN" altLang="en-US"/>
          </a:p>
        </p:txBody>
      </p:sp>
      <p:graphicFrame>
        <p:nvGraphicFramePr>
          <p:cNvPr id="125965" name="Object 13"/>
          <p:cNvGraphicFramePr>
            <a:graphicFrameLocks noChangeAspect="1"/>
          </p:cNvGraphicFramePr>
          <p:nvPr>
            <p:extLst>
              <p:ext uri="{D42A27DB-BD31-4B8C-83A1-F6EECF244321}">
                <p14:modId xmlns:p14="http://schemas.microsoft.com/office/powerpoint/2010/main" val="4128269771"/>
              </p:ext>
            </p:extLst>
          </p:nvPr>
        </p:nvGraphicFramePr>
        <p:xfrm>
          <a:off x="2913333" y="2833235"/>
          <a:ext cx="2505807" cy="381088"/>
        </p:xfrm>
        <a:graphic>
          <a:graphicData uri="http://schemas.openxmlformats.org/presentationml/2006/ole">
            <mc:AlternateContent xmlns:mc="http://schemas.openxmlformats.org/markup-compatibility/2006">
              <mc:Choice xmlns:v="urn:schemas-microsoft-com:vml" Requires="v">
                <p:oleObj spid="_x0000_s367366" name="Equation" r:id="rId13" imgW="1879560" imgH="380880" progId="Equation.3">
                  <p:embed/>
                </p:oleObj>
              </mc:Choice>
              <mc:Fallback>
                <p:oleObj name="Equation" r:id="rId13" imgW="1879560" imgH="3808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13333" y="2833235"/>
                        <a:ext cx="2505807" cy="381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67" name="Object 15"/>
          <p:cNvGraphicFramePr>
            <a:graphicFrameLocks noChangeAspect="1"/>
          </p:cNvGraphicFramePr>
          <p:nvPr>
            <p:extLst>
              <p:ext uri="{D42A27DB-BD31-4B8C-83A1-F6EECF244321}">
                <p14:modId xmlns:p14="http://schemas.microsoft.com/office/powerpoint/2010/main" val="73968123"/>
              </p:ext>
            </p:extLst>
          </p:nvPr>
        </p:nvGraphicFramePr>
        <p:xfrm>
          <a:off x="1548262" y="189434"/>
          <a:ext cx="7652870" cy="444603"/>
        </p:xfrm>
        <a:graphic>
          <a:graphicData uri="http://schemas.openxmlformats.org/presentationml/2006/ole">
            <mc:AlternateContent xmlns:mc="http://schemas.openxmlformats.org/markup-compatibility/2006">
              <mc:Choice xmlns:v="urn:schemas-microsoft-com:vml" Requires="v">
                <p:oleObj spid="_x0000_s367367" name="公式" r:id="rId15" imgW="6858000" imgH="444240" progId="Equation.3">
                  <p:embed/>
                </p:oleObj>
              </mc:Choice>
              <mc:Fallback>
                <p:oleObj name="公式" r:id="rId15" imgW="6858000" imgH="4442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8262" y="189434"/>
                        <a:ext cx="7652870" cy="444603"/>
                      </a:xfrm>
                      <a:prstGeom prst="rect">
                        <a:avLst/>
                      </a:prstGeom>
                      <a:noFill/>
                      <a:ln>
                        <a:noFill/>
                      </a:ln>
                      <a:effectLst/>
                    </p:spPr>
                  </p:pic>
                </p:oleObj>
              </mc:Fallback>
            </mc:AlternateContent>
          </a:graphicData>
        </a:graphic>
      </p:graphicFrame>
      <p:graphicFrame>
        <p:nvGraphicFramePr>
          <p:cNvPr id="125969" name="Object 17"/>
          <p:cNvGraphicFramePr>
            <a:graphicFrameLocks noChangeAspect="1"/>
          </p:cNvGraphicFramePr>
          <p:nvPr>
            <p:extLst>
              <p:ext uri="{D42A27DB-BD31-4B8C-83A1-F6EECF244321}">
                <p14:modId xmlns:p14="http://schemas.microsoft.com/office/powerpoint/2010/main" val="1000633070"/>
              </p:ext>
            </p:extLst>
          </p:nvPr>
        </p:nvGraphicFramePr>
        <p:xfrm>
          <a:off x="1575774" y="815054"/>
          <a:ext cx="7241897" cy="431900"/>
        </p:xfrm>
        <a:graphic>
          <a:graphicData uri="http://schemas.openxmlformats.org/presentationml/2006/ole">
            <mc:AlternateContent xmlns:mc="http://schemas.openxmlformats.org/markup-compatibility/2006">
              <mc:Choice xmlns:v="urn:schemas-microsoft-com:vml" Requires="v">
                <p:oleObj spid="_x0000_s367368" name="公式" r:id="rId17" imgW="6984720" imgH="431640" progId="Equation.3">
                  <p:embed/>
                </p:oleObj>
              </mc:Choice>
              <mc:Fallback>
                <p:oleObj name="公式" r:id="rId17" imgW="6984720" imgH="4316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75774" y="815054"/>
                        <a:ext cx="7241897" cy="431900"/>
                      </a:xfrm>
                      <a:prstGeom prst="rect">
                        <a:avLst/>
                      </a:prstGeom>
                      <a:noFill/>
                      <a:ln>
                        <a:noFill/>
                      </a:ln>
                      <a:effectLst/>
                    </p:spPr>
                  </p:pic>
                </p:oleObj>
              </mc:Fallback>
            </mc:AlternateContent>
          </a:graphicData>
        </a:graphic>
      </p:graphicFrame>
      <p:sp>
        <p:nvSpPr>
          <p:cNvPr id="125970" name="Text Box 18"/>
          <p:cNvSpPr txBox="1">
            <a:spLocks noChangeArrowheads="1"/>
          </p:cNvSpPr>
          <p:nvPr/>
        </p:nvSpPr>
        <p:spPr bwMode="auto">
          <a:xfrm>
            <a:off x="1414928" y="1383512"/>
            <a:ext cx="5839123"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t>内的概率</a:t>
            </a:r>
            <a:r>
              <a:rPr lang="en-US" altLang="zh-CN" sz="2800" b="1" dirty="0"/>
              <a:t>.</a:t>
            </a:r>
          </a:p>
        </p:txBody>
      </p:sp>
      <p:graphicFrame>
        <p:nvGraphicFramePr>
          <p:cNvPr id="125971" name="Object 19"/>
          <p:cNvGraphicFramePr>
            <a:graphicFrameLocks noChangeAspect="1"/>
          </p:cNvGraphicFramePr>
          <p:nvPr>
            <p:extLst>
              <p:ext uri="{D42A27DB-BD31-4B8C-83A1-F6EECF244321}">
                <p14:modId xmlns:p14="http://schemas.microsoft.com/office/powerpoint/2010/main" val="1475986943"/>
              </p:ext>
            </p:extLst>
          </p:nvPr>
        </p:nvGraphicFramePr>
        <p:xfrm>
          <a:off x="1836090" y="4281370"/>
          <a:ext cx="8939636" cy="457306"/>
        </p:xfrm>
        <a:graphic>
          <a:graphicData uri="http://schemas.openxmlformats.org/presentationml/2006/ole">
            <mc:AlternateContent xmlns:mc="http://schemas.openxmlformats.org/markup-compatibility/2006">
              <mc:Choice xmlns:v="urn:schemas-microsoft-com:vml" Requires="v">
                <p:oleObj spid="_x0000_s367369" name="公式" r:id="rId19" imgW="6705360" imgH="457200" progId="Equation.3">
                  <p:embed/>
                </p:oleObj>
              </mc:Choice>
              <mc:Fallback>
                <p:oleObj name="公式" r:id="rId19" imgW="6705360" imgH="4572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36090" y="4281370"/>
                        <a:ext cx="8939636" cy="457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72" name="Object 20"/>
          <p:cNvGraphicFramePr>
            <a:graphicFrameLocks noChangeAspect="1"/>
          </p:cNvGraphicFramePr>
          <p:nvPr>
            <p:extLst>
              <p:ext uri="{D42A27DB-BD31-4B8C-83A1-F6EECF244321}">
                <p14:modId xmlns:p14="http://schemas.microsoft.com/office/powerpoint/2010/main" val="1953366572"/>
              </p:ext>
            </p:extLst>
          </p:nvPr>
        </p:nvGraphicFramePr>
        <p:xfrm>
          <a:off x="896791" y="4838343"/>
          <a:ext cx="4399978" cy="444603"/>
        </p:xfrm>
        <a:graphic>
          <a:graphicData uri="http://schemas.openxmlformats.org/presentationml/2006/ole">
            <mc:AlternateContent xmlns:mc="http://schemas.openxmlformats.org/markup-compatibility/2006">
              <mc:Choice xmlns:v="urn:schemas-microsoft-com:vml" Requires="v">
                <p:oleObj spid="_x0000_s367370" name="公式" r:id="rId21" imgW="3187440" imgH="444240" progId="Equation.3">
                  <p:embed/>
                </p:oleObj>
              </mc:Choice>
              <mc:Fallback>
                <p:oleObj name="公式" r:id="rId21" imgW="3187440" imgH="4442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96791" y="4838343"/>
                        <a:ext cx="4399978"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74" name="Object 22"/>
          <p:cNvGraphicFramePr>
            <a:graphicFrameLocks noChangeAspect="1"/>
          </p:cNvGraphicFramePr>
          <p:nvPr>
            <p:extLst>
              <p:ext uri="{D42A27DB-BD31-4B8C-83A1-F6EECF244321}">
                <p14:modId xmlns:p14="http://schemas.microsoft.com/office/powerpoint/2010/main" val="2603421649"/>
              </p:ext>
            </p:extLst>
          </p:nvPr>
        </p:nvGraphicFramePr>
        <p:xfrm>
          <a:off x="8601647" y="229831"/>
          <a:ext cx="440209" cy="304871"/>
        </p:xfrm>
        <a:graphic>
          <a:graphicData uri="http://schemas.openxmlformats.org/presentationml/2006/ole">
            <mc:AlternateContent xmlns:mc="http://schemas.openxmlformats.org/markup-compatibility/2006">
              <mc:Choice xmlns:v="urn:schemas-microsoft-com:vml" Requires="v">
                <p:oleObj spid="_x0000_s367371" name="公式" r:id="rId23" imgW="330120" imgH="304560" progId="Equation.3">
                  <p:embed/>
                </p:oleObj>
              </mc:Choice>
              <mc:Fallback>
                <p:oleObj name="公式" r:id="rId23" imgW="330120" imgH="30456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01647" y="229831"/>
                        <a:ext cx="440209" cy="304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058828059"/>
              </p:ext>
            </p:extLst>
          </p:nvPr>
        </p:nvGraphicFramePr>
        <p:xfrm>
          <a:off x="2011363" y="5425430"/>
          <a:ext cx="5299075" cy="444500"/>
        </p:xfrm>
        <a:graphic>
          <a:graphicData uri="http://schemas.openxmlformats.org/presentationml/2006/ole">
            <mc:AlternateContent xmlns:mc="http://schemas.openxmlformats.org/markup-compatibility/2006">
              <mc:Choice xmlns:v="urn:schemas-microsoft-com:vml" Requires="v">
                <p:oleObj spid="_x0000_s367372" name="公式" r:id="rId25" imgW="3975100" imgH="444500" progId="Equation.3">
                  <p:embed/>
                </p:oleObj>
              </mc:Choice>
              <mc:Fallback>
                <p:oleObj name="公式" r:id="rId25" imgW="3975100" imgH="4445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11363" y="5425430"/>
                        <a:ext cx="5299075"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88037683"/>
              </p:ext>
            </p:extLst>
          </p:nvPr>
        </p:nvGraphicFramePr>
        <p:xfrm>
          <a:off x="1049324" y="5950074"/>
          <a:ext cx="10513168" cy="611237"/>
        </p:xfrm>
        <a:graphic>
          <a:graphicData uri="http://schemas.openxmlformats.org/presentationml/2006/ole">
            <mc:AlternateContent xmlns:mc="http://schemas.openxmlformats.org/markup-compatibility/2006">
              <mc:Choice xmlns:v="urn:schemas-microsoft-com:vml" Requires="v">
                <p:oleObj spid="_x0000_s367373" name="Equation" r:id="rId27" imgW="2628720" imgH="228600" progId="Equation.DSMT4">
                  <p:embed/>
                </p:oleObj>
              </mc:Choice>
              <mc:Fallback>
                <p:oleObj name="Equation" r:id="rId27" imgW="2628720" imgH="228600" progId="Equation.DSMT4">
                  <p:embed/>
                  <p:pic>
                    <p:nvPicPr>
                      <p:cNvPr id="0" name=""/>
                      <p:cNvPicPr>
                        <a:picLocks noChangeAspect="1" noChangeArrowheads="1"/>
                      </p:cNvPicPr>
                      <p:nvPr/>
                    </p:nvPicPr>
                    <p:blipFill>
                      <a:blip r:embed="rId28"/>
                      <a:srcRect/>
                      <a:stretch>
                        <a:fillRect/>
                      </a:stretch>
                    </p:blipFill>
                    <p:spPr bwMode="auto">
                      <a:xfrm>
                        <a:off x="1049324" y="5950074"/>
                        <a:ext cx="10513168" cy="611237"/>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21424758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5974"/>
                                        </p:tgtEl>
                                        <p:attrNameLst>
                                          <p:attrName>style.visibility</p:attrName>
                                        </p:attrNameLst>
                                      </p:cBhvr>
                                      <p:to>
                                        <p:strVal val="visible"/>
                                      </p:to>
                                    </p:set>
                                    <p:animEffect transition="in" filter="wipe(left)">
                                      <p:cBhvr>
                                        <p:cTn id="7" dur="500"/>
                                        <p:tgtEl>
                                          <p:spTgt spid="125974"/>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25969"/>
                                        </p:tgtEl>
                                        <p:attrNameLst>
                                          <p:attrName>style.visibility</p:attrName>
                                        </p:attrNameLst>
                                      </p:cBhvr>
                                      <p:to>
                                        <p:strVal val="visible"/>
                                      </p:to>
                                    </p:set>
                                    <p:animEffect transition="in" filter="wipe(left)">
                                      <p:cBhvr>
                                        <p:cTn id="11" dur="500"/>
                                        <p:tgtEl>
                                          <p:spTgt spid="125969"/>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5970"/>
                                        </p:tgtEl>
                                        <p:attrNameLst>
                                          <p:attrName>style.visibility</p:attrName>
                                        </p:attrNameLst>
                                      </p:cBhvr>
                                      <p:to>
                                        <p:strVal val="visible"/>
                                      </p:to>
                                    </p:set>
                                    <p:animEffect transition="in" filter="wipe(left)">
                                      <p:cBhvr>
                                        <p:cTn id="15" dur="500"/>
                                        <p:tgtEl>
                                          <p:spTgt spid="12597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25955"/>
                                        </p:tgtEl>
                                        <p:attrNameLst>
                                          <p:attrName>style.visibility</p:attrName>
                                        </p:attrNameLst>
                                      </p:cBhvr>
                                      <p:to>
                                        <p:strVal val="visible"/>
                                      </p:to>
                                    </p:set>
                                    <p:animEffect transition="in" filter="wipe(left)">
                                      <p:cBhvr>
                                        <p:cTn id="20" dur="500"/>
                                        <p:tgtEl>
                                          <p:spTgt spid="12595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25962"/>
                                        </p:tgtEl>
                                        <p:attrNameLst>
                                          <p:attrName>style.visibility</p:attrName>
                                        </p:attrNameLst>
                                      </p:cBhvr>
                                      <p:to>
                                        <p:strVal val="visible"/>
                                      </p:to>
                                    </p:set>
                                    <p:animEffect transition="in" filter="wipe(left)">
                                      <p:cBhvr>
                                        <p:cTn id="25" dur="500"/>
                                        <p:tgtEl>
                                          <p:spTgt spid="125962"/>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25961"/>
                                        </p:tgtEl>
                                        <p:attrNameLst>
                                          <p:attrName>style.visibility</p:attrName>
                                        </p:attrNameLst>
                                      </p:cBhvr>
                                      <p:to>
                                        <p:strVal val="visible"/>
                                      </p:to>
                                    </p:set>
                                    <p:animEffect transition="in" filter="wipe(left)">
                                      <p:cBhvr>
                                        <p:cTn id="29" dur="500"/>
                                        <p:tgtEl>
                                          <p:spTgt spid="12596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25963"/>
                                        </p:tgtEl>
                                        <p:attrNameLst>
                                          <p:attrName>style.visibility</p:attrName>
                                        </p:attrNameLst>
                                      </p:cBhvr>
                                      <p:to>
                                        <p:strVal val="visible"/>
                                      </p:to>
                                    </p:set>
                                    <p:animEffect transition="in" filter="wipe(left)">
                                      <p:cBhvr>
                                        <p:cTn id="34" dur="500"/>
                                        <p:tgtEl>
                                          <p:spTgt spid="12596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25964"/>
                                        </p:tgtEl>
                                        <p:attrNameLst>
                                          <p:attrName>style.visibility</p:attrName>
                                        </p:attrNameLst>
                                      </p:cBhvr>
                                      <p:to>
                                        <p:strVal val="visible"/>
                                      </p:to>
                                    </p:set>
                                    <p:animEffect transition="in" filter="wipe(left)">
                                      <p:cBhvr>
                                        <p:cTn id="39" dur="500"/>
                                        <p:tgtEl>
                                          <p:spTgt spid="12596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2" fill="hold" grpId="0" nodeType="clickEffect">
                                  <p:stCondLst>
                                    <p:cond delay="0"/>
                                  </p:stCondLst>
                                  <p:childTnLst>
                                    <p:set>
                                      <p:cBhvr>
                                        <p:cTn id="43" dur="1" fill="hold">
                                          <p:stCondLst>
                                            <p:cond delay="0"/>
                                          </p:stCondLst>
                                        </p:cTn>
                                        <p:tgtEl>
                                          <p:spTgt spid="125954"/>
                                        </p:tgtEl>
                                        <p:attrNameLst>
                                          <p:attrName>style.visibility</p:attrName>
                                        </p:attrNameLst>
                                      </p:cBhvr>
                                      <p:to>
                                        <p:strVal val="visible"/>
                                      </p:to>
                                    </p:set>
                                    <p:animEffect transition="in" filter="wipe(right)">
                                      <p:cBhvr>
                                        <p:cTn id="44" dur="500"/>
                                        <p:tgtEl>
                                          <p:spTgt spid="12595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125965"/>
                                        </p:tgtEl>
                                        <p:attrNameLst>
                                          <p:attrName>style.visibility</p:attrName>
                                        </p:attrNameLst>
                                      </p:cBhvr>
                                      <p:to>
                                        <p:strVal val="visible"/>
                                      </p:to>
                                    </p:set>
                                    <p:animEffect transition="in" filter="dissolve">
                                      <p:cBhvr>
                                        <p:cTn id="49" dur="500"/>
                                        <p:tgtEl>
                                          <p:spTgt spid="12596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25971"/>
                                        </p:tgtEl>
                                        <p:attrNameLst>
                                          <p:attrName>style.visibility</p:attrName>
                                        </p:attrNameLst>
                                      </p:cBhvr>
                                      <p:to>
                                        <p:strVal val="visible"/>
                                      </p:to>
                                    </p:set>
                                    <p:animEffect transition="in" filter="wipe(left)">
                                      <p:cBhvr>
                                        <p:cTn id="54" dur="500"/>
                                        <p:tgtEl>
                                          <p:spTgt spid="125971"/>
                                        </p:tgtEl>
                                      </p:cBhvr>
                                    </p:animEffect>
                                  </p:childTnLst>
                                </p:cTn>
                              </p:par>
                            </p:childTnLst>
                          </p:cTn>
                        </p:par>
                        <p:par>
                          <p:cTn id="55" fill="hold" nodeType="afterGroup">
                            <p:stCondLst>
                              <p:cond delay="500"/>
                            </p:stCondLst>
                            <p:childTnLst>
                              <p:par>
                                <p:cTn id="56" presetID="22" presetClass="entr" presetSubtype="8" fill="hold" nodeType="afterEffect">
                                  <p:stCondLst>
                                    <p:cond delay="0"/>
                                  </p:stCondLst>
                                  <p:childTnLst>
                                    <p:set>
                                      <p:cBhvr>
                                        <p:cTn id="57" dur="1" fill="hold">
                                          <p:stCondLst>
                                            <p:cond delay="0"/>
                                          </p:stCondLst>
                                        </p:cTn>
                                        <p:tgtEl>
                                          <p:spTgt spid="125972"/>
                                        </p:tgtEl>
                                        <p:attrNameLst>
                                          <p:attrName>style.visibility</p:attrName>
                                        </p:attrNameLst>
                                      </p:cBhvr>
                                      <p:to>
                                        <p:strVal val="visible"/>
                                      </p:to>
                                    </p:set>
                                    <p:animEffect transition="in" filter="wipe(left)">
                                      <p:cBhvr>
                                        <p:cTn id="58" dur="500"/>
                                        <p:tgtEl>
                                          <p:spTgt spid="125972"/>
                                        </p:tgtEl>
                                      </p:cBhvr>
                                    </p:animEffect>
                                  </p:childTnLst>
                                </p:cTn>
                              </p:par>
                            </p:childTnLst>
                          </p:cTn>
                        </p:par>
                        <p:par>
                          <p:cTn id="59" fill="hold">
                            <p:stCondLst>
                              <p:cond delay="1000"/>
                            </p:stCondLst>
                            <p:childTnLst>
                              <p:par>
                                <p:cTn id="60" presetID="22" presetClass="entr" presetSubtype="8" fill="hold" nodeType="after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ipe(left)">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4" grpId="0" animBg="1"/>
      <p:bldP spid="125963" grpId="0" animBg="1"/>
      <p:bldP spid="125964" grpId="0" animBg="1"/>
      <p:bldP spid="125970" grpId="0"/>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1" name="Rectangle 3"/>
          <p:cNvSpPr>
            <a:spLocks noGrp="1" noChangeArrowheads="1"/>
          </p:cNvSpPr>
          <p:nvPr>
            <p:ph type="title"/>
          </p:nvPr>
        </p:nvSpPr>
        <p:spPr bwMode="auto">
          <a:xfrm>
            <a:off x="967191" y="794374"/>
            <a:ext cx="10361851" cy="497711"/>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50" tIns="54425" rIns="108850" bIns="54425" numCol="1" anchor="ctr" anchorCtr="0" compatLnSpc="1">
            <a:prstTxWarp prst="textNoShape">
              <a:avLst/>
            </a:prstTxWarp>
            <a:spAutoFit/>
          </a:bodyPr>
          <a:lstStyle/>
          <a:p>
            <a:pPr algn="l" eaLnBrk="0" hangingPunct="0"/>
            <a:r>
              <a:rPr kumimoji="1" lang="zh-CN" altLang="en-US" sz="2800" b="1" dirty="0" smtClean="0">
                <a:solidFill>
                  <a:srgbClr val="000000"/>
                </a:solidFill>
                <a:latin typeface="Times New Roman" pitchFamily="18" charset="0"/>
                <a:ea typeface="黑体" pitchFamily="2" charset="-122"/>
              </a:rPr>
              <a:t>二</a:t>
            </a:r>
            <a:r>
              <a:rPr kumimoji="1" lang="zh-CN" altLang="en-US" sz="2800" b="1" dirty="0">
                <a:solidFill>
                  <a:srgbClr val="000000"/>
                </a:solidFill>
                <a:latin typeface="Times New Roman" pitchFamily="18" charset="0"/>
                <a:ea typeface="黑体" pitchFamily="2" charset="-122"/>
              </a:rPr>
              <a:t>维离散型随机变量   </a:t>
            </a:r>
          </a:p>
        </p:txBody>
      </p:sp>
      <p:sp>
        <p:nvSpPr>
          <p:cNvPr id="130052" name="Rectangle 4"/>
          <p:cNvSpPr>
            <a:spLocks noChangeArrowheads="1"/>
          </p:cNvSpPr>
          <p:nvPr/>
        </p:nvSpPr>
        <p:spPr bwMode="auto">
          <a:xfrm>
            <a:off x="1091521" y="1450122"/>
            <a:ext cx="7775621" cy="69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en-US" altLang="zh-CN" sz="3800" dirty="0">
                <a:solidFill>
                  <a:srgbClr val="0000FF"/>
                </a:solidFill>
                <a:ea typeface="黑体" pitchFamily="2" charset="-122"/>
              </a:rPr>
              <a:t>1. </a:t>
            </a:r>
            <a:r>
              <a:rPr lang="zh-CN" altLang="en-US" sz="3800" dirty="0">
                <a:solidFill>
                  <a:srgbClr val="0000FF"/>
                </a:solidFill>
                <a:ea typeface="黑体" pitchFamily="2" charset="-122"/>
              </a:rPr>
              <a:t>定义    </a:t>
            </a:r>
          </a:p>
        </p:txBody>
      </p:sp>
      <p:graphicFrame>
        <p:nvGraphicFramePr>
          <p:cNvPr id="130053" name="Object 5"/>
          <p:cNvGraphicFramePr>
            <a:graphicFrameLocks noChangeAspect="1"/>
          </p:cNvGraphicFramePr>
          <p:nvPr>
            <p:extLst>
              <p:ext uri="{D42A27DB-BD31-4B8C-83A1-F6EECF244321}">
                <p14:modId xmlns:p14="http://schemas.microsoft.com/office/powerpoint/2010/main" val="1098276280"/>
              </p:ext>
            </p:extLst>
          </p:nvPr>
        </p:nvGraphicFramePr>
        <p:xfrm>
          <a:off x="1630710" y="2277666"/>
          <a:ext cx="6984776" cy="444603"/>
        </p:xfrm>
        <a:graphic>
          <a:graphicData uri="http://schemas.openxmlformats.org/presentationml/2006/ole">
            <mc:AlternateContent xmlns:mc="http://schemas.openxmlformats.org/markup-compatibility/2006">
              <mc:Choice xmlns:v="urn:schemas-microsoft-com:vml" Requires="v">
                <p:oleObj spid="_x0000_s367795" name="公式" r:id="rId3" imgW="6845040" imgH="444240" progId="Equation.3">
                  <p:embed/>
                </p:oleObj>
              </mc:Choice>
              <mc:Fallback>
                <p:oleObj name="公式" r:id="rId3" imgW="684504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0710" y="2277666"/>
                        <a:ext cx="6984776" cy="444603"/>
                      </a:xfrm>
                      <a:prstGeom prst="rect">
                        <a:avLst/>
                      </a:prstGeom>
                      <a:noFill/>
                      <a:ln>
                        <a:noFill/>
                      </a:ln>
                      <a:effectLst/>
                    </p:spPr>
                  </p:pic>
                </p:oleObj>
              </mc:Fallback>
            </mc:AlternateContent>
          </a:graphicData>
        </a:graphic>
      </p:graphicFrame>
      <p:sp>
        <p:nvSpPr>
          <p:cNvPr id="130054" name="Text Box 6"/>
          <p:cNvSpPr txBox="1">
            <a:spLocks noChangeArrowheads="1"/>
          </p:cNvSpPr>
          <p:nvPr/>
        </p:nvSpPr>
        <p:spPr bwMode="auto">
          <a:xfrm>
            <a:off x="1117455" y="2989955"/>
            <a:ext cx="11072958"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t>相同的值是有限对或可列无限多对</a:t>
            </a:r>
            <a:r>
              <a:rPr lang="en-US" altLang="zh-CN" sz="2800" b="1" dirty="0"/>
              <a:t>,</a:t>
            </a:r>
          </a:p>
        </p:txBody>
      </p:sp>
      <p:graphicFrame>
        <p:nvGraphicFramePr>
          <p:cNvPr id="130055" name="Object 7"/>
          <p:cNvGraphicFramePr>
            <a:graphicFrameLocks noChangeAspect="1"/>
          </p:cNvGraphicFramePr>
          <p:nvPr>
            <p:extLst>
              <p:ext uri="{D42A27DB-BD31-4B8C-83A1-F6EECF244321}">
                <p14:modId xmlns:p14="http://schemas.microsoft.com/office/powerpoint/2010/main" val="1758090303"/>
              </p:ext>
            </p:extLst>
          </p:nvPr>
        </p:nvGraphicFramePr>
        <p:xfrm>
          <a:off x="6887294" y="3069902"/>
          <a:ext cx="2810567" cy="431900"/>
        </p:xfrm>
        <a:graphic>
          <a:graphicData uri="http://schemas.openxmlformats.org/presentationml/2006/ole">
            <mc:AlternateContent xmlns:mc="http://schemas.openxmlformats.org/markup-compatibility/2006">
              <mc:Choice xmlns:v="urn:schemas-microsoft-com:vml" Requires="v">
                <p:oleObj spid="_x0000_s367796" name="公式" r:id="rId5" imgW="2108160" imgH="431640" progId="Equation.3">
                  <p:embed/>
                </p:oleObj>
              </mc:Choice>
              <mc:Fallback>
                <p:oleObj name="公式" r:id="rId5" imgW="210816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7294" y="3069902"/>
                        <a:ext cx="2810567" cy="4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56" name="Object 8"/>
          <p:cNvGraphicFramePr>
            <a:graphicFrameLocks noChangeAspect="1"/>
          </p:cNvGraphicFramePr>
          <p:nvPr>
            <p:extLst>
              <p:ext uri="{D42A27DB-BD31-4B8C-83A1-F6EECF244321}">
                <p14:modId xmlns:p14="http://schemas.microsoft.com/office/powerpoint/2010/main" val="2305141327"/>
              </p:ext>
            </p:extLst>
          </p:nvPr>
        </p:nvGraphicFramePr>
        <p:xfrm>
          <a:off x="1263487" y="3633041"/>
          <a:ext cx="3175536" cy="444603"/>
        </p:xfrm>
        <a:graphic>
          <a:graphicData uri="http://schemas.openxmlformats.org/presentationml/2006/ole">
            <mc:AlternateContent xmlns:mc="http://schemas.openxmlformats.org/markup-compatibility/2006">
              <mc:Choice xmlns:v="urn:schemas-microsoft-com:vml" Requires="v">
                <p:oleObj spid="_x0000_s367797" name="公式" r:id="rId7" imgW="2984400" imgH="444240" progId="Equation.3">
                  <p:embed/>
                </p:oleObj>
              </mc:Choice>
              <mc:Fallback>
                <p:oleObj name="公式" r:id="rId7" imgW="2984400" imgH="4442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63487" y="3633041"/>
                        <a:ext cx="3175536" cy="44460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06860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052"/>
                                        </p:tgtEl>
                                        <p:attrNameLst>
                                          <p:attrName>style.visibility</p:attrName>
                                        </p:attrNameLst>
                                      </p:cBhvr>
                                      <p:to>
                                        <p:strVal val="visible"/>
                                      </p:to>
                                    </p:set>
                                    <p:animEffect transition="in" filter="wipe(left)">
                                      <p:cBhvr>
                                        <p:cTn id="7" dur="500"/>
                                        <p:tgtEl>
                                          <p:spTgt spid="1300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0053"/>
                                        </p:tgtEl>
                                        <p:attrNameLst>
                                          <p:attrName>style.visibility</p:attrName>
                                        </p:attrNameLst>
                                      </p:cBhvr>
                                      <p:to>
                                        <p:strVal val="visible"/>
                                      </p:to>
                                    </p:set>
                                    <p:animEffect transition="in" filter="wipe(left)">
                                      <p:cBhvr>
                                        <p:cTn id="12" dur="500"/>
                                        <p:tgtEl>
                                          <p:spTgt spid="130053"/>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0054"/>
                                        </p:tgtEl>
                                        <p:attrNameLst>
                                          <p:attrName>style.visibility</p:attrName>
                                        </p:attrNameLst>
                                      </p:cBhvr>
                                      <p:to>
                                        <p:strVal val="visible"/>
                                      </p:to>
                                    </p:set>
                                    <p:animEffect transition="in" filter="wipe(left)">
                                      <p:cBhvr>
                                        <p:cTn id="16" dur="500"/>
                                        <p:tgtEl>
                                          <p:spTgt spid="13005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30055"/>
                                        </p:tgtEl>
                                        <p:attrNameLst>
                                          <p:attrName>style.visibility</p:attrName>
                                        </p:attrNameLst>
                                      </p:cBhvr>
                                      <p:to>
                                        <p:strVal val="visible"/>
                                      </p:to>
                                    </p:set>
                                    <p:animEffect transition="in" filter="wipe(left)">
                                      <p:cBhvr>
                                        <p:cTn id="21" dur="500"/>
                                        <p:tgtEl>
                                          <p:spTgt spid="130055"/>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130056"/>
                                        </p:tgtEl>
                                        <p:attrNameLst>
                                          <p:attrName>style.visibility</p:attrName>
                                        </p:attrNameLst>
                                      </p:cBhvr>
                                      <p:to>
                                        <p:strVal val="visible"/>
                                      </p:to>
                                    </p:set>
                                    <p:animEffect transition="in" filter="wipe(left)">
                                      <p:cBhvr>
                                        <p:cTn id="25" dur="500"/>
                                        <p:tgtEl>
                                          <p:spTgt spid="130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2" grpId="0"/>
      <p:bldP spid="13005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ChangeArrowheads="1"/>
          </p:cNvSpPr>
          <p:nvPr/>
        </p:nvSpPr>
        <p:spPr bwMode="auto">
          <a:xfrm>
            <a:off x="1121687" y="795523"/>
            <a:ext cx="10541745" cy="69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en-US" altLang="zh-CN" sz="3800">
                <a:solidFill>
                  <a:srgbClr val="0000FF"/>
                </a:solidFill>
                <a:ea typeface="黑体" pitchFamily="2" charset="-122"/>
              </a:rPr>
              <a:t>2. </a:t>
            </a:r>
            <a:r>
              <a:rPr lang="zh-CN" altLang="en-US" sz="3800">
                <a:solidFill>
                  <a:srgbClr val="0000FF"/>
                </a:solidFill>
                <a:ea typeface="黑体" pitchFamily="2" charset="-122"/>
              </a:rPr>
              <a:t>二维离散型随机变量的分布律       </a:t>
            </a:r>
          </a:p>
        </p:txBody>
      </p:sp>
      <p:graphicFrame>
        <p:nvGraphicFramePr>
          <p:cNvPr id="131091" name="Object 19"/>
          <p:cNvGraphicFramePr>
            <a:graphicFrameLocks noChangeAspect="1"/>
          </p:cNvGraphicFramePr>
          <p:nvPr>
            <p:extLst>
              <p:ext uri="{D42A27DB-BD31-4B8C-83A1-F6EECF244321}">
                <p14:modId xmlns:p14="http://schemas.microsoft.com/office/powerpoint/2010/main" val="1752721696"/>
              </p:ext>
            </p:extLst>
          </p:nvPr>
        </p:nvGraphicFramePr>
        <p:xfrm>
          <a:off x="2025387" y="1495771"/>
          <a:ext cx="7526203" cy="444603"/>
        </p:xfrm>
        <a:graphic>
          <a:graphicData uri="http://schemas.openxmlformats.org/presentationml/2006/ole">
            <mc:AlternateContent xmlns:mc="http://schemas.openxmlformats.org/markup-compatibility/2006">
              <mc:Choice xmlns:v="urn:schemas-microsoft-com:vml" Requires="v">
                <p:oleObj spid="_x0000_s369350" name="公式" r:id="rId3" imgW="6832440" imgH="444240" progId="Equation.3">
                  <p:embed/>
                </p:oleObj>
              </mc:Choice>
              <mc:Fallback>
                <p:oleObj name="公式" r:id="rId3" imgW="683244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387" y="1495771"/>
                        <a:ext cx="7526203" cy="444603"/>
                      </a:xfrm>
                      <a:prstGeom prst="rect">
                        <a:avLst/>
                      </a:prstGeom>
                      <a:noFill/>
                      <a:ln>
                        <a:noFill/>
                      </a:ln>
                      <a:effectLst/>
                    </p:spPr>
                  </p:pic>
                </p:oleObj>
              </mc:Fallback>
            </mc:AlternateContent>
          </a:graphicData>
        </a:graphic>
      </p:graphicFrame>
      <p:graphicFrame>
        <p:nvGraphicFramePr>
          <p:cNvPr id="131092" name="Object 20"/>
          <p:cNvGraphicFramePr>
            <a:graphicFrameLocks noChangeAspect="1"/>
          </p:cNvGraphicFramePr>
          <p:nvPr/>
        </p:nvGraphicFramePr>
        <p:xfrm>
          <a:off x="1225391" y="2076931"/>
          <a:ext cx="2556601" cy="482712"/>
        </p:xfrm>
        <a:graphic>
          <a:graphicData uri="http://schemas.openxmlformats.org/presentationml/2006/ole">
            <mc:AlternateContent xmlns:mc="http://schemas.openxmlformats.org/markup-compatibility/2006">
              <mc:Choice xmlns:v="urn:schemas-microsoft-com:vml" Requires="v">
                <p:oleObj spid="_x0000_s369351" name="公式" r:id="rId5" imgW="1917360" imgH="482400" progId="Equation.3">
                  <p:embed/>
                </p:oleObj>
              </mc:Choice>
              <mc:Fallback>
                <p:oleObj name="公式" r:id="rId5" imgW="1917360" imgH="482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5391" y="2076931"/>
                        <a:ext cx="2556601" cy="482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93" name="Object 21"/>
          <p:cNvGraphicFramePr>
            <a:graphicFrameLocks noChangeAspect="1"/>
          </p:cNvGraphicFramePr>
          <p:nvPr/>
        </p:nvGraphicFramePr>
        <p:xfrm>
          <a:off x="3790457" y="2167440"/>
          <a:ext cx="2387289" cy="393791"/>
        </p:xfrm>
        <a:graphic>
          <a:graphicData uri="http://schemas.openxmlformats.org/presentationml/2006/ole">
            <mc:AlternateContent xmlns:mc="http://schemas.openxmlformats.org/markup-compatibility/2006">
              <mc:Choice xmlns:v="urn:schemas-microsoft-com:vml" Requires="v">
                <p:oleObj spid="_x0000_s369352" name="公式" r:id="rId7" imgW="1790640" imgH="393480" progId="Equation.3">
                  <p:embed/>
                </p:oleObj>
              </mc:Choice>
              <mc:Fallback>
                <p:oleObj name="公式" r:id="rId7" imgW="179064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0457" y="2167440"/>
                        <a:ext cx="2387289"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94" name="Object 22"/>
          <p:cNvGraphicFramePr>
            <a:graphicFrameLocks noChangeAspect="1"/>
          </p:cNvGraphicFramePr>
          <p:nvPr/>
        </p:nvGraphicFramePr>
        <p:xfrm>
          <a:off x="6080392" y="2119804"/>
          <a:ext cx="5197857" cy="470009"/>
        </p:xfrm>
        <a:graphic>
          <a:graphicData uri="http://schemas.openxmlformats.org/presentationml/2006/ole">
            <mc:AlternateContent xmlns:mc="http://schemas.openxmlformats.org/markup-compatibility/2006">
              <mc:Choice xmlns:v="urn:schemas-microsoft-com:vml" Requires="v">
                <p:oleObj spid="_x0000_s369353" name="公式" r:id="rId9" imgW="3898800" imgH="469800" progId="Equation.3">
                  <p:embed/>
                </p:oleObj>
              </mc:Choice>
              <mc:Fallback>
                <p:oleObj name="公式" r:id="rId9" imgW="3898800" imgH="469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0392" y="2119804"/>
                        <a:ext cx="5197857" cy="4700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96" name="Object 24"/>
          <p:cNvGraphicFramePr>
            <a:graphicFrameLocks noChangeAspect="1"/>
          </p:cNvGraphicFramePr>
          <p:nvPr/>
        </p:nvGraphicFramePr>
        <p:xfrm>
          <a:off x="1250788" y="2775593"/>
          <a:ext cx="2387289" cy="393791"/>
        </p:xfrm>
        <a:graphic>
          <a:graphicData uri="http://schemas.openxmlformats.org/presentationml/2006/ole">
            <mc:AlternateContent xmlns:mc="http://schemas.openxmlformats.org/markup-compatibility/2006">
              <mc:Choice xmlns:v="urn:schemas-microsoft-com:vml" Requires="v">
                <p:oleObj spid="_x0000_s369354" name="公式" r:id="rId11" imgW="1790640" imgH="393480" progId="Equation.3">
                  <p:embed/>
                </p:oleObj>
              </mc:Choice>
              <mc:Fallback>
                <p:oleObj name="公式" r:id="rId11" imgW="179064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50788" y="2775593"/>
                        <a:ext cx="2387289"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1097" name="Text Box 25"/>
          <p:cNvSpPr txBox="1">
            <a:spLocks noChangeArrowheads="1"/>
          </p:cNvSpPr>
          <p:nvPr/>
        </p:nvSpPr>
        <p:spPr bwMode="auto">
          <a:xfrm>
            <a:off x="3593632" y="2645388"/>
            <a:ext cx="8035938"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t>则由概率的定义有   </a:t>
            </a:r>
          </a:p>
        </p:txBody>
      </p:sp>
      <p:graphicFrame>
        <p:nvGraphicFramePr>
          <p:cNvPr id="131098" name="Object 26"/>
          <p:cNvGraphicFramePr>
            <a:graphicFrameLocks noChangeAspect="1"/>
          </p:cNvGraphicFramePr>
          <p:nvPr/>
        </p:nvGraphicFramePr>
        <p:xfrm>
          <a:off x="3208449" y="3542533"/>
          <a:ext cx="1388353" cy="470009"/>
        </p:xfrm>
        <a:graphic>
          <a:graphicData uri="http://schemas.openxmlformats.org/presentationml/2006/ole">
            <mc:AlternateContent xmlns:mc="http://schemas.openxmlformats.org/markup-compatibility/2006">
              <mc:Choice xmlns:v="urn:schemas-microsoft-com:vml" Requires="v">
                <p:oleObj spid="_x0000_s369355" name="公式" r:id="rId13" imgW="1041120" imgH="469800" progId="Equation.3">
                  <p:embed/>
                </p:oleObj>
              </mc:Choice>
              <mc:Fallback>
                <p:oleObj name="公式" r:id="rId13" imgW="1041120" imgH="4698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8449" y="3542533"/>
                        <a:ext cx="1388353" cy="4700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99" name="Object 27"/>
          <p:cNvGraphicFramePr>
            <a:graphicFrameLocks noChangeAspect="1"/>
          </p:cNvGraphicFramePr>
          <p:nvPr/>
        </p:nvGraphicFramePr>
        <p:xfrm>
          <a:off x="4935424" y="3267832"/>
          <a:ext cx="2522738" cy="990829"/>
        </p:xfrm>
        <a:graphic>
          <a:graphicData uri="http://schemas.openxmlformats.org/presentationml/2006/ole">
            <mc:AlternateContent xmlns:mc="http://schemas.openxmlformats.org/markup-compatibility/2006">
              <mc:Choice xmlns:v="urn:schemas-microsoft-com:vml" Requires="v">
                <p:oleObj spid="_x0000_s369356" name="公式" r:id="rId15" imgW="1892160" imgH="990360" progId="Equation.3">
                  <p:embed/>
                </p:oleObj>
              </mc:Choice>
              <mc:Fallback>
                <p:oleObj name="公式" r:id="rId15" imgW="1892160" imgH="99036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35424" y="3267832"/>
                        <a:ext cx="2522738" cy="990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101" name="Object 29"/>
          <p:cNvGraphicFramePr>
            <a:graphicFrameLocks noChangeAspect="1"/>
          </p:cNvGraphicFramePr>
          <p:nvPr/>
        </p:nvGraphicFramePr>
        <p:xfrm>
          <a:off x="1242322" y="4436502"/>
          <a:ext cx="5197857" cy="482712"/>
        </p:xfrm>
        <a:graphic>
          <a:graphicData uri="http://schemas.openxmlformats.org/presentationml/2006/ole">
            <mc:AlternateContent xmlns:mc="http://schemas.openxmlformats.org/markup-compatibility/2006">
              <mc:Choice xmlns:v="urn:schemas-microsoft-com:vml" Requires="v">
                <p:oleObj spid="_x0000_s369357" name="公式" r:id="rId17" imgW="3898800" imgH="482400" progId="Equation.3">
                  <p:embed/>
                </p:oleObj>
              </mc:Choice>
              <mc:Fallback>
                <p:oleObj name="公式" r:id="rId17" imgW="3898800" imgH="4824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42322" y="4436502"/>
                        <a:ext cx="5197857" cy="482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102" name="Object 30"/>
          <p:cNvGraphicFramePr>
            <a:graphicFrameLocks noChangeAspect="1"/>
          </p:cNvGraphicFramePr>
          <p:nvPr/>
        </p:nvGraphicFramePr>
        <p:xfrm>
          <a:off x="6541766" y="4519071"/>
          <a:ext cx="2217978" cy="393791"/>
        </p:xfrm>
        <a:graphic>
          <a:graphicData uri="http://schemas.openxmlformats.org/presentationml/2006/ole">
            <mc:AlternateContent xmlns:mc="http://schemas.openxmlformats.org/markup-compatibility/2006">
              <mc:Choice xmlns:v="urn:schemas-microsoft-com:vml" Requires="v">
                <p:oleObj spid="_x0000_s369358" name="公式" r:id="rId19" imgW="1663560" imgH="393480" progId="Equation.3">
                  <p:embed/>
                </p:oleObj>
              </mc:Choice>
              <mc:Fallback>
                <p:oleObj name="公式" r:id="rId19" imgW="1663560" imgH="3934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41766" y="4519071"/>
                        <a:ext cx="2217978"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103" name="Object 31"/>
          <p:cNvGraphicFramePr>
            <a:graphicFrameLocks noChangeAspect="1"/>
          </p:cNvGraphicFramePr>
          <p:nvPr>
            <p:extLst>
              <p:ext uri="{D42A27DB-BD31-4B8C-83A1-F6EECF244321}">
                <p14:modId xmlns:p14="http://schemas.microsoft.com/office/powerpoint/2010/main" val="3075071931"/>
              </p:ext>
            </p:extLst>
          </p:nvPr>
        </p:nvGraphicFramePr>
        <p:xfrm>
          <a:off x="1242322" y="5101819"/>
          <a:ext cx="4780876" cy="444603"/>
        </p:xfrm>
        <a:graphic>
          <a:graphicData uri="http://schemas.openxmlformats.org/presentationml/2006/ole">
            <mc:AlternateContent xmlns:mc="http://schemas.openxmlformats.org/markup-compatibility/2006">
              <mc:Choice xmlns:v="urn:schemas-microsoft-com:vml" Requires="v">
                <p:oleObj spid="_x0000_s369359" name="公式" r:id="rId21" imgW="4368600" imgH="444240" progId="Equation.3">
                  <p:embed/>
                </p:oleObj>
              </mc:Choice>
              <mc:Fallback>
                <p:oleObj name="公式" r:id="rId21" imgW="4368600" imgH="4442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42322" y="5101819"/>
                        <a:ext cx="4780876" cy="444603"/>
                      </a:xfrm>
                      <a:prstGeom prst="rect">
                        <a:avLst/>
                      </a:prstGeom>
                      <a:noFill/>
                      <a:ln>
                        <a:noFill/>
                      </a:ln>
                      <a:effectLst/>
                    </p:spPr>
                  </p:pic>
                </p:oleObj>
              </mc:Fallback>
            </mc:AlternateContent>
          </a:graphicData>
        </a:graphic>
      </p:graphicFrame>
      <p:sp>
        <p:nvSpPr>
          <p:cNvPr id="131104" name="Text Box 32"/>
          <p:cNvSpPr txBox="1">
            <a:spLocks noChangeArrowheads="1"/>
          </p:cNvSpPr>
          <p:nvPr/>
        </p:nvSpPr>
        <p:spPr bwMode="auto">
          <a:xfrm>
            <a:off x="8732231" y="4433327"/>
            <a:ext cx="3458183"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t>为二维离散  </a:t>
            </a:r>
          </a:p>
        </p:txBody>
      </p:sp>
      <p:graphicFrame>
        <p:nvGraphicFramePr>
          <p:cNvPr id="131105" name="Object 33"/>
          <p:cNvGraphicFramePr>
            <a:graphicFrameLocks noChangeAspect="1"/>
          </p:cNvGraphicFramePr>
          <p:nvPr>
            <p:extLst>
              <p:ext uri="{D42A27DB-BD31-4B8C-83A1-F6EECF244321}">
                <p14:modId xmlns:p14="http://schemas.microsoft.com/office/powerpoint/2010/main" val="3570169945"/>
              </p:ext>
            </p:extLst>
          </p:nvPr>
        </p:nvGraphicFramePr>
        <p:xfrm>
          <a:off x="6167215" y="5085978"/>
          <a:ext cx="3024336" cy="393791"/>
        </p:xfrm>
        <a:graphic>
          <a:graphicData uri="http://schemas.openxmlformats.org/presentationml/2006/ole">
            <mc:AlternateContent xmlns:mc="http://schemas.openxmlformats.org/markup-compatibility/2006">
              <mc:Choice xmlns:v="urn:schemas-microsoft-com:vml" Requires="v">
                <p:oleObj spid="_x0000_s369360" name="公式" r:id="rId23" imgW="2705040" imgH="393480" progId="Equation.3">
                  <p:embed/>
                </p:oleObj>
              </mc:Choice>
              <mc:Fallback>
                <p:oleObj name="公式" r:id="rId23" imgW="2705040" imgH="39348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67215" y="5085978"/>
                        <a:ext cx="3024336" cy="393791"/>
                      </a:xfrm>
                      <a:prstGeom prst="rect">
                        <a:avLst/>
                      </a:prstGeom>
                      <a:noFill/>
                      <a:ln>
                        <a:noFill/>
                      </a:ln>
                      <a:effectLst/>
                    </p:spPr>
                  </p:pic>
                </p:oleObj>
              </mc:Fallback>
            </mc:AlternateContent>
          </a:graphicData>
        </a:graphic>
      </p:graphicFrame>
      <p:graphicFrame>
        <p:nvGraphicFramePr>
          <p:cNvPr id="131106" name="Object 34"/>
          <p:cNvGraphicFramePr>
            <a:graphicFrameLocks noChangeAspect="1"/>
          </p:cNvGraphicFramePr>
          <p:nvPr/>
        </p:nvGraphicFramePr>
        <p:xfrm>
          <a:off x="1242322" y="5698857"/>
          <a:ext cx="3047603" cy="444603"/>
        </p:xfrm>
        <a:graphic>
          <a:graphicData uri="http://schemas.openxmlformats.org/presentationml/2006/ole">
            <mc:AlternateContent xmlns:mc="http://schemas.openxmlformats.org/markup-compatibility/2006">
              <mc:Choice xmlns:v="urn:schemas-microsoft-com:vml" Requires="v">
                <p:oleObj spid="_x0000_s369361" name="公式" r:id="rId25" imgW="2286000" imgH="444240" progId="Equation.3">
                  <p:embed/>
                </p:oleObj>
              </mc:Choice>
              <mc:Fallback>
                <p:oleObj name="公式" r:id="rId25" imgW="2286000" imgH="44424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42322" y="5698857"/>
                        <a:ext cx="3047603" cy="444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1570431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1091"/>
                                        </p:tgtEl>
                                        <p:attrNameLst>
                                          <p:attrName>style.visibility</p:attrName>
                                        </p:attrNameLst>
                                      </p:cBhvr>
                                      <p:to>
                                        <p:strVal val="visible"/>
                                      </p:to>
                                    </p:set>
                                    <p:animEffect transition="in" filter="wipe(left)">
                                      <p:cBhvr>
                                        <p:cTn id="7" dur="500"/>
                                        <p:tgtEl>
                                          <p:spTgt spid="13109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31092"/>
                                        </p:tgtEl>
                                        <p:attrNameLst>
                                          <p:attrName>style.visibility</p:attrName>
                                        </p:attrNameLst>
                                      </p:cBhvr>
                                      <p:to>
                                        <p:strVal val="visible"/>
                                      </p:to>
                                    </p:set>
                                    <p:animEffect transition="in" filter="wipe(left)">
                                      <p:cBhvr>
                                        <p:cTn id="11" dur="500"/>
                                        <p:tgtEl>
                                          <p:spTgt spid="13109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31093"/>
                                        </p:tgtEl>
                                        <p:attrNameLst>
                                          <p:attrName>style.visibility</p:attrName>
                                        </p:attrNameLst>
                                      </p:cBhvr>
                                      <p:to>
                                        <p:strVal val="visible"/>
                                      </p:to>
                                    </p:set>
                                    <p:animEffect transition="in" filter="wipe(left)">
                                      <p:cBhvr>
                                        <p:cTn id="16" dur="500"/>
                                        <p:tgtEl>
                                          <p:spTgt spid="13109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31094"/>
                                        </p:tgtEl>
                                        <p:attrNameLst>
                                          <p:attrName>style.visibility</p:attrName>
                                        </p:attrNameLst>
                                      </p:cBhvr>
                                      <p:to>
                                        <p:strVal val="visible"/>
                                      </p:to>
                                    </p:set>
                                    <p:animEffect transition="in" filter="wipe(left)">
                                      <p:cBhvr>
                                        <p:cTn id="21" dur="500"/>
                                        <p:tgtEl>
                                          <p:spTgt spid="13109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31096"/>
                                        </p:tgtEl>
                                        <p:attrNameLst>
                                          <p:attrName>style.visibility</p:attrName>
                                        </p:attrNameLst>
                                      </p:cBhvr>
                                      <p:to>
                                        <p:strVal val="visible"/>
                                      </p:to>
                                    </p:set>
                                    <p:animEffect transition="in" filter="wipe(left)">
                                      <p:cBhvr>
                                        <p:cTn id="26" dur="500"/>
                                        <p:tgtEl>
                                          <p:spTgt spid="13109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31097"/>
                                        </p:tgtEl>
                                        <p:attrNameLst>
                                          <p:attrName>style.visibility</p:attrName>
                                        </p:attrNameLst>
                                      </p:cBhvr>
                                      <p:to>
                                        <p:strVal val="visible"/>
                                      </p:to>
                                    </p:set>
                                    <p:animEffect transition="in" filter="wipe(left)">
                                      <p:cBhvr>
                                        <p:cTn id="31" dur="500"/>
                                        <p:tgtEl>
                                          <p:spTgt spid="13109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31098"/>
                                        </p:tgtEl>
                                        <p:attrNameLst>
                                          <p:attrName>style.visibility</p:attrName>
                                        </p:attrNameLst>
                                      </p:cBhvr>
                                      <p:to>
                                        <p:strVal val="visible"/>
                                      </p:to>
                                    </p:set>
                                    <p:animEffect transition="in" filter="wipe(left)">
                                      <p:cBhvr>
                                        <p:cTn id="36" dur="500"/>
                                        <p:tgtEl>
                                          <p:spTgt spid="13109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31099"/>
                                        </p:tgtEl>
                                        <p:attrNameLst>
                                          <p:attrName>style.visibility</p:attrName>
                                        </p:attrNameLst>
                                      </p:cBhvr>
                                      <p:to>
                                        <p:strVal val="visible"/>
                                      </p:to>
                                    </p:set>
                                    <p:animEffect transition="in" filter="wipe(left)">
                                      <p:cBhvr>
                                        <p:cTn id="41" dur="500"/>
                                        <p:tgtEl>
                                          <p:spTgt spid="13109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31101"/>
                                        </p:tgtEl>
                                        <p:attrNameLst>
                                          <p:attrName>style.visibility</p:attrName>
                                        </p:attrNameLst>
                                      </p:cBhvr>
                                      <p:to>
                                        <p:strVal val="visible"/>
                                      </p:to>
                                    </p:set>
                                    <p:animEffect transition="in" filter="wipe(left)">
                                      <p:cBhvr>
                                        <p:cTn id="46" dur="500"/>
                                        <p:tgtEl>
                                          <p:spTgt spid="13110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131102"/>
                                        </p:tgtEl>
                                        <p:attrNameLst>
                                          <p:attrName>style.visibility</p:attrName>
                                        </p:attrNameLst>
                                      </p:cBhvr>
                                      <p:to>
                                        <p:strVal val="visible"/>
                                      </p:to>
                                    </p:set>
                                    <p:animEffect transition="in" filter="wipe(left)">
                                      <p:cBhvr>
                                        <p:cTn id="51" dur="500"/>
                                        <p:tgtEl>
                                          <p:spTgt spid="131102"/>
                                        </p:tgtEl>
                                      </p:cBhvr>
                                    </p:animEffect>
                                  </p:childTnLst>
                                </p:cTn>
                              </p:par>
                            </p:childTnLst>
                          </p:cTn>
                        </p:par>
                        <p:par>
                          <p:cTn id="52" fill="hold" nodeType="afterGroup">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131104"/>
                                        </p:tgtEl>
                                        <p:attrNameLst>
                                          <p:attrName>style.visibility</p:attrName>
                                        </p:attrNameLst>
                                      </p:cBhvr>
                                      <p:to>
                                        <p:strVal val="visible"/>
                                      </p:to>
                                    </p:set>
                                    <p:animEffect transition="in" filter="wipe(left)">
                                      <p:cBhvr>
                                        <p:cTn id="55" dur="500"/>
                                        <p:tgtEl>
                                          <p:spTgt spid="131104"/>
                                        </p:tgtEl>
                                      </p:cBhvr>
                                    </p:animEffect>
                                  </p:childTnLst>
                                </p:cTn>
                              </p:par>
                            </p:childTnLst>
                          </p:cTn>
                        </p:par>
                        <p:par>
                          <p:cTn id="56" fill="hold" nodeType="afterGroup">
                            <p:stCondLst>
                              <p:cond delay="1000"/>
                            </p:stCondLst>
                            <p:childTnLst>
                              <p:par>
                                <p:cTn id="57" presetID="22" presetClass="entr" presetSubtype="8" fill="hold" nodeType="afterEffect">
                                  <p:stCondLst>
                                    <p:cond delay="0"/>
                                  </p:stCondLst>
                                  <p:childTnLst>
                                    <p:set>
                                      <p:cBhvr>
                                        <p:cTn id="58" dur="1" fill="hold">
                                          <p:stCondLst>
                                            <p:cond delay="0"/>
                                          </p:stCondLst>
                                        </p:cTn>
                                        <p:tgtEl>
                                          <p:spTgt spid="131103"/>
                                        </p:tgtEl>
                                        <p:attrNameLst>
                                          <p:attrName>style.visibility</p:attrName>
                                        </p:attrNameLst>
                                      </p:cBhvr>
                                      <p:to>
                                        <p:strVal val="visible"/>
                                      </p:to>
                                    </p:set>
                                    <p:animEffect transition="in" filter="wipe(left)">
                                      <p:cBhvr>
                                        <p:cTn id="59" dur="500"/>
                                        <p:tgtEl>
                                          <p:spTgt spid="13110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31105"/>
                                        </p:tgtEl>
                                        <p:attrNameLst>
                                          <p:attrName>style.visibility</p:attrName>
                                        </p:attrNameLst>
                                      </p:cBhvr>
                                      <p:to>
                                        <p:strVal val="visible"/>
                                      </p:to>
                                    </p:set>
                                    <p:animEffect transition="in" filter="wipe(left)">
                                      <p:cBhvr>
                                        <p:cTn id="64" dur="500"/>
                                        <p:tgtEl>
                                          <p:spTgt spid="131105"/>
                                        </p:tgtEl>
                                      </p:cBhvr>
                                    </p:animEffect>
                                  </p:childTnLst>
                                </p:cTn>
                              </p:par>
                            </p:childTnLst>
                          </p:cTn>
                        </p:par>
                        <p:par>
                          <p:cTn id="65" fill="hold" nodeType="afterGroup">
                            <p:stCondLst>
                              <p:cond delay="500"/>
                            </p:stCondLst>
                            <p:childTnLst>
                              <p:par>
                                <p:cTn id="66" presetID="22" presetClass="entr" presetSubtype="8" fill="hold" nodeType="afterEffect">
                                  <p:stCondLst>
                                    <p:cond delay="0"/>
                                  </p:stCondLst>
                                  <p:childTnLst>
                                    <p:set>
                                      <p:cBhvr>
                                        <p:cTn id="67" dur="1" fill="hold">
                                          <p:stCondLst>
                                            <p:cond delay="0"/>
                                          </p:stCondLst>
                                        </p:cTn>
                                        <p:tgtEl>
                                          <p:spTgt spid="131106"/>
                                        </p:tgtEl>
                                        <p:attrNameLst>
                                          <p:attrName>style.visibility</p:attrName>
                                        </p:attrNameLst>
                                      </p:cBhvr>
                                      <p:to>
                                        <p:strVal val="visible"/>
                                      </p:to>
                                    </p:set>
                                    <p:animEffect transition="in" filter="wipe(left)">
                                      <p:cBhvr>
                                        <p:cTn id="68" dur="500"/>
                                        <p:tgtEl>
                                          <p:spTgt spid="131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97" grpId="0"/>
      <p:bldP spid="13110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1142852" y="1143265"/>
            <a:ext cx="10444391"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sz="2800" b="1" dirty="0">
                <a:latin typeface="楷体_GB2312" pitchFamily="49" charset="-122"/>
              </a:rPr>
              <a:t>二维随机变量 </a:t>
            </a:r>
            <a:r>
              <a:rPr kumimoji="1" lang="en-US" altLang="zh-CN" sz="2800" b="1" dirty="0"/>
              <a:t>( </a:t>
            </a:r>
            <a:r>
              <a:rPr kumimoji="1" lang="en-US" altLang="zh-CN" sz="2800" b="1" i="1" dirty="0"/>
              <a:t>X</a:t>
            </a:r>
            <a:r>
              <a:rPr kumimoji="1" lang="en-US" altLang="zh-CN" sz="2800" b="1" dirty="0"/>
              <a:t>,</a:t>
            </a:r>
            <a:r>
              <a:rPr kumimoji="1" lang="en-US" altLang="zh-CN" sz="2800" b="1" i="1" dirty="0"/>
              <a:t>Y </a:t>
            </a:r>
            <a:r>
              <a:rPr kumimoji="1" lang="en-US" altLang="zh-CN" sz="2800" b="1" dirty="0"/>
              <a:t>)</a:t>
            </a:r>
            <a:r>
              <a:rPr kumimoji="1" lang="en-US" altLang="zh-CN" sz="2800" b="1" dirty="0">
                <a:latin typeface="楷体_GB2312" pitchFamily="49" charset="-122"/>
              </a:rPr>
              <a:t> </a:t>
            </a:r>
            <a:r>
              <a:rPr kumimoji="1" lang="zh-CN" altLang="en-US" sz="2800" b="1" dirty="0">
                <a:latin typeface="楷体_GB2312" pitchFamily="49" charset="-122"/>
              </a:rPr>
              <a:t>的分布律也可表示为   </a:t>
            </a:r>
          </a:p>
        </p:txBody>
      </p:sp>
      <p:grpSp>
        <p:nvGrpSpPr>
          <p:cNvPr id="132099" name="Group 3"/>
          <p:cNvGrpSpPr>
            <a:grpSpLocks/>
          </p:cNvGrpSpPr>
          <p:nvPr/>
        </p:nvGrpSpPr>
        <p:grpSpPr bwMode="auto">
          <a:xfrm>
            <a:off x="1930149" y="2286529"/>
            <a:ext cx="4571405" cy="1981659"/>
            <a:chOff x="576" y="1824"/>
            <a:chExt cx="2160" cy="1248"/>
          </a:xfrm>
        </p:grpSpPr>
        <p:sp>
          <p:nvSpPr>
            <p:cNvPr id="132100" name="Line 4"/>
            <p:cNvSpPr>
              <a:spLocks noChangeShapeType="1"/>
            </p:cNvSpPr>
            <p:nvPr/>
          </p:nvSpPr>
          <p:spPr bwMode="auto">
            <a:xfrm>
              <a:off x="576" y="2784"/>
              <a:ext cx="2160" cy="0"/>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101" name="Line 5"/>
            <p:cNvSpPr>
              <a:spLocks noChangeShapeType="1"/>
            </p:cNvSpPr>
            <p:nvPr/>
          </p:nvSpPr>
          <p:spPr bwMode="auto">
            <a:xfrm>
              <a:off x="2352" y="1824"/>
              <a:ext cx="0" cy="1248"/>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2102" name="Group 6"/>
          <p:cNvGrpSpPr>
            <a:grpSpLocks/>
          </p:cNvGrpSpPr>
          <p:nvPr/>
        </p:nvGrpSpPr>
        <p:grpSpPr bwMode="auto">
          <a:xfrm>
            <a:off x="2031736" y="2210312"/>
            <a:ext cx="6704727" cy="2896270"/>
            <a:chOff x="864" y="1296"/>
            <a:chExt cx="3168" cy="1824"/>
          </a:xfrm>
        </p:grpSpPr>
        <p:sp>
          <p:nvSpPr>
            <p:cNvPr id="132103" name="Line 7"/>
            <p:cNvSpPr>
              <a:spLocks noChangeShapeType="1"/>
            </p:cNvSpPr>
            <p:nvPr/>
          </p:nvSpPr>
          <p:spPr bwMode="auto">
            <a:xfrm>
              <a:off x="864" y="2928"/>
              <a:ext cx="3168" cy="0"/>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104" name="Line 8"/>
            <p:cNvSpPr>
              <a:spLocks noChangeShapeType="1"/>
            </p:cNvSpPr>
            <p:nvPr/>
          </p:nvSpPr>
          <p:spPr bwMode="auto">
            <a:xfrm>
              <a:off x="3744" y="1296"/>
              <a:ext cx="0" cy="1824"/>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2105" name="Group 9"/>
          <p:cNvGrpSpPr>
            <a:grpSpLocks/>
          </p:cNvGrpSpPr>
          <p:nvPr/>
        </p:nvGrpSpPr>
        <p:grpSpPr bwMode="auto">
          <a:xfrm>
            <a:off x="1930149" y="2210312"/>
            <a:ext cx="8634876" cy="3220195"/>
            <a:chOff x="912" y="1392"/>
            <a:chExt cx="4080" cy="2028"/>
          </a:xfrm>
        </p:grpSpPr>
        <p:sp>
          <p:nvSpPr>
            <p:cNvPr id="132106" name="Line 10"/>
            <p:cNvSpPr>
              <a:spLocks noChangeShapeType="1"/>
            </p:cNvSpPr>
            <p:nvPr/>
          </p:nvSpPr>
          <p:spPr bwMode="auto">
            <a:xfrm>
              <a:off x="912" y="1392"/>
              <a:ext cx="4080"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07" name="Line 11"/>
            <p:cNvSpPr>
              <a:spLocks noChangeShapeType="1"/>
            </p:cNvSpPr>
            <p:nvPr/>
          </p:nvSpPr>
          <p:spPr bwMode="auto">
            <a:xfrm>
              <a:off x="912" y="1872"/>
              <a:ext cx="4080"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08" name="Line 12"/>
            <p:cNvSpPr>
              <a:spLocks noChangeShapeType="1"/>
            </p:cNvSpPr>
            <p:nvPr/>
          </p:nvSpPr>
          <p:spPr bwMode="auto">
            <a:xfrm>
              <a:off x="912" y="3408"/>
              <a:ext cx="4080" cy="1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09" name="Line 13"/>
            <p:cNvSpPr>
              <a:spLocks noChangeShapeType="1"/>
            </p:cNvSpPr>
            <p:nvPr/>
          </p:nvSpPr>
          <p:spPr bwMode="auto">
            <a:xfrm>
              <a:off x="1632" y="1392"/>
              <a:ext cx="0" cy="202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10" name="Line 14"/>
            <p:cNvSpPr>
              <a:spLocks noChangeShapeType="1"/>
            </p:cNvSpPr>
            <p:nvPr/>
          </p:nvSpPr>
          <p:spPr bwMode="auto">
            <a:xfrm>
              <a:off x="1632" y="1884"/>
              <a:ext cx="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11" name="Line 15"/>
            <p:cNvSpPr>
              <a:spLocks noChangeShapeType="1"/>
            </p:cNvSpPr>
            <p:nvPr/>
          </p:nvSpPr>
          <p:spPr bwMode="auto">
            <a:xfrm>
              <a:off x="912" y="1392"/>
              <a:ext cx="720" cy="48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2112" name="Object 16"/>
            <p:cNvGraphicFramePr>
              <a:graphicFrameLocks noChangeAspect="1"/>
            </p:cNvGraphicFramePr>
            <p:nvPr/>
          </p:nvGraphicFramePr>
          <p:xfrm>
            <a:off x="1344" y="1440"/>
            <a:ext cx="232" cy="179"/>
          </p:xfrm>
          <a:graphic>
            <a:graphicData uri="http://schemas.openxmlformats.org/presentationml/2006/ole">
              <mc:AlternateContent xmlns:mc="http://schemas.openxmlformats.org/markup-compatibility/2006">
                <mc:Choice xmlns:v="urn:schemas-microsoft-com:vml" Requires="v">
                  <p:oleObj spid="_x0000_s370197" name="Equation" r:id="rId3" imgW="368280" imgH="317160" progId="Equation.3">
                    <p:embed/>
                  </p:oleObj>
                </mc:Choice>
                <mc:Fallback>
                  <p:oleObj name="Equation" r:id="rId3" imgW="368280" imgH="317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 y="1440"/>
                          <a:ext cx="232"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13" name="Object 17"/>
            <p:cNvGraphicFramePr>
              <a:graphicFrameLocks noChangeAspect="1"/>
            </p:cNvGraphicFramePr>
            <p:nvPr/>
          </p:nvGraphicFramePr>
          <p:xfrm>
            <a:off x="1056" y="1632"/>
            <a:ext cx="183" cy="179"/>
          </p:xfrm>
          <a:graphic>
            <a:graphicData uri="http://schemas.openxmlformats.org/presentationml/2006/ole">
              <mc:AlternateContent xmlns:mc="http://schemas.openxmlformats.org/markup-compatibility/2006">
                <mc:Choice xmlns:v="urn:schemas-microsoft-com:vml" Requires="v">
                  <p:oleObj spid="_x0000_s370198" name="Equation" r:id="rId5" imgW="291960" imgH="317160" progId="Equation.3">
                    <p:embed/>
                  </p:oleObj>
                </mc:Choice>
                <mc:Fallback>
                  <p:oleObj name="Equation" r:id="rId5" imgW="291960" imgH="3171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 y="1632"/>
                          <a:ext cx="183"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14" name="Object 18"/>
            <p:cNvGraphicFramePr>
              <a:graphicFrameLocks noChangeAspect="1"/>
            </p:cNvGraphicFramePr>
            <p:nvPr/>
          </p:nvGraphicFramePr>
          <p:xfrm>
            <a:off x="1968" y="1536"/>
            <a:ext cx="2607" cy="245"/>
          </p:xfrm>
          <a:graphic>
            <a:graphicData uri="http://schemas.openxmlformats.org/presentationml/2006/ole">
              <mc:AlternateContent xmlns:mc="http://schemas.openxmlformats.org/markup-compatibility/2006">
                <mc:Choice xmlns:v="urn:schemas-microsoft-com:vml" Requires="v">
                  <p:oleObj spid="_x0000_s370199" name="Equation" r:id="rId7" imgW="3720960" imgH="431640" progId="Equation.3">
                    <p:embed/>
                  </p:oleObj>
                </mc:Choice>
                <mc:Fallback>
                  <p:oleObj name="Equation" r:id="rId7" imgW="372096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8" y="1536"/>
                          <a:ext cx="2607"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15" name="Object 19"/>
            <p:cNvGraphicFramePr>
              <a:graphicFrameLocks noChangeAspect="1"/>
            </p:cNvGraphicFramePr>
            <p:nvPr/>
          </p:nvGraphicFramePr>
          <p:xfrm>
            <a:off x="1160" y="1960"/>
            <a:ext cx="239" cy="1445"/>
          </p:xfrm>
          <a:graphic>
            <a:graphicData uri="http://schemas.openxmlformats.org/presentationml/2006/ole">
              <mc:AlternateContent xmlns:mc="http://schemas.openxmlformats.org/markup-compatibility/2006">
                <mc:Choice xmlns:v="urn:schemas-microsoft-com:vml" Requires="v">
                  <p:oleObj spid="_x0000_s370200" name="Equation" r:id="rId9" imgW="380880" imgH="2552400" progId="Equation.3">
                    <p:embed/>
                  </p:oleObj>
                </mc:Choice>
                <mc:Fallback>
                  <p:oleObj name="Equation" r:id="rId9" imgW="380880" imgH="25524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0" y="1960"/>
                          <a:ext cx="239" cy="14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16" name="Object 20"/>
            <p:cNvGraphicFramePr>
              <a:graphicFrameLocks noChangeAspect="1"/>
            </p:cNvGraphicFramePr>
            <p:nvPr/>
          </p:nvGraphicFramePr>
          <p:xfrm>
            <a:off x="1926" y="1927"/>
            <a:ext cx="2676" cy="245"/>
          </p:xfrm>
          <a:graphic>
            <a:graphicData uri="http://schemas.openxmlformats.org/presentationml/2006/ole">
              <mc:AlternateContent xmlns:mc="http://schemas.openxmlformats.org/markup-compatibility/2006">
                <mc:Choice xmlns:v="urn:schemas-microsoft-com:vml" Requires="v">
                  <p:oleObj spid="_x0000_s370201" name="Equation" r:id="rId11" imgW="3619440" imgH="431640" progId="Equation.3">
                    <p:embed/>
                  </p:oleObj>
                </mc:Choice>
                <mc:Fallback>
                  <p:oleObj name="Equation" r:id="rId11" imgW="3619440" imgH="431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26" y="1927"/>
                          <a:ext cx="2676"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17" name="Object 21"/>
            <p:cNvGraphicFramePr>
              <a:graphicFrameLocks noChangeAspect="1"/>
            </p:cNvGraphicFramePr>
            <p:nvPr/>
          </p:nvGraphicFramePr>
          <p:xfrm>
            <a:off x="1917" y="2262"/>
            <a:ext cx="2696" cy="244"/>
          </p:xfrm>
          <a:graphic>
            <a:graphicData uri="http://schemas.openxmlformats.org/presentationml/2006/ole">
              <mc:AlternateContent xmlns:mc="http://schemas.openxmlformats.org/markup-compatibility/2006">
                <mc:Choice xmlns:v="urn:schemas-microsoft-com:vml" Requires="v">
                  <p:oleObj spid="_x0000_s370202" name="Equation" r:id="rId13" imgW="3644640" imgH="431640" progId="Equation.3">
                    <p:embed/>
                  </p:oleObj>
                </mc:Choice>
                <mc:Fallback>
                  <p:oleObj name="Equation" r:id="rId13" imgW="3644640" imgH="431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17" y="2262"/>
                          <a:ext cx="2696"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18" name="Object 22"/>
            <p:cNvGraphicFramePr>
              <a:graphicFrameLocks noChangeAspect="1"/>
            </p:cNvGraphicFramePr>
            <p:nvPr/>
          </p:nvGraphicFramePr>
          <p:xfrm>
            <a:off x="2157" y="2560"/>
            <a:ext cx="1809" cy="237"/>
          </p:xfrm>
          <a:graphic>
            <a:graphicData uri="http://schemas.openxmlformats.org/presentationml/2006/ole">
              <mc:AlternateContent xmlns:mc="http://schemas.openxmlformats.org/markup-compatibility/2006">
                <mc:Choice xmlns:v="urn:schemas-microsoft-com:vml" Requires="v">
                  <p:oleObj spid="_x0000_s370203" name="Equation" r:id="rId15" imgW="1257120" imgH="419040" progId="Equation.3">
                    <p:embed/>
                  </p:oleObj>
                </mc:Choice>
                <mc:Fallback>
                  <p:oleObj name="Equation" r:id="rId15" imgW="1257120" imgH="4190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57" y="2560"/>
                          <a:ext cx="1809"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19" name="Object 23"/>
            <p:cNvGraphicFramePr>
              <a:graphicFrameLocks noChangeAspect="1"/>
            </p:cNvGraphicFramePr>
            <p:nvPr/>
          </p:nvGraphicFramePr>
          <p:xfrm>
            <a:off x="1931" y="2866"/>
            <a:ext cx="2667" cy="266"/>
          </p:xfrm>
          <a:graphic>
            <a:graphicData uri="http://schemas.openxmlformats.org/presentationml/2006/ole">
              <mc:AlternateContent xmlns:mc="http://schemas.openxmlformats.org/markup-compatibility/2006">
                <mc:Choice xmlns:v="urn:schemas-microsoft-com:vml" Requires="v">
                  <p:oleObj spid="_x0000_s370204" name="Equation" r:id="rId17" imgW="3606480" imgH="469800" progId="Equation.3">
                    <p:embed/>
                  </p:oleObj>
                </mc:Choice>
                <mc:Fallback>
                  <p:oleObj name="Equation" r:id="rId17" imgW="3606480" imgH="4698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31" y="2866"/>
                          <a:ext cx="2667"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20" name="Object 24"/>
            <p:cNvGraphicFramePr>
              <a:graphicFrameLocks noChangeAspect="1"/>
            </p:cNvGraphicFramePr>
            <p:nvPr/>
          </p:nvGraphicFramePr>
          <p:xfrm>
            <a:off x="2112" y="3120"/>
            <a:ext cx="1873" cy="252"/>
          </p:xfrm>
          <a:graphic>
            <a:graphicData uri="http://schemas.openxmlformats.org/presentationml/2006/ole">
              <mc:AlternateContent xmlns:mc="http://schemas.openxmlformats.org/markup-compatibility/2006">
                <mc:Choice xmlns:v="urn:schemas-microsoft-com:vml" Requires="v">
                  <p:oleObj spid="_x0000_s370205" name="Equation" r:id="rId19" imgW="1257120" imgH="419040" progId="Equation.3">
                    <p:embed/>
                  </p:oleObj>
                </mc:Choice>
                <mc:Fallback>
                  <p:oleObj name="Equation" r:id="rId19" imgW="1257120" imgH="4190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12" y="3120"/>
                          <a:ext cx="1873"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21" name="Line 25"/>
            <p:cNvSpPr>
              <a:spLocks noChangeShapeType="1"/>
            </p:cNvSpPr>
            <p:nvPr/>
          </p:nvSpPr>
          <p:spPr bwMode="auto">
            <a:xfrm>
              <a:off x="912" y="1392"/>
              <a:ext cx="0" cy="201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122" name="Line 26"/>
            <p:cNvSpPr>
              <a:spLocks noChangeShapeType="1"/>
            </p:cNvSpPr>
            <p:nvPr/>
          </p:nvSpPr>
          <p:spPr bwMode="auto">
            <a:xfrm>
              <a:off x="4992" y="1392"/>
              <a:ext cx="0" cy="201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208993547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32105"/>
                                        </p:tgtEl>
                                        <p:attrNameLst>
                                          <p:attrName>style.visibility</p:attrName>
                                        </p:attrNameLst>
                                      </p:cBhvr>
                                      <p:to>
                                        <p:strVal val="visible"/>
                                      </p:to>
                                    </p:set>
                                    <p:animEffect transition="in" filter="box(out)">
                                      <p:cBhvr>
                                        <p:cTn id="7" dur="500"/>
                                        <p:tgtEl>
                                          <p:spTgt spid="1321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32099"/>
                                        </p:tgtEl>
                                        <p:attrNameLst>
                                          <p:attrName>style.visibility</p:attrName>
                                        </p:attrNameLst>
                                      </p:cBhvr>
                                      <p:to>
                                        <p:strVal val="visible"/>
                                      </p:to>
                                    </p:set>
                                    <p:animEffect transition="in" filter="box(out)">
                                      <p:cBhvr>
                                        <p:cTn id="12" dur="500"/>
                                        <p:tgtEl>
                                          <p:spTgt spid="132099"/>
                                        </p:tgtEl>
                                      </p:cBhvr>
                                    </p:animEffect>
                                  </p:childTnLst>
                                  <p:subTnLst>
                                    <p:set>
                                      <p:cBhvr override="childStyle">
                                        <p:cTn dur="1" fill="hold" display="0" masterRel="nextClick" afterEffect="1"/>
                                        <p:tgtEl>
                                          <p:spTgt spid="132099"/>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32102"/>
                                        </p:tgtEl>
                                        <p:attrNameLst>
                                          <p:attrName>style.visibility</p:attrName>
                                        </p:attrNameLst>
                                      </p:cBhvr>
                                      <p:to>
                                        <p:strVal val="visible"/>
                                      </p:to>
                                    </p:set>
                                    <p:animEffect transition="in" filter="box(out)">
                                      <p:cBhvr>
                                        <p:cTn id="17" dur="500"/>
                                        <p:tgtEl>
                                          <p:spTgt spid="132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5" name="Text Box 15"/>
          <p:cNvSpPr txBox="1">
            <a:spLocks noChangeArrowheads="1"/>
          </p:cNvSpPr>
          <p:nvPr/>
        </p:nvSpPr>
        <p:spPr bwMode="auto">
          <a:xfrm>
            <a:off x="1102641" y="765353"/>
            <a:ext cx="1401051"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dirty="0">
                <a:ea typeface="黑体" pitchFamily="2" charset="-122"/>
              </a:rPr>
              <a:t>例</a:t>
            </a:r>
            <a:r>
              <a:rPr lang="en-US" altLang="zh-CN" sz="2800" dirty="0">
                <a:ea typeface="黑体" pitchFamily="2" charset="-122"/>
              </a:rPr>
              <a:t>1</a:t>
            </a:r>
          </a:p>
        </p:txBody>
      </p:sp>
      <p:graphicFrame>
        <p:nvGraphicFramePr>
          <p:cNvPr id="133136" name="Object 16"/>
          <p:cNvGraphicFramePr>
            <a:graphicFrameLocks noChangeAspect="1"/>
          </p:cNvGraphicFramePr>
          <p:nvPr>
            <p:extLst>
              <p:ext uri="{D42A27DB-BD31-4B8C-83A1-F6EECF244321}">
                <p14:modId xmlns:p14="http://schemas.microsoft.com/office/powerpoint/2010/main" val="2503925654"/>
              </p:ext>
            </p:extLst>
          </p:nvPr>
        </p:nvGraphicFramePr>
        <p:xfrm>
          <a:off x="2134766" y="813451"/>
          <a:ext cx="8064896" cy="444603"/>
        </p:xfrm>
        <a:graphic>
          <a:graphicData uri="http://schemas.openxmlformats.org/presentationml/2006/ole">
            <mc:AlternateContent xmlns:mc="http://schemas.openxmlformats.org/markup-compatibility/2006">
              <mc:Choice xmlns:v="urn:schemas-microsoft-com:vml" Requires="v">
                <p:oleObj spid="_x0000_s371575" name="公式" r:id="rId3" imgW="6858000" imgH="444240" progId="Equation.3">
                  <p:embed/>
                </p:oleObj>
              </mc:Choice>
              <mc:Fallback>
                <p:oleObj name="公式" r:id="rId3" imgW="685800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4766" y="813451"/>
                        <a:ext cx="8064896" cy="444603"/>
                      </a:xfrm>
                      <a:prstGeom prst="rect">
                        <a:avLst/>
                      </a:prstGeom>
                      <a:noFill/>
                      <a:ln>
                        <a:noFill/>
                      </a:ln>
                      <a:effectLst/>
                    </p:spPr>
                  </p:pic>
                </p:oleObj>
              </mc:Fallback>
            </mc:AlternateContent>
          </a:graphicData>
        </a:graphic>
      </p:graphicFrame>
      <p:graphicFrame>
        <p:nvGraphicFramePr>
          <p:cNvPr id="133137" name="Object 17"/>
          <p:cNvGraphicFramePr>
            <a:graphicFrameLocks noChangeAspect="1"/>
          </p:cNvGraphicFramePr>
          <p:nvPr>
            <p:extLst>
              <p:ext uri="{D42A27DB-BD31-4B8C-83A1-F6EECF244321}">
                <p14:modId xmlns:p14="http://schemas.microsoft.com/office/powerpoint/2010/main" val="4171358971"/>
              </p:ext>
            </p:extLst>
          </p:nvPr>
        </p:nvGraphicFramePr>
        <p:xfrm>
          <a:off x="3194534" y="1487170"/>
          <a:ext cx="5873454" cy="444603"/>
        </p:xfrm>
        <a:graphic>
          <a:graphicData uri="http://schemas.openxmlformats.org/presentationml/2006/ole">
            <mc:AlternateContent xmlns:mc="http://schemas.openxmlformats.org/markup-compatibility/2006">
              <mc:Choice xmlns:v="urn:schemas-microsoft-com:vml" Requires="v">
                <p:oleObj spid="_x0000_s371576" name="公式" r:id="rId5" imgW="5397480" imgH="444240" progId="Equation.3">
                  <p:embed/>
                </p:oleObj>
              </mc:Choice>
              <mc:Fallback>
                <p:oleObj name="公式" r:id="rId5" imgW="539748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4534" y="1487170"/>
                        <a:ext cx="5873454" cy="444603"/>
                      </a:xfrm>
                      <a:prstGeom prst="rect">
                        <a:avLst/>
                      </a:prstGeom>
                      <a:noFill/>
                      <a:ln>
                        <a:noFill/>
                      </a:ln>
                      <a:effectLst/>
                    </p:spPr>
                  </p:pic>
                </p:oleObj>
              </mc:Fallback>
            </mc:AlternateContent>
          </a:graphicData>
        </a:graphic>
      </p:graphicFrame>
      <p:sp>
        <p:nvSpPr>
          <p:cNvPr id="133138" name="Text Box 18"/>
          <p:cNvSpPr txBox="1">
            <a:spLocks noChangeArrowheads="1"/>
          </p:cNvSpPr>
          <p:nvPr/>
        </p:nvSpPr>
        <p:spPr bwMode="auto">
          <a:xfrm>
            <a:off x="910631" y="1390973"/>
            <a:ext cx="4608918"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r>
              <a:rPr lang="zh-CN" altLang="en-US" sz="2800" b="1" dirty="0"/>
              <a:t>地取一个值</a:t>
            </a:r>
            <a:r>
              <a:rPr lang="en-US" altLang="zh-CN" sz="2800" b="1" dirty="0"/>
              <a:t>,  </a:t>
            </a:r>
          </a:p>
        </p:txBody>
      </p:sp>
      <p:sp>
        <p:nvSpPr>
          <p:cNvPr id="133139" name="Text Box 19"/>
          <p:cNvSpPr txBox="1">
            <a:spLocks noChangeArrowheads="1"/>
          </p:cNvSpPr>
          <p:nvPr/>
        </p:nvSpPr>
        <p:spPr bwMode="auto">
          <a:xfrm>
            <a:off x="1083593" y="2011829"/>
            <a:ext cx="5972456"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t>地取一整数值</a:t>
            </a:r>
            <a:r>
              <a:rPr lang="en-US" altLang="zh-CN" sz="2800" b="1" dirty="0"/>
              <a:t>.   </a:t>
            </a:r>
          </a:p>
        </p:txBody>
      </p:sp>
      <p:graphicFrame>
        <p:nvGraphicFramePr>
          <p:cNvPr id="133140" name="Object 20"/>
          <p:cNvGraphicFramePr>
            <a:graphicFrameLocks noChangeAspect="1"/>
          </p:cNvGraphicFramePr>
          <p:nvPr/>
        </p:nvGraphicFramePr>
        <p:xfrm>
          <a:off x="4368231" y="2054701"/>
          <a:ext cx="4368231" cy="444603"/>
        </p:xfrm>
        <a:graphic>
          <a:graphicData uri="http://schemas.openxmlformats.org/presentationml/2006/ole">
            <mc:AlternateContent xmlns:mc="http://schemas.openxmlformats.org/markup-compatibility/2006">
              <mc:Choice xmlns:v="urn:schemas-microsoft-com:vml" Requires="v">
                <p:oleObj spid="_x0000_s371577" name="公式" r:id="rId7" imgW="3276360" imgH="444240" progId="Equation.3">
                  <p:embed/>
                </p:oleObj>
              </mc:Choice>
              <mc:Fallback>
                <p:oleObj name="公式" r:id="rId7" imgW="3276360" imgH="4442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8231" y="2054701"/>
                        <a:ext cx="4368231" cy="444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41" name="Object 21"/>
          <p:cNvGraphicFramePr>
            <a:graphicFrameLocks noChangeAspect="1"/>
          </p:cNvGraphicFramePr>
          <p:nvPr>
            <p:extLst>
              <p:ext uri="{D42A27DB-BD31-4B8C-83A1-F6EECF244321}">
                <p14:modId xmlns:p14="http://schemas.microsoft.com/office/powerpoint/2010/main" val="149532812"/>
              </p:ext>
            </p:extLst>
          </p:nvPr>
        </p:nvGraphicFramePr>
        <p:xfrm>
          <a:off x="1195763" y="3244014"/>
          <a:ext cx="5187476" cy="444603"/>
        </p:xfrm>
        <a:graphic>
          <a:graphicData uri="http://schemas.openxmlformats.org/presentationml/2006/ole">
            <mc:AlternateContent xmlns:mc="http://schemas.openxmlformats.org/markup-compatibility/2006">
              <mc:Choice xmlns:v="urn:schemas-microsoft-com:vml" Requires="v">
                <p:oleObj spid="_x0000_s371578" name="公式" r:id="rId9" imgW="4394160" imgH="444240" progId="Equation.3">
                  <p:embed/>
                </p:oleObj>
              </mc:Choice>
              <mc:Fallback>
                <p:oleObj name="公式" r:id="rId9" imgW="4394160" imgH="4442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5763" y="3244014"/>
                        <a:ext cx="5187476" cy="444603"/>
                      </a:xfrm>
                      <a:prstGeom prst="rect">
                        <a:avLst/>
                      </a:prstGeom>
                      <a:noFill/>
                      <a:ln>
                        <a:noFill/>
                      </a:ln>
                      <a:effectLst/>
                    </p:spPr>
                  </p:pic>
                </p:oleObj>
              </mc:Fallback>
            </mc:AlternateContent>
          </a:graphicData>
        </a:graphic>
      </p:graphicFrame>
      <p:sp>
        <p:nvSpPr>
          <p:cNvPr id="133142" name="Text Box 22"/>
          <p:cNvSpPr txBox="1">
            <a:spLocks noChangeArrowheads="1"/>
          </p:cNvSpPr>
          <p:nvPr/>
        </p:nvSpPr>
        <p:spPr bwMode="auto">
          <a:xfrm>
            <a:off x="1140736" y="2613631"/>
            <a:ext cx="4378813"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latin typeface="黑体" pitchFamily="2" charset="-122"/>
                <a:ea typeface="黑体" pitchFamily="2" charset="-122"/>
              </a:rPr>
              <a:t>解 </a:t>
            </a:r>
            <a:r>
              <a:rPr lang="zh-CN" altLang="en-US" dirty="0">
                <a:latin typeface="黑体" pitchFamily="2" charset="-122"/>
                <a:ea typeface="黑体" pitchFamily="2" charset="-122"/>
              </a:rPr>
              <a:t>  </a:t>
            </a:r>
            <a:endParaRPr lang="zh-CN" altLang="en-US" dirty="0"/>
          </a:p>
        </p:txBody>
      </p:sp>
      <p:graphicFrame>
        <p:nvGraphicFramePr>
          <p:cNvPr id="133143" name="Object 23"/>
          <p:cNvGraphicFramePr>
            <a:graphicFrameLocks noChangeAspect="1"/>
          </p:cNvGraphicFramePr>
          <p:nvPr>
            <p:extLst>
              <p:ext uri="{D42A27DB-BD31-4B8C-83A1-F6EECF244321}">
                <p14:modId xmlns:p14="http://schemas.microsoft.com/office/powerpoint/2010/main" val="2337099677"/>
              </p:ext>
            </p:extLst>
          </p:nvPr>
        </p:nvGraphicFramePr>
        <p:xfrm>
          <a:off x="2135439" y="2697788"/>
          <a:ext cx="5759967" cy="444603"/>
        </p:xfrm>
        <a:graphic>
          <a:graphicData uri="http://schemas.openxmlformats.org/presentationml/2006/ole">
            <mc:AlternateContent xmlns:mc="http://schemas.openxmlformats.org/markup-compatibility/2006">
              <mc:Choice xmlns:v="urn:schemas-microsoft-com:vml" Requires="v">
                <p:oleObj spid="_x0000_s371579" name="公式" r:id="rId11" imgW="5778360" imgH="444240" progId="Equation.3">
                  <p:embed/>
                </p:oleObj>
              </mc:Choice>
              <mc:Fallback>
                <p:oleObj name="公式" r:id="rId11" imgW="5778360" imgH="4442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5439" y="2697788"/>
                        <a:ext cx="5759967" cy="444603"/>
                      </a:xfrm>
                      <a:prstGeom prst="rect">
                        <a:avLst/>
                      </a:prstGeom>
                      <a:noFill/>
                      <a:ln>
                        <a:noFill/>
                      </a:ln>
                      <a:effectLst/>
                    </p:spPr>
                  </p:pic>
                </p:oleObj>
              </mc:Fallback>
            </mc:AlternateContent>
          </a:graphicData>
        </a:graphic>
      </p:graphicFrame>
      <p:sp>
        <p:nvSpPr>
          <p:cNvPr id="133144" name="Text Box 24"/>
          <p:cNvSpPr txBox="1">
            <a:spLocks noChangeArrowheads="1"/>
          </p:cNvSpPr>
          <p:nvPr/>
        </p:nvSpPr>
        <p:spPr bwMode="auto">
          <a:xfrm>
            <a:off x="8039422" y="2681993"/>
            <a:ext cx="2296284"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t>易知  </a:t>
            </a:r>
          </a:p>
        </p:txBody>
      </p:sp>
      <p:graphicFrame>
        <p:nvGraphicFramePr>
          <p:cNvPr id="133145" name="Object 25"/>
          <p:cNvGraphicFramePr>
            <a:graphicFrameLocks noChangeAspect="1"/>
          </p:cNvGraphicFramePr>
          <p:nvPr>
            <p:extLst>
              <p:ext uri="{D42A27DB-BD31-4B8C-83A1-F6EECF244321}">
                <p14:modId xmlns:p14="http://schemas.microsoft.com/office/powerpoint/2010/main" val="2053114437"/>
              </p:ext>
            </p:extLst>
          </p:nvPr>
        </p:nvGraphicFramePr>
        <p:xfrm>
          <a:off x="6599262" y="3250481"/>
          <a:ext cx="2099460" cy="368385"/>
        </p:xfrm>
        <a:graphic>
          <a:graphicData uri="http://schemas.openxmlformats.org/presentationml/2006/ole">
            <mc:AlternateContent xmlns:mc="http://schemas.openxmlformats.org/markup-compatibility/2006">
              <mc:Choice xmlns:v="urn:schemas-microsoft-com:vml" Requires="v">
                <p:oleObj spid="_x0000_s371580" name="公式" r:id="rId13" imgW="1574640" imgH="368280" progId="Equation.3">
                  <p:embed/>
                </p:oleObj>
              </mc:Choice>
              <mc:Fallback>
                <p:oleObj name="公式" r:id="rId13" imgW="1574640" imgH="3682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99262" y="3250481"/>
                        <a:ext cx="2099460" cy="368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46" name="Object 26"/>
          <p:cNvGraphicFramePr>
            <a:graphicFrameLocks noChangeAspect="1"/>
          </p:cNvGraphicFramePr>
          <p:nvPr>
            <p:extLst>
              <p:ext uri="{D42A27DB-BD31-4B8C-83A1-F6EECF244321}">
                <p14:modId xmlns:p14="http://schemas.microsoft.com/office/powerpoint/2010/main" val="569052129"/>
              </p:ext>
            </p:extLst>
          </p:nvPr>
        </p:nvGraphicFramePr>
        <p:xfrm>
          <a:off x="8831510" y="3222793"/>
          <a:ext cx="1743906" cy="431900"/>
        </p:xfrm>
        <a:graphic>
          <a:graphicData uri="http://schemas.openxmlformats.org/presentationml/2006/ole">
            <mc:AlternateContent xmlns:mc="http://schemas.openxmlformats.org/markup-compatibility/2006">
              <mc:Choice xmlns:v="urn:schemas-microsoft-com:vml" Requires="v">
                <p:oleObj spid="_x0000_s371581" name="公式" r:id="rId15" imgW="1307880" imgH="431640" progId="Equation.3">
                  <p:embed/>
                </p:oleObj>
              </mc:Choice>
              <mc:Fallback>
                <p:oleObj name="公式" r:id="rId15" imgW="1307880" imgH="431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831510" y="3222793"/>
                        <a:ext cx="1743906" cy="4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47" name="Object 27"/>
          <p:cNvGraphicFramePr>
            <a:graphicFrameLocks noChangeAspect="1"/>
          </p:cNvGraphicFramePr>
          <p:nvPr/>
        </p:nvGraphicFramePr>
        <p:xfrm>
          <a:off x="1195762" y="3883924"/>
          <a:ext cx="2675118" cy="393791"/>
        </p:xfrm>
        <a:graphic>
          <a:graphicData uri="http://schemas.openxmlformats.org/presentationml/2006/ole">
            <mc:AlternateContent xmlns:mc="http://schemas.openxmlformats.org/markup-compatibility/2006">
              <mc:Choice xmlns:v="urn:schemas-microsoft-com:vml" Requires="v">
                <p:oleObj spid="_x0000_s371582" name="公式" r:id="rId17" imgW="2006280" imgH="393480" progId="Equation.3">
                  <p:embed/>
                </p:oleObj>
              </mc:Choice>
              <mc:Fallback>
                <p:oleObj name="公式" r:id="rId17" imgW="2006280" imgH="3934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95762" y="3883924"/>
                        <a:ext cx="2675118" cy="39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48" name="Rectangle 28"/>
          <p:cNvSpPr>
            <a:spLocks noChangeArrowheads="1"/>
          </p:cNvSpPr>
          <p:nvPr/>
        </p:nvSpPr>
        <p:spPr bwMode="auto">
          <a:xfrm>
            <a:off x="3864531" y="3782301"/>
            <a:ext cx="3381993"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sz="2800" b="1" dirty="0"/>
              <a:t>且   </a:t>
            </a:r>
          </a:p>
        </p:txBody>
      </p:sp>
      <p:graphicFrame>
        <p:nvGraphicFramePr>
          <p:cNvPr id="133149" name="Object 29"/>
          <p:cNvGraphicFramePr>
            <a:graphicFrameLocks noChangeAspect="1"/>
          </p:cNvGraphicFramePr>
          <p:nvPr/>
        </p:nvGraphicFramePr>
        <p:xfrm>
          <a:off x="1475125" y="4531774"/>
          <a:ext cx="3064534" cy="393791"/>
        </p:xfrm>
        <a:graphic>
          <a:graphicData uri="http://schemas.openxmlformats.org/presentationml/2006/ole">
            <mc:AlternateContent xmlns:mc="http://schemas.openxmlformats.org/markup-compatibility/2006">
              <mc:Choice xmlns:v="urn:schemas-microsoft-com:vml" Requires="v">
                <p:oleObj spid="_x0000_s371583" name="公式" r:id="rId19" imgW="2298600" imgH="393480" progId="Equation.3">
                  <p:embed/>
                </p:oleObj>
              </mc:Choice>
              <mc:Fallback>
                <p:oleObj name="公式" r:id="rId19" imgW="2298600" imgH="3934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75125" y="4531774"/>
                        <a:ext cx="3064534"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50" name="Object 30"/>
          <p:cNvGraphicFramePr>
            <a:graphicFrameLocks noChangeAspect="1"/>
          </p:cNvGraphicFramePr>
          <p:nvPr/>
        </p:nvGraphicFramePr>
        <p:xfrm>
          <a:off x="4886748" y="4519071"/>
          <a:ext cx="4740716" cy="444603"/>
        </p:xfrm>
        <a:graphic>
          <a:graphicData uri="http://schemas.openxmlformats.org/presentationml/2006/ole">
            <mc:AlternateContent xmlns:mc="http://schemas.openxmlformats.org/markup-compatibility/2006">
              <mc:Choice xmlns:v="urn:schemas-microsoft-com:vml" Requires="v">
                <p:oleObj spid="_x0000_s371584" name="公式" r:id="rId21" imgW="3555720" imgH="444240" progId="Equation.3">
                  <p:embed/>
                </p:oleObj>
              </mc:Choice>
              <mc:Fallback>
                <p:oleObj name="公式" r:id="rId21" imgW="3555720" imgH="4442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86748" y="4519071"/>
                        <a:ext cx="4740716" cy="444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51" name="Object 31"/>
          <p:cNvGraphicFramePr>
            <a:graphicFrameLocks noChangeAspect="1"/>
          </p:cNvGraphicFramePr>
          <p:nvPr/>
        </p:nvGraphicFramePr>
        <p:xfrm>
          <a:off x="10021113" y="4301534"/>
          <a:ext cx="948143" cy="838394"/>
        </p:xfrm>
        <a:graphic>
          <a:graphicData uri="http://schemas.openxmlformats.org/presentationml/2006/ole">
            <mc:AlternateContent xmlns:mc="http://schemas.openxmlformats.org/markup-compatibility/2006">
              <mc:Choice xmlns:v="urn:schemas-microsoft-com:vml" Requires="v">
                <p:oleObj spid="_x0000_s371585" name="公式" r:id="rId23" imgW="711000" imgH="838080" progId="Equation.3">
                  <p:embed/>
                </p:oleObj>
              </mc:Choice>
              <mc:Fallback>
                <p:oleObj name="公式" r:id="rId23" imgW="711000" imgH="83808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021113" y="4301534"/>
                        <a:ext cx="948143" cy="838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52" name="Object 32"/>
          <p:cNvGraphicFramePr>
            <a:graphicFrameLocks noChangeAspect="1"/>
          </p:cNvGraphicFramePr>
          <p:nvPr/>
        </p:nvGraphicFramePr>
        <p:xfrm>
          <a:off x="4275110" y="5352702"/>
          <a:ext cx="2099460" cy="368385"/>
        </p:xfrm>
        <a:graphic>
          <a:graphicData uri="http://schemas.openxmlformats.org/presentationml/2006/ole">
            <mc:AlternateContent xmlns:mc="http://schemas.openxmlformats.org/markup-compatibility/2006">
              <mc:Choice xmlns:v="urn:schemas-microsoft-com:vml" Requires="v">
                <p:oleObj spid="_x0000_s371586" name="公式" r:id="rId25" imgW="1574640" imgH="368280" progId="Equation.3">
                  <p:embed/>
                </p:oleObj>
              </mc:Choice>
              <mc:Fallback>
                <p:oleObj name="公式" r:id="rId25" imgW="1574640" imgH="36828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75110" y="5352702"/>
                        <a:ext cx="2099460" cy="368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53" name="Object 33"/>
          <p:cNvGraphicFramePr>
            <a:graphicFrameLocks noChangeAspect="1"/>
          </p:cNvGraphicFramePr>
          <p:nvPr/>
        </p:nvGraphicFramePr>
        <p:xfrm>
          <a:off x="6808431" y="5349527"/>
          <a:ext cx="1032799" cy="393791"/>
        </p:xfrm>
        <a:graphic>
          <a:graphicData uri="http://schemas.openxmlformats.org/presentationml/2006/ole">
            <mc:AlternateContent xmlns:mc="http://schemas.openxmlformats.org/markup-compatibility/2006">
              <mc:Choice xmlns:v="urn:schemas-microsoft-com:vml" Requires="v">
                <p:oleObj spid="_x0000_s371587" name="公式" r:id="rId27" imgW="774360" imgH="393480" progId="Equation.3">
                  <p:embed/>
                </p:oleObj>
              </mc:Choice>
              <mc:Fallback>
                <p:oleObj name="公式" r:id="rId27" imgW="774360" imgH="39348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808431" y="5349527"/>
                        <a:ext cx="1032799"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55" name="Object 35"/>
          <p:cNvGraphicFramePr>
            <a:graphicFrameLocks noChangeAspect="1"/>
          </p:cNvGraphicFramePr>
          <p:nvPr/>
        </p:nvGraphicFramePr>
        <p:xfrm>
          <a:off x="9699422" y="4661979"/>
          <a:ext cx="321691" cy="152435"/>
        </p:xfrm>
        <a:graphic>
          <a:graphicData uri="http://schemas.openxmlformats.org/presentationml/2006/ole">
            <mc:AlternateContent xmlns:mc="http://schemas.openxmlformats.org/markup-compatibility/2006">
              <mc:Choice xmlns:v="urn:schemas-microsoft-com:vml" Requires="v">
                <p:oleObj spid="_x0000_s371588" name="公式" r:id="rId29" imgW="241200" imgH="152280" progId="Equation.3">
                  <p:embed/>
                </p:oleObj>
              </mc:Choice>
              <mc:Fallback>
                <p:oleObj name="公式" r:id="rId29" imgW="241200" imgH="15228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699422" y="4661979"/>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56" name="Object 36"/>
          <p:cNvGraphicFramePr>
            <a:graphicFrameLocks noChangeAspect="1"/>
          </p:cNvGraphicFramePr>
          <p:nvPr/>
        </p:nvGraphicFramePr>
        <p:xfrm>
          <a:off x="4558707" y="4646101"/>
          <a:ext cx="321691" cy="152435"/>
        </p:xfrm>
        <a:graphic>
          <a:graphicData uri="http://schemas.openxmlformats.org/presentationml/2006/ole">
            <mc:AlternateContent xmlns:mc="http://schemas.openxmlformats.org/markup-compatibility/2006">
              <mc:Choice xmlns:v="urn:schemas-microsoft-com:vml" Requires="v">
                <p:oleObj spid="_x0000_s371589" name="公式" r:id="rId31" imgW="241200" imgH="152280" progId="Equation.3">
                  <p:embed/>
                </p:oleObj>
              </mc:Choice>
              <mc:Fallback>
                <p:oleObj name="公式" r:id="rId31" imgW="241200" imgH="15228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58707" y="4646101"/>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3950936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3136"/>
                                        </p:tgtEl>
                                        <p:attrNameLst>
                                          <p:attrName>style.visibility</p:attrName>
                                        </p:attrNameLst>
                                      </p:cBhvr>
                                      <p:to>
                                        <p:strVal val="visible"/>
                                      </p:to>
                                    </p:set>
                                    <p:animEffect transition="in" filter="wipe(left)">
                                      <p:cBhvr>
                                        <p:cTn id="7" dur="500"/>
                                        <p:tgtEl>
                                          <p:spTgt spid="13313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3138"/>
                                        </p:tgtEl>
                                        <p:attrNameLst>
                                          <p:attrName>style.visibility</p:attrName>
                                        </p:attrNameLst>
                                      </p:cBhvr>
                                      <p:to>
                                        <p:strVal val="visible"/>
                                      </p:to>
                                    </p:set>
                                    <p:animEffect transition="in" filter="wipe(left)">
                                      <p:cBhvr>
                                        <p:cTn id="11" dur="500"/>
                                        <p:tgtEl>
                                          <p:spTgt spid="13313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33137"/>
                                        </p:tgtEl>
                                        <p:attrNameLst>
                                          <p:attrName>style.visibility</p:attrName>
                                        </p:attrNameLst>
                                      </p:cBhvr>
                                      <p:to>
                                        <p:strVal val="visible"/>
                                      </p:to>
                                    </p:set>
                                    <p:animEffect transition="in" filter="wipe(left)">
                                      <p:cBhvr>
                                        <p:cTn id="16" dur="500"/>
                                        <p:tgtEl>
                                          <p:spTgt spid="133137"/>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33139"/>
                                        </p:tgtEl>
                                        <p:attrNameLst>
                                          <p:attrName>style.visibility</p:attrName>
                                        </p:attrNameLst>
                                      </p:cBhvr>
                                      <p:to>
                                        <p:strVal val="visible"/>
                                      </p:to>
                                    </p:set>
                                    <p:animEffect transition="in" filter="wipe(left)">
                                      <p:cBhvr>
                                        <p:cTn id="20" dur="500"/>
                                        <p:tgtEl>
                                          <p:spTgt spid="13313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33140"/>
                                        </p:tgtEl>
                                        <p:attrNameLst>
                                          <p:attrName>style.visibility</p:attrName>
                                        </p:attrNameLst>
                                      </p:cBhvr>
                                      <p:to>
                                        <p:strVal val="visible"/>
                                      </p:to>
                                    </p:set>
                                    <p:animEffect transition="in" filter="wipe(left)">
                                      <p:cBhvr>
                                        <p:cTn id="25" dur="500"/>
                                        <p:tgtEl>
                                          <p:spTgt spid="13314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3142"/>
                                        </p:tgtEl>
                                        <p:attrNameLst>
                                          <p:attrName>style.visibility</p:attrName>
                                        </p:attrNameLst>
                                      </p:cBhvr>
                                      <p:to>
                                        <p:strVal val="visible"/>
                                      </p:to>
                                    </p:set>
                                    <p:animEffect transition="in" filter="wipe(left)">
                                      <p:cBhvr>
                                        <p:cTn id="30" dur="500"/>
                                        <p:tgtEl>
                                          <p:spTgt spid="13314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33143"/>
                                        </p:tgtEl>
                                        <p:attrNameLst>
                                          <p:attrName>style.visibility</p:attrName>
                                        </p:attrNameLst>
                                      </p:cBhvr>
                                      <p:to>
                                        <p:strVal val="visible"/>
                                      </p:to>
                                    </p:set>
                                    <p:animEffect transition="in" filter="wipe(left)">
                                      <p:cBhvr>
                                        <p:cTn id="35" dur="500"/>
                                        <p:tgtEl>
                                          <p:spTgt spid="13314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3144"/>
                                        </p:tgtEl>
                                        <p:attrNameLst>
                                          <p:attrName>style.visibility</p:attrName>
                                        </p:attrNameLst>
                                      </p:cBhvr>
                                      <p:to>
                                        <p:strVal val="visible"/>
                                      </p:to>
                                    </p:set>
                                    <p:animEffect transition="in" filter="wipe(left)">
                                      <p:cBhvr>
                                        <p:cTn id="40" dur="500"/>
                                        <p:tgtEl>
                                          <p:spTgt spid="133144"/>
                                        </p:tgtEl>
                                      </p:cBhvr>
                                    </p:animEffect>
                                  </p:childTnLst>
                                </p:cTn>
                              </p:par>
                            </p:childTnLst>
                          </p:cTn>
                        </p:par>
                        <p:par>
                          <p:cTn id="41" fill="hold" nodeType="afterGroup">
                            <p:stCondLst>
                              <p:cond delay="500"/>
                            </p:stCondLst>
                            <p:childTnLst>
                              <p:par>
                                <p:cTn id="42" presetID="22" presetClass="entr" presetSubtype="8" fill="hold" nodeType="afterEffect">
                                  <p:stCondLst>
                                    <p:cond delay="0"/>
                                  </p:stCondLst>
                                  <p:childTnLst>
                                    <p:set>
                                      <p:cBhvr>
                                        <p:cTn id="43" dur="1" fill="hold">
                                          <p:stCondLst>
                                            <p:cond delay="0"/>
                                          </p:stCondLst>
                                        </p:cTn>
                                        <p:tgtEl>
                                          <p:spTgt spid="133141"/>
                                        </p:tgtEl>
                                        <p:attrNameLst>
                                          <p:attrName>style.visibility</p:attrName>
                                        </p:attrNameLst>
                                      </p:cBhvr>
                                      <p:to>
                                        <p:strVal val="visible"/>
                                      </p:to>
                                    </p:set>
                                    <p:animEffect transition="in" filter="wipe(left)">
                                      <p:cBhvr>
                                        <p:cTn id="44" dur="500"/>
                                        <p:tgtEl>
                                          <p:spTgt spid="13314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33145"/>
                                        </p:tgtEl>
                                        <p:attrNameLst>
                                          <p:attrName>style.visibility</p:attrName>
                                        </p:attrNameLst>
                                      </p:cBhvr>
                                      <p:to>
                                        <p:strVal val="visible"/>
                                      </p:to>
                                    </p:set>
                                    <p:animEffect transition="in" filter="wipe(left)">
                                      <p:cBhvr>
                                        <p:cTn id="49" dur="500"/>
                                        <p:tgtEl>
                                          <p:spTgt spid="133145"/>
                                        </p:tgtEl>
                                      </p:cBhvr>
                                    </p:animEffect>
                                  </p:childTnLst>
                                </p:cTn>
                              </p:par>
                            </p:childTnLst>
                          </p:cTn>
                        </p:par>
                        <p:par>
                          <p:cTn id="50" fill="hold" nodeType="afterGroup">
                            <p:stCondLst>
                              <p:cond delay="500"/>
                            </p:stCondLst>
                            <p:childTnLst>
                              <p:par>
                                <p:cTn id="51" presetID="22" presetClass="entr" presetSubtype="8" fill="hold" nodeType="afterEffect">
                                  <p:stCondLst>
                                    <p:cond delay="0"/>
                                  </p:stCondLst>
                                  <p:childTnLst>
                                    <p:set>
                                      <p:cBhvr>
                                        <p:cTn id="52" dur="1" fill="hold">
                                          <p:stCondLst>
                                            <p:cond delay="0"/>
                                          </p:stCondLst>
                                        </p:cTn>
                                        <p:tgtEl>
                                          <p:spTgt spid="133146"/>
                                        </p:tgtEl>
                                        <p:attrNameLst>
                                          <p:attrName>style.visibility</p:attrName>
                                        </p:attrNameLst>
                                      </p:cBhvr>
                                      <p:to>
                                        <p:strVal val="visible"/>
                                      </p:to>
                                    </p:set>
                                    <p:animEffect transition="in" filter="wipe(left)">
                                      <p:cBhvr>
                                        <p:cTn id="53" dur="500"/>
                                        <p:tgtEl>
                                          <p:spTgt spid="133146"/>
                                        </p:tgtEl>
                                      </p:cBhvr>
                                    </p:animEffect>
                                  </p:childTnLst>
                                </p:cTn>
                              </p:par>
                            </p:childTnLst>
                          </p:cTn>
                        </p:par>
                        <p:par>
                          <p:cTn id="54" fill="hold" nodeType="afterGroup">
                            <p:stCondLst>
                              <p:cond delay="1000"/>
                            </p:stCondLst>
                            <p:childTnLst>
                              <p:par>
                                <p:cTn id="55" presetID="22" presetClass="entr" presetSubtype="8" fill="hold" nodeType="afterEffect">
                                  <p:stCondLst>
                                    <p:cond delay="0"/>
                                  </p:stCondLst>
                                  <p:childTnLst>
                                    <p:set>
                                      <p:cBhvr>
                                        <p:cTn id="56" dur="1" fill="hold">
                                          <p:stCondLst>
                                            <p:cond delay="0"/>
                                          </p:stCondLst>
                                        </p:cTn>
                                        <p:tgtEl>
                                          <p:spTgt spid="133147"/>
                                        </p:tgtEl>
                                        <p:attrNameLst>
                                          <p:attrName>style.visibility</p:attrName>
                                        </p:attrNameLst>
                                      </p:cBhvr>
                                      <p:to>
                                        <p:strVal val="visible"/>
                                      </p:to>
                                    </p:set>
                                    <p:animEffect transition="in" filter="wipe(left)">
                                      <p:cBhvr>
                                        <p:cTn id="57" dur="500"/>
                                        <p:tgtEl>
                                          <p:spTgt spid="13314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3148"/>
                                        </p:tgtEl>
                                        <p:attrNameLst>
                                          <p:attrName>style.visibility</p:attrName>
                                        </p:attrNameLst>
                                      </p:cBhvr>
                                      <p:to>
                                        <p:strVal val="visible"/>
                                      </p:to>
                                    </p:set>
                                    <p:animEffect transition="in" filter="wipe(left)">
                                      <p:cBhvr>
                                        <p:cTn id="62" dur="500"/>
                                        <p:tgtEl>
                                          <p:spTgt spid="13314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33149"/>
                                        </p:tgtEl>
                                        <p:attrNameLst>
                                          <p:attrName>style.visibility</p:attrName>
                                        </p:attrNameLst>
                                      </p:cBhvr>
                                      <p:to>
                                        <p:strVal val="visible"/>
                                      </p:to>
                                    </p:set>
                                    <p:animEffect transition="in" filter="wipe(left)">
                                      <p:cBhvr>
                                        <p:cTn id="67" dur="500"/>
                                        <p:tgtEl>
                                          <p:spTgt spid="13314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33156"/>
                                        </p:tgtEl>
                                        <p:attrNameLst>
                                          <p:attrName>style.visibility</p:attrName>
                                        </p:attrNameLst>
                                      </p:cBhvr>
                                      <p:to>
                                        <p:strVal val="visible"/>
                                      </p:to>
                                    </p:set>
                                    <p:animEffect transition="in" filter="wipe(left)">
                                      <p:cBhvr>
                                        <p:cTn id="72" dur="500"/>
                                        <p:tgtEl>
                                          <p:spTgt spid="133156"/>
                                        </p:tgtEl>
                                      </p:cBhvr>
                                    </p:animEffect>
                                  </p:childTnLst>
                                </p:cTn>
                              </p:par>
                            </p:childTnLst>
                          </p:cTn>
                        </p:par>
                        <p:par>
                          <p:cTn id="73" fill="hold" nodeType="afterGroup">
                            <p:stCondLst>
                              <p:cond delay="500"/>
                            </p:stCondLst>
                            <p:childTnLst>
                              <p:par>
                                <p:cTn id="74" presetID="22" presetClass="entr" presetSubtype="8" fill="hold" nodeType="afterEffect">
                                  <p:stCondLst>
                                    <p:cond delay="0"/>
                                  </p:stCondLst>
                                  <p:childTnLst>
                                    <p:set>
                                      <p:cBhvr>
                                        <p:cTn id="75" dur="1" fill="hold">
                                          <p:stCondLst>
                                            <p:cond delay="0"/>
                                          </p:stCondLst>
                                        </p:cTn>
                                        <p:tgtEl>
                                          <p:spTgt spid="133150"/>
                                        </p:tgtEl>
                                        <p:attrNameLst>
                                          <p:attrName>style.visibility</p:attrName>
                                        </p:attrNameLst>
                                      </p:cBhvr>
                                      <p:to>
                                        <p:strVal val="visible"/>
                                      </p:to>
                                    </p:set>
                                    <p:animEffect transition="in" filter="wipe(left)">
                                      <p:cBhvr>
                                        <p:cTn id="76" dur="500"/>
                                        <p:tgtEl>
                                          <p:spTgt spid="13315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133155"/>
                                        </p:tgtEl>
                                        <p:attrNameLst>
                                          <p:attrName>style.visibility</p:attrName>
                                        </p:attrNameLst>
                                      </p:cBhvr>
                                      <p:to>
                                        <p:strVal val="visible"/>
                                      </p:to>
                                    </p:set>
                                    <p:animEffect transition="in" filter="wipe(left)">
                                      <p:cBhvr>
                                        <p:cTn id="81" dur="500"/>
                                        <p:tgtEl>
                                          <p:spTgt spid="133155"/>
                                        </p:tgtEl>
                                      </p:cBhvr>
                                    </p:animEffect>
                                  </p:childTnLst>
                                </p:cTn>
                              </p:par>
                            </p:childTnLst>
                          </p:cTn>
                        </p:par>
                        <p:par>
                          <p:cTn id="82" fill="hold" nodeType="afterGroup">
                            <p:stCondLst>
                              <p:cond delay="500"/>
                            </p:stCondLst>
                            <p:childTnLst>
                              <p:par>
                                <p:cTn id="83" presetID="22" presetClass="entr" presetSubtype="8" fill="hold" nodeType="afterEffect">
                                  <p:stCondLst>
                                    <p:cond delay="0"/>
                                  </p:stCondLst>
                                  <p:childTnLst>
                                    <p:set>
                                      <p:cBhvr>
                                        <p:cTn id="84" dur="1" fill="hold">
                                          <p:stCondLst>
                                            <p:cond delay="0"/>
                                          </p:stCondLst>
                                        </p:cTn>
                                        <p:tgtEl>
                                          <p:spTgt spid="133151"/>
                                        </p:tgtEl>
                                        <p:attrNameLst>
                                          <p:attrName>style.visibility</p:attrName>
                                        </p:attrNameLst>
                                      </p:cBhvr>
                                      <p:to>
                                        <p:strVal val="visible"/>
                                      </p:to>
                                    </p:set>
                                    <p:animEffect transition="in" filter="wipe(left)">
                                      <p:cBhvr>
                                        <p:cTn id="85" dur="500"/>
                                        <p:tgtEl>
                                          <p:spTgt spid="133151"/>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133152"/>
                                        </p:tgtEl>
                                        <p:attrNameLst>
                                          <p:attrName>style.visibility</p:attrName>
                                        </p:attrNameLst>
                                      </p:cBhvr>
                                      <p:to>
                                        <p:strVal val="visible"/>
                                      </p:to>
                                    </p:set>
                                    <p:animEffect transition="in" filter="wipe(left)">
                                      <p:cBhvr>
                                        <p:cTn id="90" dur="500"/>
                                        <p:tgtEl>
                                          <p:spTgt spid="133152"/>
                                        </p:tgtEl>
                                      </p:cBhvr>
                                    </p:animEffect>
                                  </p:childTnLst>
                                </p:cTn>
                              </p:par>
                            </p:childTnLst>
                          </p:cTn>
                        </p:par>
                        <p:par>
                          <p:cTn id="91" fill="hold" nodeType="afterGroup">
                            <p:stCondLst>
                              <p:cond delay="500"/>
                            </p:stCondLst>
                            <p:childTnLst>
                              <p:par>
                                <p:cTn id="92" presetID="22" presetClass="entr" presetSubtype="8" fill="hold" nodeType="afterEffect">
                                  <p:stCondLst>
                                    <p:cond delay="0"/>
                                  </p:stCondLst>
                                  <p:childTnLst>
                                    <p:set>
                                      <p:cBhvr>
                                        <p:cTn id="93" dur="1" fill="hold">
                                          <p:stCondLst>
                                            <p:cond delay="0"/>
                                          </p:stCondLst>
                                        </p:cTn>
                                        <p:tgtEl>
                                          <p:spTgt spid="133153"/>
                                        </p:tgtEl>
                                        <p:attrNameLst>
                                          <p:attrName>style.visibility</p:attrName>
                                        </p:attrNameLst>
                                      </p:cBhvr>
                                      <p:to>
                                        <p:strVal val="visible"/>
                                      </p:to>
                                    </p:set>
                                    <p:animEffect transition="in" filter="wipe(left)">
                                      <p:cBhvr>
                                        <p:cTn id="94" dur="500"/>
                                        <p:tgtEl>
                                          <p:spTgt spid="133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38" grpId="0"/>
      <p:bldP spid="133139" grpId="0"/>
      <p:bldP spid="133142" grpId="0"/>
      <p:bldP spid="133144" grpId="0"/>
      <p:bldP spid="13314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Line 4"/>
          <p:cNvSpPr>
            <a:spLocks noChangeShapeType="1"/>
          </p:cNvSpPr>
          <p:nvPr/>
        </p:nvSpPr>
        <p:spPr bwMode="auto">
          <a:xfrm>
            <a:off x="3983048" y="2138858"/>
            <a:ext cx="0"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nchor="ctr"/>
          <a:lstStyle/>
          <a:p>
            <a:endParaRPr lang="zh-CN" altLang="en-US"/>
          </a:p>
        </p:txBody>
      </p:sp>
      <p:grpSp>
        <p:nvGrpSpPr>
          <p:cNvPr id="134152" name="Group 8"/>
          <p:cNvGrpSpPr>
            <a:grpSpLocks/>
          </p:cNvGrpSpPr>
          <p:nvPr/>
        </p:nvGrpSpPr>
        <p:grpSpPr bwMode="auto">
          <a:xfrm>
            <a:off x="4859234" y="1573577"/>
            <a:ext cx="4520611" cy="317574"/>
            <a:chOff x="2296" y="914"/>
            <a:chExt cx="2136" cy="200"/>
          </a:xfrm>
        </p:grpSpPr>
        <p:graphicFrame>
          <p:nvGraphicFramePr>
            <p:cNvPr id="134153" name="Object 9"/>
            <p:cNvGraphicFramePr>
              <a:graphicFrameLocks noChangeAspect="1"/>
            </p:cNvGraphicFramePr>
            <p:nvPr/>
          </p:nvGraphicFramePr>
          <p:xfrm>
            <a:off x="2296" y="922"/>
            <a:ext cx="112" cy="192"/>
          </p:xfrm>
          <a:graphic>
            <a:graphicData uri="http://schemas.openxmlformats.org/presentationml/2006/ole">
              <mc:AlternateContent xmlns:mc="http://schemas.openxmlformats.org/markup-compatibility/2006">
                <mc:Choice xmlns:v="urn:schemas-microsoft-com:vml" Requires="v">
                  <p:oleObj spid="_x0000_s416315" name="Equation" r:id="rId3" imgW="177480" imgH="304560" progId="Equation.3">
                    <p:embed/>
                  </p:oleObj>
                </mc:Choice>
                <mc:Fallback>
                  <p:oleObj name="Equation" r:id="rId3" imgW="177480" imgH="3045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6" y="922"/>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54" name="Object 10"/>
            <p:cNvGraphicFramePr>
              <a:graphicFrameLocks noChangeAspect="1"/>
            </p:cNvGraphicFramePr>
            <p:nvPr/>
          </p:nvGraphicFramePr>
          <p:xfrm>
            <a:off x="3052" y="922"/>
            <a:ext cx="136" cy="192"/>
          </p:xfrm>
          <a:graphic>
            <a:graphicData uri="http://schemas.openxmlformats.org/presentationml/2006/ole">
              <mc:AlternateContent xmlns:mc="http://schemas.openxmlformats.org/markup-compatibility/2006">
                <mc:Choice xmlns:v="urn:schemas-microsoft-com:vml" Requires="v">
                  <p:oleObj spid="_x0000_s416316" name="Equation" r:id="rId5" imgW="215640" imgH="304560" progId="Equation.3">
                    <p:embed/>
                  </p:oleObj>
                </mc:Choice>
                <mc:Fallback>
                  <p:oleObj name="Equation" r:id="rId5" imgW="215640" imgH="3045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2" y="922"/>
                          <a:ext cx="13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55" name="Object 11"/>
            <p:cNvGraphicFramePr>
              <a:graphicFrameLocks noChangeAspect="1"/>
            </p:cNvGraphicFramePr>
            <p:nvPr/>
          </p:nvGraphicFramePr>
          <p:xfrm>
            <a:off x="3724" y="914"/>
            <a:ext cx="136" cy="200"/>
          </p:xfrm>
          <a:graphic>
            <a:graphicData uri="http://schemas.openxmlformats.org/presentationml/2006/ole">
              <mc:AlternateContent xmlns:mc="http://schemas.openxmlformats.org/markup-compatibility/2006">
                <mc:Choice xmlns:v="urn:schemas-microsoft-com:vml" Requires="v">
                  <p:oleObj spid="_x0000_s416317" name="Equation" r:id="rId7" imgW="215640" imgH="317160" progId="Equation.3">
                    <p:embed/>
                  </p:oleObj>
                </mc:Choice>
                <mc:Fallback>
                  <p:oleObj name="Equation" r:id="rId7" imgW="215640" imgH="3171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4" y="914"/>
                          <a:ext cx="1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56" name="Object 12"/>
            <p:cNvGraphicFramePr>
              <a:graphicFrameLocks noChangeAspect="1"/>
            </p:cNvGraphicFramePr>
            <p:nvPr/>
          </p:nvGraphicFramePr>
          <p:xfrm>
            <a:off x="4304" y="922"/>
            <a:ext cx="128" cy="192"/>
          </p:xfrm>
          <a:graphic>
            <a:graphicData uri="http://schemas.openxmlformats.org/presentationml/2006/ole">
              <mc:AlternateContent xmlns:mc="http://schemas.openxmlformats.org/markup-compatibility/2006">
                <mc:Choice xmlns:v="urn:schemas-microsoft-com:vml" Requires="v">
                  <p:oleObj spid="_x0000_s416318" name="Equation" r:id="rId9" imgW="203040" imgH="304560" progId="Equation.3">
                    <p:embed/>
                  </p:oleObj>
                </mc:Choice>
                <mc:Fallback>
                  <p:oleObj name="Equation" r:id="rId9" imgW="203040" imgH="3045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04" y="922"/>
                          <a:ext cx="12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4157" name="Group 13"/>
          <p:cNvGrpSpPr>
            <a:grpSpLocks/>
          </p:cNvGrpSpPr>
          <p:nvPr/>
        </p:nvGrpSpPr>
        <p:grpSpPr bwMode="auto">
          <a:xfrm>
            <a:off x="2886758" y="2577110"/>
            <a:ext cx="347088" cy="3124923"/>
            <a:chOff x="1364" y="1546"/>
            <a:chExt cx="164" cy="1968"/>
          </a:xfrm>
        </p:grpSpPr>
        <p:graphicFrame>
          <p:nvGraphicFramePr>
            <p:cNvPr id="134158" name="Object 14"/>
            <p:cNvGraphicFramePr>
              <a:graphicFrameLocks noChangeAspect="1"/>
            </p:cNvGraphicFramePr>
            <p:nvPr/>
          </p:nvGraphicFramePr>
          <p:xfrm>
            <a:off x="1392" y="1546"/>
            <a:ext cx="112" cy="192"/>
          </p:xfrm>
          <a:graphic>
            <a:graphicData uri="http://schemas.openxmlformats.org/presentationml/2006/ole">
              <mc:AlternateContent xmlns:mc="http://schemas.openxmlformats.org/markup-compatibility/2006">
                <mc:Choice xmlns:v="urn:schemas-microsoft-com:vml" Requires="v">
                  <p:oleObj spid="_x0000_s416319" name="Equation" r:id="rId11" imgW="177480" imgH="304560" progId="Equation.3">
                    <p:embed/>
                  </p:oleObj>
                </mc:Choice>
                <mc:Fallback>
                  <p:oleObj name="Equation" r:id="rId11" imgW="177480" imgH="3045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1546"/>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59" name="Object 15"/>
            <p:cNvGraphicFramePr>
              <a:graphicFrameLocks noChangeAspect="1"/>
            </p:cNvGraphicFramePr>
            <p:nvPr/>
          </p:nvGraphicFramePr>
          <p:xfrm>
            <a:off x="1392" y="2194"/>
            <a:ext cx="136" cy="192"/>
          </p:xfrm>
          <a:graphic>
            <a:graphicData uri="http://schemas.openxmlformats.org/presentationml/2006/ole">
              <mc:AlternateContent xmlns:mc="http://schemas.openxmlformats.org/markup-compatibility/2006">
                <mc:Choice xmlns:v="urn:schemas-microsoft-com:vml" Requires="v">
                  <p:oleObj spid="_x0000_s416320" name="Equation" r:id="rId12" imgW="215640" imgH="304560" progId="Equation.3">
                    <p:embed/>
                  </p:oleObj>
                </mc:Choice>
                <mc:Fallback>
                  <p:oleObj name="Equation" r:id="rId12" imgW="215640" imgH="30456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92" y="2194"/>
                          <a:ext cx="13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60" name="Object 16"/>
            <p:cNvGraphicFramePr>
              <a:graphicFrameLocks noChangeAspect="1"/>
            </p:cNvGraphicFramePr>
            <p:nvPr/>
          </p:nvGraphicFramePr>
          <p:xfrm>
            <a:off x="1372" y="2746"/>
            <a:ext cx="136" cy="200"/>
          </p:xfrm>
          <a:graphic>
            <a:graphicData uri="http://schemas.openxmlformats.org/presentationml/2006/ole">
              <mc:AlternateContent xmlns:mc="http://schemas.openxmlformats.org/markup-compatibility/2006">
                <mc:Choice xmlns:v="urn:schemas-microsoft-com:vml" Requires="v">
                  <p:oleObj spid="_x0000_s416321" name="Equation" r:id="rId14" imgW="215640" imgH="317160" progId="Equation.3">
                    <p:embed/>
                  </p:oleObj>
                </mc:Choice>
                <mc:Fallback>
                  <p:oleObj name="Equation" r:id="rId14" imgW="215640" imgH="3171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2" y="2746"/>
                          <a:ext cx="13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61" name="Object 17"/>
            <p:cNvGraphicFramePr>
              <a:graphicFrameLocks noChangeAspect="1"/>
            </p:cNvGraphicFramePr>
            <p:nvPr/>
          </p:nvGraphicFramePr>
          <p:xfrm>
            <a:off x="1364" y="3322"/>
            <a:ext cx="128" cy="192"/>
          </p:xfrm>
          <a:graphic>
            <a:graphicData uri="http://schemas.openxmlformats.org/presentationml/2006/ole">
              <mc:AlternateContent xmlns:mc="http://schemas.openxmlformats.org/markup-compatibility/2006">
                <mc:Choice xmlns:v="urn:schemas-microsoft-com:vml" Requires="v">
                  <p:oleObj spid="_x0000_s416322" name="Equation" r:id="rId15" imgW="203040" imgH="304560" progId="Equation.3">
                    <p:embed/>
                  </p:oleObj>
                </mc:Choice>
                <mc:Fallback>
                  <p:oleObj name="Equation" r:id="rId15" imgW="203040" imgH="3045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4" y="3322"/>
                          <a:ext cx="12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34162" name="Object 18"/>
          <p:cNvGraphicFramePr>
            <a:graphicFrameLocks noChangeAspect="1"/>
          </p:cNvGraphicFramePr>
          <p:nvPr/>
        </p:nvGraphicFramePr>
        <p:xfrm>
          <a:off x="4825372" y="2240482"/>
          <a:ext cx="304760" cy="825691"/>
        </p:xfrm>
        <a:graphic>
          <a:graphicData uri="http://schemas.openxmlformats.org/presentationml/2006/ole">
            <mc:AlternateContent xmlns:mc="http://schemas.openxmlformats.org/markup-compatibility/2006">
              <mc:Choice xmlns:v="urn:schemas-microsoft-com:vml" Requires="v">
                <p:oleObj spid="_x0000_s416323" name="Equation" r:id="rId16" imgW="228600" imgH="825480" progId="Equation.3">
                  <p:embed/>
                </p:oleObj>
              </mc:Choice>
              <mc:Fallback>
                <p:oleObj name="Equation" r:id="rId16" imgW="228600" imgH="8254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25372" y="2240482"/>
                        <a:ext cx="304760" cy="8256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63" name="Object 19"/>
          <p:cNvGraphicFramePr>
            <a:graphicFrameLocks noChangeAspect="1"/>
          </p:cNvGraphicFramePr>
          <p:nvPr/>
        </p:nvGraphicFramePr>
        <p:xfrm>
          <a:off x="6450760" y="2196021"/>
          <a:ext cx="304760" cy="838394"/>
        </p:xfrm>
        <a:graphic>
          <a:graphicData uri="http://schemas.openxmlformats.org/presentationml/2006/ole">
            <mc:AlternateContent xmlns:mc="http://schemas.openxmlformats.org/markup-compatibility/2006">
              <mc:Choice xmlns:v="urn:schemas-microsoft-com:vml" Requires="v">
                <p:oleObj spid="_x0000_s416324" name="Equation" r:id="rId18" imgW="228600" imgH="838080" progId="Equation.3">
                  <p:embed/>
                </p:oleObj>
              </mc:Choice>
              <mc:Fallback>
                <p:oleObj name="Equation" r:id="rId18" imgW="228600" imgH="83808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50760" y="2196021"/>
                        <a:ext cx="304760" cy="838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4164" name="Group 20"/>
          <p:cNvGrpSpPr>
            <a:grpSpLocks/>
          </p:cNvGrpSpPr>
          <p:nvPr/>
        </p:nvGrpSpPr>
        <p:grpSpPr bwMode="auto">
          <a:xfrm>
            <a:off x="7822181" y="2234130"/>
            <a:ext cx="1642320" cy="838394"/>
            <a:chOff x="3696" y="1330"/>
            <a:chExt cx="776" cy="528"/>
          </a:xfrm>
        </p:grpSpPr>
        <p:graphicFrame>
          <p:nvGraphicFramePr>
            <p:cNvPr id="134165" name="Object 21"/>
            <p:cNvGraphicFramePr>
              <a:graphicFrameLocks noChangeAspect="1"/>
            </p:cNvGraphicFramePr>
            <p:nvPr/>
          </p:nvGraphicFramePr>
          <p:xfrm>
            <a:off x="3696" y="1334"/>
            <a:ext cx="248" cy="520"/>
          </p:xfrm>
          <a:graphic>
            <a:graphicData uri="http://schemas.openxmlformats.org/presentationml/2006/ole">
              <mc:AlternateContent xmlns:mc="http://schemas.openxmlformats.org/markup-compatibility/2006">
                <mc:Choice xmlns:v="urn:schemas-microsoft-com:vml" Requires="v">
                  <p:oleObj spid="_x0000_s416325" name="Equation" r:id="rId20" imgW="393480" imgH="825480" progId="Equation.3">
                    <p:embed/>
                  </p:oleObj>
                </mc:Choice>
                <mc:Fallback>
                  <p:oleObj name="Equation" r:id="rId20" imgW="393480" imgH="8254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96" y="1334"/>
                          <a:ext cx="248" cy="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66" name="Object 22"/>
            <p:cNvGraphicFramePr>
              <a:graphicFrameLocks noChangeAspect="1"/>
            </p:cNvGraphicFramePr>
            <p:nvPr/>
          </p:nvGraphicFramePr>
          <p:xfrm>
            <a:off x="4224" y="1330"/>
            <a:ext cx="248" cy="528"/>
          </p:xfrm>
          <a:graphic>
            <a:graphicData uri="http://schemas.openxmlformats.org/presentationml/2006/ole">
              <mc:AlternateContent xmlns:mc="http://schemas.openxmlformats.org/markup-compatibility/2006">
                <mc:Choice xmlns:v="urn:schemas-microsoft-com:vml" Requires="v">
                  <p:oleObj spid="_x0000_s416326" name="Equation" r:id="rId22" imgW="393480" imgH="838080" progId="Equation.3">
                    <p:embed/>
                  </p:oleObj>
                </mc:Choice>
                <mc:Fallback>
                  <p:oleObj name="Equation" r:id="rId22" imgW="393480" imgH="83808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24" y="1330"/>
                          <a:ext cx="248"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34168" name="Object 24"/>
          <p:cNvGraphicFramePr>
            <a:graphicFrameLocks noChangeAspect="1"/>
          </p:cNvGraphicFramePr>
          <p:nvPr/>
        </p:nvGraphicFramePr>
        <p:xfrm>
          <a:off x="4842303" y="3606048"/>
          <a:ext cx="270898" cy="317574"/>
        </p:xfrm>
        <a:graphic>
          <a:graphicData uri="http://schemas.openxmlformats.org/presentationml/2006/ole">
            <mc:AlternateContent xmlns:mc="http://schemas.openxmlformats.org/markup-compatibility/2006">
              <mc:Choice xmlns:v="urn:schemas-microsoft-com:vml" Requires="v">
                <p:oleObj spid="_x0000_s416327" name="Equation" r:id="rId24" imgW="203040" imgH="317160" progId="Equation.3">
                  <p:embed/>
                </p:oleObj>
              </mc:Choice>
              <mc:Fallback>
                <p:oleObj name="Equation" r:id="rId24" imgW="203040" imgH="31716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42303" y="3606048"/>
                        <a:ext cx="270898" cy="317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69" name="Object 25"/>
          <p:cNvGraphicFramePr>
            <a:graphicFrameLocks noChangeAspect="1"/>
          </p:cNvGraphicFramePr>
          <p:nvPr/>
        </p:nvGraphicFramePr>
        <p:xfrm>
          <a:off x="6399967" y="3224960"/>
          <a:ext cx="304760" cy="838394"/>
        </p:xfrm>
        <a:graphic>
          <a:graphicData uri="http://schemas.openxmlformats.org/presentationml/2006/ole">
            <mc:AlternateContent xmlns:mc="http://schemas.openxmlformats.org/markup-compatibility/2006">
              <mc:Choice xmlns:v="urn:schemas-microsoft-com:vml" Requires="v">
                <p:oleObj spid="_x0000_s416328" name="Equation" r:id="rId26" imgW="228600" imgH="838080" progId="Equation.3">
                  <p:embed/>
                </p:oleObj>
              </mc:Choice>
              <mc:Fallback>
                <p:oleObj name="Equation" r:id="rId26" imgW="228600" imgH="83808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99967" y="3224960"/>
                        <a:ext cx="304760" cy="838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70" name="Object 26"/>
          <p:cNvGraphicFramePr>
            <a:graphicFrameLocks noChangeAspect="1"/>
          </p:cNvGraphicFramePr>
          <p:nvPr/>
        </p:nvGraphicFramePr>
        <p:xfrm>
          <a:off x="7822182" y="3170972"/>
          <a:ext cx="552379" cy="870151"/>
        </p:xfrm>
        <a:graphic>
          <a:graphicData uri="http://schemas.openxmlformats.org/presentationml/2006/ole">
            <mc:AlternateContent xmlns:mc="http://schemas.openxmlformats.org/markup-compatibility/2006">
              <mc:Choice xmlns:v="urn:schemas-microsoft-com:vml" Requires="v">
                <p:oleObj spid="_x0000_s416329" name="Equation" r:id="rId27" imgW="393480" imgH="825480" progId="Equation.3">
                  <p:embed/>
                </p:oleObj>
              </mc:Choice>
              <mc:Fallback>
                <p:oleObj name="Equation" r:id="rId27" imgW="393480" imgH="8254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822182" y="3170972"/>
                        <a:ext cx="552379" cy="870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71" name="Object 27"/>
          <p:cNvGraphicFramePr>
            <a:graphicFrameLocks noChangeAspect="1"/>
          </p:cNvGraphicFramePr>
          <p:nvPr/>
        </p:nvGraphicFramePr>
        <p:xfrm>
          <a:off x="8939636" y="3186851"/>
          <a:ext cx="524865" cy="838394"/>
        </p:xfrm>
        <a:graphic>
          <a:graphicData uri="http://schemas.openxmlformats.org/presentationml/2006/ole">
            <mc:AlternateContent xmlns:mc="http://schemas.openxmlformats.org/markup-compatibility/2006">
              <mc:Choice xmlns:v="urn:schemas-microsoft-com:vml" Requires="v">
                <p:oleObj spid="_x0000_s416330" name="Equation" r:id="rId28" imgW="393480" imgH="838080" progId="Equation.3">
                  <p:embed/>
                </p:oleObj>
              </mc:Choice>
              <mc:Fallback>
                <p:oleObj name="Equation" r:id="rId28" imgW="393480" imgH="83808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939636" y="3186851"/>
                        <a:ext cx="524865" cy="838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72" name="Object 28"/>
          <p:cNvGraphicFramePr>
            <a:graphicFrameLocks noChangeAspect="1"/>
          </p:cNvGraphicFramePr>
          <p:nvPr/>
        </p:nvGraphicFramePr>
        <p:xfrm>
          <a:off x="4842303" y="4558768"/>
          <a:ext cx="270898" cy="317574"/>
        </p:xfrm>
        <a:graphic>
          <a:graphicData uri="http://schemas.openxmlformats.org/presentationml/2006/ole">
            <mc:AlternateContent xmlns:mc="http://schemas.openxmlformats.org/markup-compatibility/2006">
              <mc:Choice xmlns:v="urn:schemas-microsoft-com:vml" Requires="v">
                <p:oleObj spid="_x0000_s416331" name="Equation" r:id="rId30" imgW="203040" imgH="317160" progId="Equation.3">
                  <p:embed/>
                </p:oleObj>
              </mc:Choice>
              <mc:Fallback>
                <p:oleObj name="Equation" r:id="rId30" imgW="203040" imgH="31716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842303" y="4558768"/>
                        <a:ext cx="270898" cy="317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73" name="Object 29"/>
          <p:cNvGraphicFramePr>
            <a:graphicFrameLocks noChangeAspect="1"/>
          </p:cNvGraphicFramePr>
          <p:nvPr/>
        </p:nvGraphicFramePr>
        <p:xfrm>
          <a:off x="6501554" y="4558768"/>
          <a:ext cx="270898" cy="317574"/>
        </p:xfrm>
        <a:graphic>
          <a:graphicData uri="http://schemas.openxmlformats.org/presentationml/2006/ole">
            <mc:AlternateContent xmlns:mc="http://schemas.openxmlformats.org/markup-compatibility/2006">
              <mc:Choice xmlns:v="urn:schemas-microsoft-com:vml" Requires="v">
                <p:oleObj spid="_x0000_s416332" name="Equation" r:id="rId32" imgW="203040" imgH="317160" progId="Equation.3">
                  <p:embed/>
                </p:oleObj>
              </mc:Choice>
              <mc:Fallback>
                <p:oleObj name="Equation" r:id="rId32" imgW="203040" imgH="31716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501554" y="4558768"/>
                        <a:ext cx="270898" cy="317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74" name="Object 30"/>
          <p:cNvGraphicFramePr>
            <a:graphicFrameLocks noChangeAspect="1"/>
          </p:cNvGraphicFramePr>
          <p:nvPr/>
        </p:nvGraphicFramePr>
        <p:xfrm>
          <a:off x="7822182" y="4145923"/>
          <a:ext cx="524865" cy="825691"/>
        </p:xfrm>
        <a:graphic>
          <a:graphicData uri="http://schemas.openxmlformats.org/presentationml/2006/ole">
            <mc:AlternateContent xmlns:mc="http://schemas.openxmlformats.org/markup-compatibility/2006">
              <mc:Choice xmlns:v="urn:schemas-microsoft-com:vml" Requires="v">
                <p:oleObj spid="_x0000_s416333" name="Equation" r:id="rId33" imgW="393480" imgH="825480" progId="Equation.3">
                  <p:embed/>
                </p:oleObj>
              </mc:Choice>
              <mc:Fallback>
                <p:oleObj name="Equation" r:id="rId33" imgW="393480" imgH="82548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822182" y="4145923"/>
                        <a:ext cx="524865" cy="8256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75" name="Object 31"/>
          <p:cNvGraphicFramePr>
            <a:graphicFrameLocks noChangeAspect="1"/>
          </p:cNvGraphicFramePr>
          <p:nvPr/>
        </p:nvGraphicFramePr>
        <p:xfrm>
          <a:off x="8939636" y="4139571"/>
          <a:ext cx="526982" cy="838394"/>
        </p:xfrm>
        <a:graphic>
          <a:graphicData uri="http://schemas.openxmlformats.org/presentationml/2006/ole">
            <mc:AlternateContent xmlns:mc="http://schemas.openxmlformats.org/markup-compatibility/2006">
              <mc:Choice xmlns:v="urn:schemas-microsoft-com:vml" Requires="v">
                <p:oleObj spid="_x0000_s416334" name="Equation" r:id="rId35" imgW="393480" imgH="838080" progId="Equation.3">
                  <p:embed/>
                </p:oleObj>
              </mc:Choice>
              <mc:Fallback>
                <p:oleObj name="Equation" r:id="rId35" imgW="393480" imgH="83808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939636" y="4139571"/>
                        <a:ext cx="526982" cy="838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76" name="Object 32"/>
          <p:cNvGraphicFramePr>
            <a:graphicFrameLocks noChangeAspect="1"/>
          </p:cNvGraphicFramePr>
          <p:nvPr/>
        </p:nvGraphicFramePr>
        <p:xfrm>
          <a:off x="4816906" y="5397162"/>
          <a:ext cx="270898" cy="317574"/>
        </p:xfrm>
        <a:graphic>
          <a:graphicData uri="http://schemas.openxmlformats.org/presentationml/2006/ole">
            <mc:AlternateContent xmlns:mc="http://schemas.openxmlformats.org/markup-compatibility/2006">
              <mc:Choice xmlns:v="urn:schemas-microsoft-com:vml" Requires="v">
                <p:oleObj spid="_x0000_s416335" name="Equation" r:id="rId36" imgW="203040" imgH="317160" progId="Equation.3">
                  <p:embed/>
                </p:oleObj>
              </mc:Choice>
              <mc:Fallback>
                <p:oleObj name="Equation" r:id="rId36" imgW="203040" imgH="31716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816906" y="5397162"/>
                        <a:ext cx="270898" cy="317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77" name="Object 33"/>
          <p:cNvGraphicFramePr>
            <a:graphicFrameLocks noChangeAspect="1"/>
          </p:cNvGraphicFramePr>
          <p:nvPr/>
        </p:nvGraphicFramePr>
        <p:xfrm>
          <a:off x="6442295" y="5397162"/>
          <a:ext cx="270898" cy="317574"/>
        </p:xfrm>
        <a:graphic>
          <a:graphicData uri="http://schemas.openxmlformats.org/presentationml/2006/ole">
            <mc:AlternateContent xmlns:mc="http://schemas.openxmlformats.org/markup-compatibility/2006">
              <mc:Choice xmlns:v="urn:schemas-microsoft-com:vml" Requires="v">
                <p:oleObj spid="_x0000_s416336" name="Equation" r:id="rId37" imgW="203040" imgH="317160" progId="Equation.3">
                  <p:embed/>
                </p:oleObj>
              </mc:Choice>
              <mc:Fallback>
                <p:oleObj name="Equation" r:id="rId37" imgW="203040" imgH="31716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442295" y="5397162"/>
                        <a:ext cx="270898" cy="317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78" name="Object 34"/>
          <p:cNvGraphicFramePr>
            <a:graphicFrameLocks noChangeAspect="1"/>
          </p:cNvGraphicFramePr>
          <p:nvPr/>
        </p:nvGraphicFramePr>
        <p:xfrm>
          <a:off x="7864510" y="5397162"/>
          <a:ext cx="270898" cy="317574"/>
        </p:xfrm>
        <a:graphic>
          <a:graphicData uri="http://schemas.openxmlformats.org/presentationml/2006/ole">
            <mc:AlternateContent xmlns:mc="http://schemas.openxmlformats.org/markup-compatibility/2006">
              <mc:Choice xmlns:v="urn:schemas-microsoft-com:vml" Requires="v">
                <p:oleObj spid="_x0000_s416337" name="Equation" r:id="rId38" imgW="203040" imgH="317160" progId="Equation.3">
                  <p:embed/>
                </p:oleObj>
              </mc:Choice>
              <mc:Fallback>
                <p:oleObj name="Equation" r:id="rId38" imgW="203040" imgH="31716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864510" y="5397162"/>
                        <a:ext cx="270898" cy="317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79" name="Object 35"/>
          <p:cNvGraphicFramePr>
            <a:graphicFrameLocks noChangeAspect="1"/>
          </p:cNvGraphicFramePr>
          <p:nvPr/>
        </p:nvGraphicFramePr>
        <p:xfrm>
          <a:off x="8939637" y="5016074"/>
          <a:ext cx="556612" cy="857449"/>
        </p:xfrm>
        <a:graphic>
          <a:graphicData uri="http://schemas.openxmlformats.org/presentationml/2006/ole">
            <mc:AlternateContent xmlns:mc="http://schemas.openxmlformats.org/markup-compatibility/2006">
              <mc:Choice xmlns:v="urn:schemas-microsoft-com:vml" Requires="v">
                <p:oleObj spid="_x0000_s416338" name="Equation" r:id="rId39" imgW="393480" imgH="838080" progId="Equation.3">
                  <p:embed/>
                </p:oleObj>
              </mc:Choice>
              <mc:Fallback>
                <p:oleObj name="Equation" r:id="rId39" imgW="393480" imgH="83808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939637" y="5016074"/>
                        <a:ext cx="556612" cy="857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4180" name="Group 36"/>
          <p:cNvGrpSpPr>
            <a:grpSpLocks/>
          </p:cNvGrpSpPr>
          <p:nvPr/>
        </p:nvGrpSpPr>
        <p:grpSpPr bwMode="auto">
          <a:xfrm>
            <a:off x="1678299" y="1586280"/>
            <a:ext cx="3961884" cy="1600571"/>
            <a:chOff x="576" y="1824"/>
            <a:chExt cx="2160" cy="1248"/>
          </a:xfrm>
        </p:grpSpPr>
        <p:sp>
          <p:nvSpPr>
            <p:cNvPr id="134181" name="Line 37"/>
            <p:cNvSpPr>
              <a:spLocks noChangeShapeType="1"/>
            </p:cNvSpPr>
            <p:nvPr/>
          </p:nvSpPr>
          <p:spPr bwMode="auto">
            <a:xfrm>
              <a:off x="576" y="2784"/>
              <a:ext cx="2160" cy="0"/>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182" name="Line 38"/>
            <p:cNvSpPr>
              <a:spLocks noChangeShapeType="1"/>
            </p:cNvSpPr>
            <p:nvPr/>
          </p:nvSpPr>
          <p:spPr bwMode="auto">
            <a:xfrm>
              <a:off x="2352" y="1824"/>
              <a:ext cx="0" cy="1248"/>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4183" name="Group 39"/>
          <p:cNvGrpSpPr>
            <a:grpSpLocks/>
          </p:cNvGrpSpPr>
          <p:nvPr/>
        </p:nvGrpSpPr>
        <p:grpSpPr bwMode="auto">
          <a:xfrm>
            <a:off x="3352364" y="1586280"/>
            <a:ext cx="3961884" cy="1600571"/>
            <a:chOff x="576" y="1824"/>
            <a:chExt cx="2160" cy="1248"/>
          </a:xfrm>
        </p:grpSpPr>
        <p:sp>
          <p:nvSpPr>
            <p:cNvPr id="134184" name="Line 40"/>
            <p:cNvSpPr>
              <a:spLocks noChangeShapeType="1"/>
            </p:cNvSpPr>
            <p:nvPr/>
          </p:nvSpPr>
          <p:spPr bwMode="auto">
            <a:xfrm>
              <a:off x="576" y="2784"/>
              <a:ext cx="2160" cy="0"/>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185" name="Line 41"/>
            <p:cNvSpPr>
              <a:spLocks noChangeShapeType="1"/>
            </p:cNvSpPr>
            <p:nvPr/>
          </p:nvSpPr>
          <p:spPr bwMode="auto">
            <a:xfrm>
              <a:off x="2352" y="1824"/>
              <a:ext cx="0" cy="1248"/>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4192" name="Group 48"/>
          <p:cNvGrpSpPr>
            <a:grpSpLocks/>
          </p:cNvGrpSpPr>
          <p:nvPr/>
        </p:nvGrpSpPr>
        <p:grpSpPr bwMode="auto">
          <a:xfrm>
            <a:off x="2336496" y="1341749"/>
            <a:ext cx="7822182" cy="4512720"/>
            <a:chOff x="1104" y="845"/>
            <a:chExt cx="3696" cy="2842"/>
          </a:xfrm>
        </p:grpSpPr>
        <p:sp>
          <p:nvSpPr>
            <p:cNvPr id="134149" name="Line 5"/>
            <p:cNvSpPr>
              <a:spLocks noChangeShapeType="1"/>
            </p:cNvSpPr>
            <p:nvPr/>
          </p:nvSpPr>
          <p:spPr bwMode="auto">
            <a:xfrm>
              <a:off x="1104" y="855"/>
              <a:ext cx="730" cy="49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4191" name="Group 47"/>
            <p:cNvGrpSpPr>
              <a:grpSpLocks/>
            </p:cNvGrpSpPr>
            <p:nvPr/>
          </p:nvGrpSpPr>
          <p:grpSpPr bwMode="auto">
            <a:xfrm>
              <a:off x="1104" y="845"/>
              <a:ext cx="3696" cy="2842"/>
              <a:chOff x="1104" y="845"/>
              <a:chExt cx="3696" cy="2842"/>
            </a:xfrm>
          </p:grpSpPr>
          <p:sp>
            <p:nvSpPr>
              <p:cNvPr id="134146" name="Line 2"/>
              <p:cNvSpPr>
                <a:spLocks noChangeShapeType="1"/>
              </p:cNvSpPr>
              <p:nvPr/>
            </p:nvSpPr>
            <p:spPr bwMode="auto">
              <a:xfrm>
                <a:off x="1104" y="3677"/>
                <a:ext cx="3696"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47" name="Line 3"/>
              <p:cNvSpPr>
                <a:spLocks noChangeShapeType="1"/>
              </p:cNvSpPr>
              <p:nvPr/>
            </p:nvSpPr>
            <p:spPr bwMode="auto">
              <a:xfrm>
                <a:off x="1834" y="855"/>
                <a:ext cx="0" cy="283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4150" name="Object 6"/>
              <p:cNvGraphicFramePr>
                <a:graphicFrameLocks noChangeAspect="1"/>
              </p:cNvGraphicFramePr>
              <p:nvPr/>
            </p:nvGraphicFramePr>
            <p:xfrm>
              <a:off x="1584" y="941"/>
              <a:ext cx="232" cy="179"/>
            </p:xfrm>
            <a:graphic>
              <a:graphicData uri="http://schemas.openxmlformats.org/presentationml/2006/ole">
                <mc:AlternateContent xmlns:mc="http://schemas.openxmlformats.org/markup-compatibility/2006">
                  <mc:Choice xmlns:v="urn:schemas-microsoft-com:vml" Requires="v">
                    <p:oleObj spid="_x0000_s416339" name="Equation" r:id="rId40" imgW="368280" imgH="317160" progId="Equation.3">
                      <p:embed/>
                    </p:oleObj>
                  </mc:Choice>
                  <mc:Fallback>
                    <p:oleObj name="Equation" r:id="rId40" imgW="368280" imgH="317160" progId="Equation.3">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584" y="941"/>
                            <a:ext cx="232"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51" name="Object 7"/>
              <p:cNvGraphicFramePr>
                <a:graphicFrameLocks noChangeAspect="1"/>
              </p:cNvGraphicFramePr>
              <p:nvPr/>
            </p:nvGraphicFramePr>
            <p:xfrm>
              <a:off x="1296" y="1133"/>
              <a:ext cx="183" cy="179"/>
            </p:xfrm>
            <a:graphic>
              <a:graphicData uri="http://schemas.openxmlformats.org/presentationml/2006/ole">
                <mc:AlternateContent xmlns:mc="http://schemas.openxmlformats.org/markup-compatibility/2006">
                  <mc:Choice xmlns:v="urn:schemas-microsoft-com:vml" Requires="v">
                    <p:oleObj spid="_x0000_s416340" name="Equation" r:id="rId42" imgW="291960" imgH="317160" progId="Equation.3">
                      <p:embed/>
                    </p:oleObj>
                  </mc:Choice>
                  <mc:Fallback>
                    <p:oleObj name="Equation" r:id="rId42" imgW="291960" imgH="317160" progId="Equation.3">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296" y="1133"/>
                            <a:ext cx="183"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186" name="Line 42"/>
              <p:cNvSpPr>
                <a:spLocks noChangeShapeType="1"/>
              </p:cNvSpPr>
              <p:nvPr/>
            </p:nvSpPr>
            <p:spPr bwMode="auto">
              <a:xfrm>
                <a:off x="1104" y="855"/>
                <a:ext cx="0" cy="283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187" name="Line 43"/>
              <p:cNvSpPr>
                <a:spLocks noChangeShapeType="1"/>
              </p:cNvSpPr>
              <p:nvPr/>
            </p:nvSpPr>
            <p:spPr bwMode="auto">
              <a:xfrm>
                <a:off x="4800" y="845"/>
                <a:ext cx="0" cy="283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188" name="Line 44"/>
              <p:cNvSpPr>
                <a:spLocks noChangeShapeType="1"/>
              </p:cNvSpPr>
              <p:nvPr/>
            </p:nvSpPr>
            <p:spPr bwMode="auto">
              <a:xfrm>
                <a:off x="1104" y="845"/>
                <a:ext cx="3696"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89" name="Line 45"/>
              <p:cNvSpPr>
                <a:spLocks noChangeShapeType="1"/>
              </p:cNvSpPr>
              <p:nvPr/>
            </p:nvSpPr>
            <p:spPr bwMode="auto">
              <a:xfrm>
                <a:off x="1104" y="1373"/>
                <a:ext cx="3696"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134190" name="Object 46"/>
          <p:cNvGraphicFramePr>
            <a:graphicFrameLocks noChangeAspect="1"/>
          </p:cNvGraphicFramePr>
          <p:nvPr/>
        </p:nvGraphicFramePr>
        <p:xfrm>
          <a:off x="1199995" y="832043"/>
          <a:ext cx="4755530" cy="444603"/>
        </p:xfrm>
        <a:graphic>
          <a:graphicData uri="http://schemas.openxmlformats.org/presentationml/2006/ole">
            <mc:AlternateContent xmlns:mc="http://schemas.openxmlformats.org/markup-compatibility/2006">
              <mc:Choice xmlns:v="urn:schemas-microsoft-com:vml" Requires="v">
                <p:oleObj spid="_x0000_s416341" name="公式" r:id="rId44" imgW="3568680" imgH="444240" progId="Equation.3">
                  <p:embed/>
                </p:oleObj>
              </mc:Choice>
              <mc:Fallback>
                <p:oleObj name="公式" r:id="rId44" imgW="3568680" imgH="444240" progId="Equation.3">
                  <p:embed/>
                  <p:pic>
                    <p:nvPicPr>
                      <p:cNvPr id="0" name=""/>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199995" y="832043"/>
                        <a:ext cx="4755530" cy="444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3633920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4192"/>
                                        </p:tgtEl>
                                        <p:attrNameLst>
                                          <p:attrName>style.visibility</p:attrName>
                                        </p:attrNameLst>
                                      </p:cBhvr>
                                      <p:to>
                                        <p:strVal val="visible"/>
                                      </p:to>
                                    </p:set>
                                    <p:animEffect transition="in" filter="wipe(left)">
                                      <p:cBhvr>
                                        <p:cTn id="7" dur="500"/>
                                        <p:tgtEl>
                                          <p:spTgt spid="1341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4152"/>
                                        </p:tgtEl>
                                        <p:attrNameLst>
                                          <p:attrName>style.visibility</p:attrName>
                                        </p:attrNameLst>
                                      </p:cBhvr>
                                      <p:to>
                                        <p:strVal val="visible"/>
                                      </p:to>
                                    </p:set>
                                    <p:animEffect transition="in" filter="wipe(left)">
                                      <p:cBhvr>
                                        <p:cTn id="12" dur="500"/>
                                        <p:tgtEl>
                                          <p:spTgt spid="1341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34157"/>
                                        </p:tgtEl>
                                        <p:attrNameLst>
                                          <p:attrName>style.visibility</p:attrName>
                                        </p:attrNameLst>
                                      </p:cBhvr>
                                      <p:to>
                                        <p:strVal val="visible"/>
                                      </p:to>
                                    </p:set>
                                    <p:animEffect transition="in" filter="wipe(up)">
                                      <p:cBhvr>
                                        <p:cTn id="17" dur="500"/>
                                        <p:tgtEl>
                                          <p:spTgt spid="1341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134180"/>
                                        </p:tgtEl>
                                        <p:attrNameLst>
                                          <p:attrName>style.visibility</p:attrName>
                                        </p:attrNameLst>
                                      </p:cBhvr>
                                      <p:to>
                                        <p:strVal val="visible"/>
                                      </p:to>
                                    </p:set>
                                    <p:animEffect transition="in" filter="wipe(up)">
                                      <p:cBhvr>
                                        <p:cTn id="22" dur="500"/>
                                        <p:tgtEl>
                                          <p:spTgt spid="134180"/>
                                        </p:tgtEl>
                                      </p:cBhvr>
                                    </p:animEffect>
                                  </p:childTnLst>
                                  <p:subTnLst>
                                    <p:set>
                                      <p:cBhvr override="childStyle">
                                        <p:cTn dur="1" fill="hold" display="0" masterRel="sameClick" afterEffect="1">
                                          <p:stCondLst>
                                            <p:cond evt="end" delay="0">
                                              <p:tn val="20"/>
                                            </p:cond>
                                          </p:stCondLst>
                                        </p:cTn>
                                        <p:tgtEl>
                                          <p:spTgt spid="134180"/>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34162"/>
                                        </p:tgtEl>
                                        <p:attrNameLst>
                                          <p:attrName>style.visibility</p:attrName>
                                        </p:attrNameLst>
                                      </p:cBhvr>
                                      <p:to>
                                        <p:strVal val="visible"/>
                                      </p:to>
                                    </p:set>
                                    <p:animEffect transition="in" filter="wipe(left)">
                                      <p:cBhvr>
                                        <p:cTn id="27" dur="500"/>
                                        <p:tgtEl>
                                          <p:spTgt spid="13416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134183"/>
                                        </p:tgtEl>
                                        <p:attrNameLst>
                                          <p:attrName>style.visibility</p:attrName>
                                        </p:attrNameLst>
                                      </p:cBhvr>
                                      <p:to>
                                        <p:strVal val="visible"/>
                                      </p:to>
                                    </p:set>
                                    <p:animEffect transition="in" filter="wipe(up)">
                                      <p:cBhvr>
                                        <p:cTn id="32" dur="500"/>
                                        <p:tgtEl>
                                          <p:spTgt spid="134183"/>
                                        </p:tgtEl>
                                      </p:cBhvr>
                                    </p:animEffect>
                                  </p:childTnLst>
                                  <p:subTnLst>
                                    <p:set>
                                      <p:cBhvr override="childStyle">
                                        <p:cTn dur="1" fill="hold" display="0" masterRel="sameClick" afterEffect="1">
                                          <p:stCondLst>
                                            <p:cond evt="end" delay="0">
                                              <p:tn val="30"/>
                                            </p:cond>
                                          </p:stCondLst>
                                        </p:cTn>
                                        <p:tgtEl>
                                          <p:spTgt spid="134183"/>
                                        </p:tgtEl>
                                        <p:attrNameLst>
                                          <p:attrName>style.visibility</p:attrName>
                                        </p:attrNameLst>
                                      </p:cBhvr>
                                      <p:to>
                                        <p:strVal val="hidden"/>
                                      </p:to>
                                    </p:set>
                                  </p:sub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34163"/>
                                        </p:tgtEl>
                                        <p:attrNameLst>
                                          <p:attrName>style.visibility</p:attrName>
                                        </p:attrNameLst>
                                      </p:cBhvr>
                                      <p:to>
                                        <p:strVal val="visible"/>
                                      </p:to>
                                    </p:set>
                                    <p:animEffect transition="in" filter="wipe(left)">
                                      <p:cBhvr>
                                        <p:cTn id="37" dur="500"/>
                                        <p:tgtEl>
                                          <p:spTgt spid="13416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34164"/>
                                        </p:tgtEl>
                                        <p:attrNameLst>
                                          <p:attrName>style.visibility</p:attrName>
                                        </p:attrNameLst>
                                      </p:cBhvr>
                                      <p:to>
                                        <p:strVal val="visible"/>
                                      </p:to>
                                    </p:set>
                                    <p:animEffect transition="in" filter="wipe(left)">
                                      <p:cBhvr>
                                        <p:cTn id="42" dur="500"/>
                                        <p:tgtEl>
                                          <p:spTgt spid="13416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34168"/>
                                        </p:tgtEl>
                                        <p:attrNameLst>
                                          <p:attrName>style.visibility</p:attrName>
                                        </p:attrNameLst>
                                      </p:cBhvr>
                                      <p:to>
                                        <p:strVal val="visible"/>
                                      </p:to>
                                    </p:set>
                                    <p:animEffect transition="in" filter="wipe(left)">
                                      <p:cBhvr>
                                        <p:cTn id="47" dur="500"/>
                                        <p:tgtEl>
                                          <p:spTgt spid="13416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34169"/>
                                        </p:tgtEl>
                                        <p:attrNameLst>
                                          <p:attrName>style.visibility</p:attrName>
                                        </p:attrNameLst>
                                      </p:cBhvr>
                                      <p:to>
                                        <p:strVal val="visible"/>
                                      </p:to>
                                    </p:set>
                                    <p:animEffect transition="in" filter="wipe(left)">
                                      <p:cBhvr>
                                        <p:cTn id="52" dur="500"/>
                                        <p:tgtEl>
                                          <p:spTgt spid="13416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34170"/>
                                        </p:tgtEl>
                                        <p:attrNameLst>
                                          <p:attrName>style.visibility</p:attrName>
                                        </p:attrNameLst>
                                      </p:cBhvr>
                                      <p:to>
                                        <p:strVal val="visible"/>
                                      </p:to>
                                    </p:set>
                                    <p:animEffect transition="in" filter="wipe(left)">
                                      <p:cBhvr>
                                        <p:cTn id="57" dur="500"/>
                                        <p:tgtEl>
                                          <p:spTgt spid="13417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34171"/>
                                        </p:tgtEl>
                                        <p:attrNameLst>
                                          <p:attrName>style.visibility</p:attrName>
                                        </p:attrNameLst>
                                      </p:cBhvr>
                                      <p:to>
                                        <p:strVal val="visible"/>
                                      </p:to>
                                    </p:set>
                                    <p:animEffect transition="in" filter="wipe(left)">
                                      <p:cBhvr>
                                        <p:cTn id="62" dur="500"/>
                                        <p:tgtEl>
                                          <p:spTgt spid="13417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34172"/>
                                        </p:tgtEl>
                                        <p:attrNameLst>
                                          <p:attrName>style.visibility</p:attrName>
                                        </p:attrNameLst>
                                      </p:cBhvr>
                                      <p:to>
                                        <p:strVal val="visible"/>
                                      </p:to>
                                    </p:set>
                                    <p:animEffect transition="in" filter="wipe(left)">
                                      <p:cBhvr>
                                        <p:cTn id="67" dur="500"/>
                                        <p:tgtEl>
                                          <p:spTgt spid="13417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34173"/>
                                        </p:tgtEl>
                                        <p:attrNameLst>
                                          <p:attrName>style.visibility</p:attrName>
                                        </p:attrNameLst>
                                      </p:cBhvr>
                                      <p:to>
                                        <p:strVal val="visible"/>
                                      </p:to>
                                    </p:set>
                                    <p:animEffect transition="in" filter="wipe(left)">
                                      <p:cBhvr>
                                        <p:cTn id="72" dur="500"/>
                                        <p:tgtEl>
                                          <p:spTgt spid="13417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34174"/>
                                        </p:tgtEl>
                                        <p:attrNameLst>
                                          <p:attrName>style.visibility</p:attrName>
                                        </p:attrNameLst>
                                      </p:cBhvr>
                                      <p:to>
                                        <p:strVal val="visible"/>
                                      </p:to>
                                    </p:set>
                                    <p:animEffect transition="in" filter="wipe(left)">
                                      <p:cBhvr>
                                        <p:cTn id="77" dur="500"/>
                                        <p:tgtEl>
                                          <p:spTgt spid="13417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34175"/>
                                        </p:tgtEl>
                                        <p:attrNameLst>
                                          <p:attrName>style.visibility</p:attrName>
                                        </p:attrNameLst>
                                      </p:cBhvr>
                                      <p:to>
                                        <p:strVal val="visible"/>
                                      </p:to>
                                    </p:set>
                                    <p:animEffect transition="in" filter="wipe(left)">
                                      <p:cBhvr>
                                        <p:cTn id="82" dur="500"/>
                                        <p:tgtEl>
                                          <p:spTgt spid="13417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134176"/>
                                        </p:tgtEl>
                                        <p:attrNameLst>
                                          <p:attrName>style.visibility</p:attrName>
                                        </p:attrNameLst>
                                      </p:cBhvr>
                                      <p:to>
                                        <p:strVal val="visible"/>
                                      </p:to>
                                    </p:set>
                                    <p:animEffect transition="in" filter="wipe(left)">
                                      <p:cBhvr>
                                        <p:cTn id="87" dur="500"/>
                                        <p:tgtEl>
                                          <p:spTgt spid="13417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34177"/>
                                        </p:tgtEl>
                                        <p:attrNameLst>
                                          <p:attrName>style.visibility</p:attrName>
                                        </p:attrNameLst>
                                      </p:cBhvr>
                                      <p:to>
                                        <p:strVal val="visible"/>
                                      </p:to>
                                    </p:set>
                                    <p:animEffect transition="in" filter="wipe(left)">
                                      <p:cBhvr>
                                        <p:cTn id="92" dur="500"/>
                                        <p:tgtEl>
                                          <p:spTgt spid="13417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34178"/>
                                        </p:tgtEl>
                                        <p:attrNameLst>
                                          <p:attrName>style.visibility</p:attrName>
                                        </p:attrNameLst>
                                      </p:cBhvr>
                                      <p:to>
                                        <p:strVal val="visible"/>
                                      </p:to>
                                    </p:set>
                                    <p:animEffect transition="in" filter="wipe(left)">
                                      <p:cBhvr>
                                        <p:cTn id="97" dur="500"/>
                                        <p:tgtEl>
                                          <p:spTgt spid="134178"/>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134179"/>
                                        </p:tgtEl>
                                        <p:attrNameLst>
                                          <p:attrName>style.visibility</p:attrName>
                                        </p:attrNameLst>
                                      </p:cBhvr>
                                      <p:to>
                                        <p:strVal val="visible"/>
                                      </p:to>
                                    </p:set>
                                    <p:animEffect transition="in" filter="wipe(left)">
                                      <p:cBhvr>
                                        <p:cTn id="102" dur="500"/>
                                        <p:tgtEl>
                                          <p:spTgt spid="134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533400" y="1793240"/>
            <a:ext cx="11178540" cy="4345305"/>
          </a:xfrm>
        </p:spPr>
        <p:txBody>
          <a:bodyPr/>
          <a:lstStyle/>
          <a:p>
            <a:r>
              <a:rPr lang="en-US" altLang="zh-CN"/>
              <a:t> </a:t>
            </a:r>
            <a:r>
              <a:rPr lang="zh-CN" altLang="en-US"/>
              <a:t>假设有</a:t>
            </a:r>
            <a:r>
              <a:rPr lang="en-US" altLang="zh-CN"/>
              <a:t>n</a:t>
            </a:r>
            <a:r>
              <a:rPr lang="zh-CN" altLang="en-US"/>
              <a:t>个人，每个人都等可能地被分配到</a:t>
            </a:r>
            <a:r>
              <a:rPr lang="en-US" altLang="zh-CN"/>
              <a:t>N</a:t>
            </a:r>
            <a:r>
              <a:rPr lang="zh-CN" altLang="en-US"/>
              <a:t>个房间中的任意一间去住</a:t>
            </a:r>
            <a:r>
              <a:rPr lang="en-US" altLang="zh-CN"/>
              <a:t>(n</a:t>
            </a:r>
            <a:r>
              <a:rPr lang="en-US" altLang="zh-CN">
                <a:latin typeface="Arial" panose="020B0604020202020204" pitchFamily="34" charset="0"/>
              </a:rPr>
              <a:t>≤N</a:t>
            </a:r>
            <a:r>
              <a:rPr lang="en-US" altLang="zh-CN"/>
              <a:t>)</a:t>
            </a:r>
            <a:r>
              <a:rPr lang="zh-CN" altLang="en-US"/>
              <a:t>，求事件</a:t>
            </a:r>
            <a:r>
              <a:rPr lang="en-US" altLang="zh-CN"/>
              <a:t>A={</a:t>
            </a:r>
            <a:r>
              <a:rPr lang="zh-CN" altLang="en-US"/>
              <a:t>恰好有</a:t>
            </a:r>
            <a:r>
              <a:rPr lang="en-US" altLang="zh-CN"/>
              <a:t>n</a:t>
            </a:r>
            <a:r>
              <a:rPr lang="zh-CN" altLang="en-US"/>
              <a:t>个房间，其中各住一个人</a:t>
            </a:r>
            <a:r>
              <a:rPr lang="en-US" altLang="zh-CN"/>
              <a:t>}</a:t>
            </a:r>
            <a:r>
              <a:rPr lang="zh-CN" altLang="en-US"/>
              <a:t>的概率</a:t>
            </a:r>
          </a:p>
        </p:txBody>
      </p:sp>
      <p:sp>
        <p:nvSpPr>
          <p:cNvPr id="3" name="标题 2"/>
          <p:cNvSpPr>
            <a:spLocks noGrp="1"/>
          </p:cNvSpPr>
          <p:nvPr>
            <p:ph type="title"/>
          </p:nvPr>
        </p:nvSpPr>
        <p:spPr>
          <a:xfrm>
            <a:off x="592455" y="953770"/>
            <a:ext cx="8229600" cy="752475"/>
          </a:xfrm>
        </p:spPr>
        <p:txBody>
          <a:bodyPr/>
          <a:lstStyle/>
          <a:p>
            <a:r>
              <a:rPr lang="zh-CN" altLang="en-US" sz="3200" b="1" dirty="0"/>
              <a:t>案例</a:t>
            </a:r>
            <a:endParaRPr lang="en-US" altLang="zh-CN" sz="3200" b="1" dirty="0"/>
          </a:p>
        </p:txBody>
      </p:sp>
      <p:sp>
        <p:nvSpPr>
          <p:cNvPr id="4" name="圆角矩形 3"/>
          <p:cNvSpPr/>
          <p:nvPr/>
        </p:nvSpPr>
        <p:spPr>
          <a:xfrm>
            <a:off x="2701925" y="3889375"/>
            <a:ext cx="3231515" cy="178562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5" name="椭圆 4"/>
          <p:cNvSpPr/>
          <p:nvPr/>
        </p:nvSpPr>
        <p:spPr>
          <a:xfrm>
            <a:off x="3044190" y="4087495"/>
            <a:ext cx="432435" cy="3600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椭圆 5"/>
          <p:cNvSpPr/>
          <p:nvPr/>
        </p:nvSpPr>
        <p:spPr>
          <a:xfrm>
            <a:off x="3616325" y="4164330"/>
            <a:ext cx="432435" cy="3600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椭圆 6"/>
          <p:cNvSpPr/>
          <p:nvPr/>
        </p:nvSpPr>
        <p:spPr>
          <a:xfrm>
            <a:off x="3794760" y="4704715"/>
            <a:ext cx="432435" cy="3600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椭圆 7"/>
          <p:cNvSpPr/>
          <p:nvPr/>
        </p:nvSpPr>
        <p:spPr>
          <a:xfrm>
            <a:off x="3183890" y="4645025"/>
            <a:ext cx="432435" cy="3600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椭圆 8"/>
          <p:cNvSpPr/>
          <p:nvPr/>
        </p:nvSpPr>
        <p:spPr>
          <a:xfrm>
            <a:off x="3362325" y="5204460"/>
            <a:ext cx="432435" cy="3600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椭圆 9"/>
          <p:cNvSpPr/>
          <p:nvPr/>
        </p:nvSpPr>
        <p:spPr>
          <a:xfrm>
            <a:off x="4562475" y="4010660"/>
            <a:ext cx="432435" cy="360045"/>
          </a:xfrm>
          <a:prstGeom prst="ellipse">
            <a:avLst/>
          </a:prstGeom>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11" name="椭圆 10"/>
          <p:cNvSpPr/>
          <p:nvPr/>
        </p:nvSpPr>
        <p:spPr>
          <a:xfrm>
            <a:off x="5134610" y="4087495"/>
            <a:ext cx="432435" cy="360045"/>
          </a:xfrm>
          <a:prstGeom prst="ellipse">
            <a:avLst/>
          </a:prstGeom>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12" name="椭圆 11"/>
          <p:cNvSpPr/>
          <p:nvPr/>
        </p:nvSpPr>
        <p:spPr>
          <a:xfrm>
            <a:off x="5313045" y="4627880"/>
            <a:ext cx="432435" cy="360045"/>
          </a:xfrm>
          <a:prstGeom prst="ellipse">
            <a:avLst/>
          </a:prstGeom>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13" name="椭圆 12"/>
          <p:cNvSpPr/>
          <p:nvPr/>
        </p:nvSpPr>
        <p:spPr>
          <a:xfrm>
            <a:off x="4702175" y="4568190"/>
            <a:ext cx="432435" cy="360045"/>
          </a:xfrm>
          <a:prstGeom prst="ellipse">
            <a:avLst/>
          </a:prstGeom>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14" name="椭圆 13"/>
          <p:cNvSpPr/>
          <p:nvPr/>
        </p:nvSpPr>
        <p:spPr>
          <a:xfrm>
            <a:off x="4880610" y="5127625"/>
            <a:ext cx="432435" cy="360045"/>
          </a:xfrm>
          <a:prstGeom prst="ellipse">
            <a:avLst/>
          </a:prstGeom>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17" name="圆角矩形 16"/>
          <p:cNvSpPr/>
          <p:nvPr/>
        </p:nvSpPr>
        <p:spPr>
          <a:xfrm>
            <a:off x="7487920" y="3940810"/>
            <a:ext cx="1319530" cy="181864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8" name="椭圆 27"/>
          <p:cNvSpPr/>
          <p:nvPr/>
        </p:nvSpPr>
        <p:spPr>
          <a:xfrm>
            <a:off x="7957820" y="4164330"/>
            <a:ext cx="432435" cy="360045"/>
          </a:xfrm>
          <a:prstGeom prst="ellipse">
            <a:avLst/>
          </a:prstGeom>
        </p:spPr>
        <p:style>
          <a:lnRef idx="1">
            <a:schemeClr val="accent4"/>
          </a:lnRef>
          <a:fillRef idx="2">
            <a:schemeClr val="accent4"/>
          </a:fillRef>
          <a:effectRef idx="1">
            <a:schemeClr val="accent4"/>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en-US" altLang="zh-CN">
                <a:sym typeface="+mn-ea"/>
              </a:rPr>
              <a:t>?</a:t>
            </a:r>
          </a:p>
        </p:txBody>
      </p:sp>
      <p:sp>
        <p:nvSpPr>
          <p:cNvPr id="29" name="椭圆 28"/>
          <p:cNvSpPr/>
          <p:nvPr/>
        </p:nvSpPr>
        <p:spPr>
          <a:xfrm>
            <a:off x="7957820" y="4704715"/>
            <a:ext cx="432435" cy="360045"/>
          </a:xfrm>
          <a:prstGeom prst="ellipse">
            <a:avLst/>
          </a:prstGeom>
        </p:spPr>
        <p:style>
          <a:lnRef idx="1">
            <a:schemeClr val="accent4"/>
          </a:lnRef>
          <a:fillRef idx="2">
            <a:schemeClr val="accent4"/>
          </a:fillRef>
          <a:effectRef idx="1">
            <a:schemeClr val="accent4"/>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en-US" altLang="zh-CN">
                <a:sym typeface="+mn-ea"/>
              </a:rPr>
              <a:t>?</a:t>
            </a:r>
          </a:p>
        </p:txBody>
      </p:sp>
      <p:sp>
        <p:nvSpPr>
          <p:cNvPr id="30" name="椭圆 29"/>
          <p:cNvSpPr/>
          <p:nvPr/>
        </p:nvSpPr>
        <p:spPr>
          <a:xfrm>
            <a:off x="7957820" y="5204460"/>
            <a:ext cx="432435" cy="360045"/>
          </a:xfrm>
          <a:prstGeom prst="ellipse">
            <a:avLst/>
          </a:prstGeom>
        </p:spPr>
        <p:style>
          <a:lnRef idx="1">
            <a:schemeClr val="accent4"/>
          </a:lnRef>
          <a:fillRef idx="2">
            <a:schemeClr val="accent4"/>
          </a:fillRef>
          <a:effectRef idx="1">
            <a:schemeClr val="accent4"/>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en-US" altLang="zh-CN">
                <a:sym typeface="+mn-ea"/>
              </a:rPr>
              <a:t>?</a:t>
            </a:r>
          </a:p>
        </p:txBody>
      </p:sp>
      <p:sp>
        <p:nvSpPr>
          <p:cNvPr id="16" name="左箭头 15"/>
          <p:cNvSpPr/>
          <p:nvPr/>
        </p:nvSpPr>
        <p:spPr>
          <a:xfrm>
            <a:off x="6095365" y="4652010"/>
            <a:ext cx="1151890" cy="21653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4387" name="Rectangle 3"/>
          <p:cNvSpPr>
            <a:spLocks noChangeArrowheads="1"/>
          </p:cNvSpPr>
          <p:nvPr/>
        </p:nvSpPr>
        <p:spPr bwMode="auto">
          <a:xfrm>
            <a:off x="1102641" y="1484657"/>
            <a:ext cx="3437019"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en-US" altLang="zh-CN" sz="2800" dirty="0">
                <a:solidFill>
                  <a:srgbClr val="0000FF"/>
                </a:solidFill>
                <a:ea typeface="黑体" pitchFamily="2" charset="-122"/>
              </a:rPr>
              <a:t>1.</a:t>
            </a:r>
            <a:r>
              <a:rPr lang="zh-CN" altLang="en-US" sz="2800" dirty="0">
                <a:solidFill>
                  <a:srgbClr val="0000FF"/>
                </a:solidFill>
                <a:ea typeface="黑体" pitchFamily="2" charset="-122"/>
              </a:rPr>
              <a:t>定义      </a:t>
            </a:r>
          </a:p>
        </p:txBody>
      </p:sp>
      <p:sp>
        <p:nvSpPr>
          <p:cNvPr id="144388" name="Rectangle 4"/>
          <p:cNvSpPr>
            <a:spLocks noGrp="1" noChangeArrowheads="1"/>
          </p:cNvSpPr>
          <p:nvPr>
            <p:ph type="title"/>
          </p:nvPr>
        </p:nvSpPr>
        <p:spPr bwMode="auto">
          <a:xfrm>
            <a:off x="1001054" y="780084"/>
            <a:ext cx="10361851" cy="497711"/>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50" tIns="54425" rIns="108850" bIns="54425" numCol="1" anchor="ctr" anchorCtr="0" compatLnSpc="1">
            <a:prstTxWarp prst="textNoShape">
              <a:avLst/>
            </a:prstTxWarp>
            <a:spAutoFit/>
          </a:bodyPr>
          <a:lstStyle/>
          <a:p>
            <a:pPr algn="l" eaLnBrk="0" hangingPunct="0"/>
            <a:r>
              <a:rPr kumimoji="1" lang="zh-CN" altLang="en-US" sz="2800" b="1" dirty="0" smtClean="0">
                <a:solidFill>
                  <a:srgbClr val="000000"/>
                </a:solidFill>
                <a:latin typeface="Times New Roman" pitchFamily="18" charset="0"/>
                <a:ea typeface="黑体" pitchFamily="2" charset="-122"/>
              </a:rPr>
              <a:t>二</a:t>
            </a:r>
            <a:r>
              <a:rPr kumimoji="1" lang="zh-CN" altLang="en-US" sz="2800" b="1" dirty="0">
                <a:solidFill>
                  <a:srgbClr val="000000"/>
                </a:solidFill>
                <a:latin typeface="Times New Roman" pitchFamily="18" charset="0"/>
                <a:ea typeface="黑体" pitchFamily="2" charset="-122"/>
              </a:rPr>
              <a:t>维连续型随机变量     </a:t>
            </a:r>
          </a:p>
        </p:txBody>
      </p:sp>
      <p:graphicFrame>
        <p:nvGraphicFramePr>
          <p:cNvPr id="144389" name="Object 5"/>
          <p:cNvGraphicFramePr>
            <a:graphicFrameLocks noChangeAspect="1"/>
          </p:cNvGraphicFramePr>
          <p:nvPr>
            <p:extLst>
              <p:ext uri="{D42A27DB-BD31-4B8C-83A1-F6EECF244321}">
                <p14:modId xmlns:p14="http://schemas.microsoft.com/office/powerpoint/2010/main" val="1096650498"/>
              </p:ext>
            </p:extLst>
          </p:nvPr>
        </p:nvGraphicFramePr>
        <p:xfrm>
          <a:off x="1972476" y="2210312"/>
          <a:ext cx="7867146" cy="444603"/>
        </p:xfrm>
        <a:graphic>
          <a:graphicData uri="http://schemas.openxmlformats.org/presentationml/2006/ole">
            <mc:AlternateContent xmlns:mc="http://schemas.openxmlformats.org/markup-compatibility/2006">
              <mc:Choice xmlns:v="urn:schemas-microsoft-com:vml" Requires="v">
                <p:oleObj spid="_x0000_s373092" name="公式" r:id="rId3" imgW="7061040" imgH="444240" progId="Equation.3">
                  <p:embed/>
                </p:oleObj>
              </mc:Choice>
              <mc:Fallback>
                <p:oleObj name="公式" r:id="rId3" imgW="706104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2476" y="2210312"/>
                        <a:ext cx="7867146" cy="444603"/>
                      </a:xfrm>
                      <a:prstGeom prst="rect">
                        <a:avLst/>
                      </a:prstGeom>
                      <a:noFill/>
                      <a:ln>
                        <a:noFill/>
                      </a:ln>
                      <a:effectLst/>
                    </p:spPr>
                  </p:pic>
                </p:oleObj>
              </mc:Fallback>
            </mc:AlternateContent>
          </a:graphicData>
        </a:graphic>
      </p:graphicFrame>
      <p:graphicFrame>
        <p:nvGraphicFramePr>
          <p:cNvPr id="144390" name="Object 6"/>
          <p:cNvGraphicFramePr>
            <a:graphicFrameLocks noChangeAspect="1"/>
          </p:cNvGraphicFramePr>
          <p:nvPr>
            <p:extLst>
              <p:ext uri="{D42A27DB-BD31-4B8C-83A1-F6EECF244321}">
                <p14:modId xmlns:p14="http://schemas.microsoft.com/office/powerpoint/2010/main" val="907377105"/>
              </p:ext>
            </p:extLst>
          </p:nvPr>
        </p:nvGraphicFramePr>
        <p:xfrm>
          <a:off x="1221158" y="2812114"/>
          <a:ext cx="7826376" cy="444603"/>
        </p:xfrm>
        <a:graphic>
          <a:graphicData uri="http://schemas.openxmlformats.org/presentationml/2006/ole">
            <mc:AlternateContent xmlns:mc="http://schemas.openxmlformats.org/markup-compatibility/2006">
              <mc:Choice xmlns:v="urn:schemas-microsoft-com:vml" Requires="v">
                <p:oleObj spid="_x0000_s373093" name="公式" r:id="rId5" imgW="7759440" imgH="444240" progId="Equation.3">
                  <p:embed/>
                </p:oleObj>
              </mc:Choice>
              <mc:Fallback>
                <p:oleObj name="公式" r:id="rId5" imgW="775944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1158" y="2812114"/>
                        <a:ext cx="7826376" cy="444603"/>
                      </a:xfrm>
                      <a:prstGeom prst="rect">
                        <a:avLst/>
                      </a:prstGeom>
                      <a:noFill/>
                      <a:ln>
                        <a:noFill/>
                      </a:ln>
                      <a:effectLst/>
                    </p:spPr>
                  </p:pic>
                </p:oleObj>
              </mc:Fallback>
            </mc:AlternateContent>
          </a:graphicData>
        </a:graphic>
      </p:graphicFrame>
      <p:graphicFrame>
        <p:nvGraphicFramePr>
          <p:cNvPr id="144391" name="Object 7"/>
          <p:cNvGraphicFramePr>
            <a:graphicFrameLocks noChangeAspect="1"/>
          </p:cNvGraphicFramePr>
          <p:nvPr/>
        </p:nvGraphicFramePr>
        <p:xfrm>
          <a:off x="2990462" y="3391685"/>
          <a:ext cx="6078275" cy="698662"/>
        </p:xfrm>
        <a:graphic>
          <a:graphicData uri="http://schemas.openxmlformats.org/presentationml/2006/ole">
            <mc:AlternateContent xmlns:mc="http://schemas.openxmlformats.org/markup-compatibility/2006">
              <mc:Choice xmlns:v="urn:schemas-microsoft-com:vml" Requires="v">
                <p:oleObj spid="_x0000_s373094" name="公式" r:id="rId7" imgW="4559040" imgH="698400" progId="Equation.3">
                  <p:embed/>
                </p:oleObj>
              </mc:Choice>
              <mc:Fallback>
                <p:oleObj name="公式" r:id="rId7" imgW="4559040" imgH="698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0462" y="3391685"/>
                        <a:ext cx="6078275" cy="69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4392" name="Object 8"/>
          <p:cNvGraphicFramePr>
            <a:graphicFrameLocks noChangeAspect="1"/>
          </p:cNvGraphicFramePr>
          <p:nvPr>
            <p:extLst>
              <p:ext uri="{D42A27DB-BD31-4B8C-83A1-F6EECF244321}">
                <p14:modId xmlns:p14="http://schemas.microsoft.com/office/powerpoint/2010/main" val="2754460740"/>
              </p:ext>
            </p:extLst>
          </p:nvPr>
        </p:nvGraphicFramePr>
        <p:xfrm>
          <a:off x="1221159" y="4307885"/>
          <a:ext cx="6026175" cy="444603"/>
        </p:xfrm>
        <a:graphic>
          <a:graphicData uri="http://schemas.openxmlformats.org/presentationml/2006/ole">
            <mc:AlternateContent xmlns:mc="http://schemas.openxmlformats.org/markup-compatibility/2006">
              <mc:Choice xmlns:v="urn:schemas-microsoft-com:vml" Requires="v">
                <p:oleObj spid="_x0000_s373095" name="公式" r:id="rId9" imgW="5905440" imgH="444240" progId="Equation.3">
                  <p:embed/>
                </p:oleObj>
              </mc:Choice>
              <mc:Fallback>
                <p:oleObj name="公式" r:id="rId9" imgW="5905440" imgH="4442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1159" y="4307885"/>
                        <a:ext cx="6026175" cy="444603"/>
                      </a:xfrm>
                      <a:prstGeom prst="rect">
                        <a:avLst/>
                      </a:prstGeom>
                      <a:noFill/>
                      <a:ln>
                        <a:noFill/>
                      </a:ln>
                      <a:effectLst/>
                    </p:spPr>
                  </p:pic>
                </p:oleObj>
              </mc:Fallback>
            </mc:AlternateContent>
          </a:graphicData>
        </a:graphic>
      </p:graphicFrame>
      <p:graphicFrame>
        <p:nvGraphicFramePr>
          <p:cNvPr id="144393" name="Object 9"/>
          <p:cNvGraphicFramePr>
            <a:graphicFrameLocks noChangeAspect="1"/>
          </p:cNvGraphicFramePr>
          <p:nvPr>
            <p:extLst>
              <p:ext uri="{D42A27DB-BD31-4B8C-83A1-F6EECF244321}">
                <p14:modId xmlns:p14="http://schemas.microsoft.com/office/powerpoint/2010/main" val="3714673348"/>
              </p:ext>
            </p:extLst>
          </p:nvPr>
        </p:nvGraphicFramePr>
        <p:xfrm>
          <a:off x="1221159" y="4863639"/>
          <a:ext cx="7610351" cy="444603"/>
        </p:xfrm>
        <a:graphic>
          <a:graphicData uri="http://schemas.openxmlformats.org/presentationml/2006/ole">
            <mc:AlternateContent xmlns:mc="http://schemas.openxmlformats.org/markup-compatibility/2006">
              <mc:Choice xmlns:v="urn:schemas-microsoft-com:vml" Requires="v">
                <p:oleObj spid="_x0000_s373096" name="公式" r:id="rId11" imgW="7010280" imgH="444240" progId="Equation.3">
                  <p:embed/>
                </p:oleObj>
              </mc:Choice>
              <mc:Fallback>
                <p:oleObj name="公式" r:id="rId11" imgW="7010280" imgH="4442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21159" y="4863639"/>
                        <a:ext cx="7610351" cy="444603"/>
                      </a:xfrm>
                      <a:prstGeom prst="rect">
                        <a:avLst/>
                      </a:prstGeom>
                      <a:noFill/>
                      <a:ln>
                        <a:noFill/>
                      </a:ln>
                      <a:effectLst/>
                    </p:spPr>
                  </p:pic>
                </p:oleObj>
              </mc:Fallback>
            </mc:AlternateContent>
          </a:graphicData>
        </a:graphic>
      </p:graphicFrame>
      <p:graphicFrame>
        <p:nvGraphicFramePr>
          <p:cNvPr id="144394" name="Object 10"/>
          <p:cNvGraphicFramePr>
            <a:graphicFrameLocks noChangeAspect="1"/>
          </p:cNvGraphicFramePr>
          <p:nvPr>
            <p:extLst>
              <p:ext uri="{D42A27DB-BD31-4B8C-83A1-F6EECF244321}">
                <p14:modId xmlns:p14="http://schemas.microsoft.com/office/powerpoint/2010/main" val="372249244"/>
              </p:ext>
            </p:extLst>
          </p:nvPr>
        </p:nvGraphicFramePr>
        <p:xfrm>
          <a:off x="1221159" y="5460677"/>
          <a:ext cx="6818263" cy="444603"/>
        </p:xfrm>
        <a:graphic>
          <a:graphicData uri="http://schemas.openxmlformats.org/presentationml/2006/ole">
            <mc:AlternateContent xmlns:mc="http://schemas.openxmlformats.org/markup-compatibility/2006">
              <mc:Choice xmlns:v="urn:schemas-microsoft-com:vml" Requires="v">
                <p:oleObj spid="_x0000_s373097" name="公式" r:id="rId13" imgW="6019560" imgH="444240" progId="Equation.3">
                  <p:embed/>
                </p:oleObj>
              </mc:Choice>
              <mc:Fallback>
                <p:oleObj name="公式" r:id="rId13" imgW="6019560" imgH="4442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21159" y="5460677"/>
                        <a:ext cx="6818263" cy="444603"/>
                      </a:xfrm>
                      <a:prstGeom prst="rect">
                        <a:avLst/>
                      </a:prstGeom>
                      <a:noFill/>
                      <a:ln>
                        <a:noFill/>
                      </a:ln>
                      <a:effectLst/>
                    </p:spPr>
                  </p:pic>
                </p:oleObj>
              </mc:Fallback>
            </mc:AlternateContent>
          </a:graphicData>
        </a:graphic>
      </p:graphicFrame>
      <p:sp>
        <p:nvSpPr>
          <p:cNvPr id="144395" name="Text Box 11"/>
          <p:cNvSpPr txBox="1">
            <a:spLocks noChangeArrowheads="1"/>
          </p:cNvSpPr>
          <p:nvPr/>
        </p:nvSpPr>
        <p:spPr bwMode="auto">
          <a:xfrm>
            <a:off x="7535366" y="4265620"/>
            <a:ext cx="2270888"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t>函数   </a:t>
            </a:r>
          </a:p>
        </p:txBody>
      </p:sp>
      <p:sp>
        <p:nvSpPr>
          <p:cNvPr id="144396" name="Text Box 12"/>
          <p:cNvSpPr txBox="1">
            <a:spLocks noChangeArrowheads="1"/>
          </p:cNvSpPr>
          <p:nvPr/>
        </p:nvSpPr>
        <p:spPr bwMode="auto">
          <a:xfrm>
            <a:off x="8798814" y="4833210"/>
            <a:ext cx="1688880"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t>或 </a:t>
            </a:r>
            <a:r>
              <a:rPr lang="zh-CN" altLang="en-US" dirty="0"/>
              <a:t>  </a:t>
            </a:r>
          </a:p>
        </p:txBody>
      </p:sp>
    </p:spTree>
    <p:extLst>
      <p:ext uri="{BB962C8B-B14F-4D97-AF65-F5344CB8AC3E}">
        <p14:creationId xmlns:p14="http://schemas.microsoft.com/office/powerpoint/2010/main" val="201175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4387"/>
                                        </p:tgtEl>
                                        <p:attrNameLst>
                                          <p:attrName>style.visibility</p:attrName>
                                        </p:attrNameLst>
                                      </p:cBhvr>
                                      <p:to>
                                        <p:strVal val="visible"/>
                                      </p:to>
                                    </p:set>
                                    <p:animEffect transition="in" filter="wipe(left)">
                                      <p:cBhvr>
                                        <p:cTn id="7" dur="500"/>
                                        <p:tgtEl>
                                          <p:spTgt spid="1443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4389"/>
                                        </p:tgtEl>
                                        <p:attrNameLst>
                                          <p:attrName>style.visibility</p:attrName>
                                        </p:attrNameLst>
                                      </p:cBhvr>
                                      <p:to>
                                        <p:strVal val="visible"/>
                                      </p:to>
                                    </p:set>
                                    <p:animEffect transition="in" filter="wipe(left)">
                                      <p:cBhvr>
                                        <p:cTn id="12" dur="500"/>
                                        <p:tgtEl>
                                          <p:spTgt spid="1443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4390"/>
                                        </p:tgtEl>
                                        <p:attrNameLst>
                                          <p:attrName>style.visibility</p:attrName>
                                        </p:attrNameLst>
                                      </p:cBhvr>
                                      <p:to>
                                        <p:strVal val="visible"/>
                                      </p:to>
                                    </p:set>
                                    <p:animEffect transition="in" filter="wipe(left)">
                                      <p:cBhvr>
                                        <p:cTn id="17" dur="500"/>
                                        <p:tgtEl>
                                          <p:spTgt spid="1443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4391"/>
                                        </p:tgtEl>
                                        <p:attrNameLst>
                                          <p:attrName>style.visibility</p:attrName>
                                        </p:attrNameLst>
                                      </p:cBhvr>
                                      <p:to>
                                        <p:strVal val="visible"/>
                                      </p:to>
                                    </p:set>
                                    <p:animEffect transition="in" filter="wipe(left)">
                                      <p:cBhvr>
                                        <p:cTn id="22" dur="500"/>
                                        <p:tgtEl>
                                          <p:spTgt spid="14439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4392"/>
                                        </p:tgtEl>
                                        <p:attrNameLst>
                                          <p:attrName>style.visibility</p:attrName>
                                        </p:attrNameLst>
                                      </p:cBhvr>
                                      <p:to>
                                        <p:strVal val="visible"/>
                                      </p:to>
                                    </p:set>
                                    <p:animEffect transition="in" filter="wipe(left)">
                                      <p:cBhvr>
                                        <p:cTn id="27" dur="500"/>
                                        <p:tgtEl>
                                          <p:spTgt spid="14439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4395"/>
                                        </p:tgtEl>
                                        <p:attrNameLst>
                                          <p:attrName>style.visibility</p:attrName>
                                        </p:attrNameLst>
                                      </p:cBhvr>
                                      <p:to>
                                        <p:strVal val="visible"/>
                                      </p:to>
                                    </p:set>
                                    <p:animEffect transition="in" filter="wipe(left)">
                                      <p:cBhvr>
                                        <p:cTn id="32" dur="500"/>
                                        <p:tgtEl>
                                          <p:spTgt spid="144395"/>
                                        </p:tgtEl>
                                      </p:cBhvr>
                                    </p:animEffect>
                                  </p:childTnLst>
                                </p:cTn>
                              </p:par>
                            </p:childTnLst>
                          </p:cTn>
                        </p:par>
                        <p:par>
                          <p:cTn id="33" fill="hold" nodeType="afterGroup">
                            <p:stCondLst>
                              <p:cond delay="500"/>
                            </p:stCondLst>
                            <p:childTnLst>
                              <p:par>
                                <p:cTn id="34" presetID="22" presetClass="entr" presetSubtype="8" fill="hold" nodeType="afterEffect">
                                  <p:stCondLst>
                                    <p:cond delay="0"/>
                                  </p:stCondLst>
                                  <p:childTnLst>
                                    <p:set>
                                      <p:cBhvr>
                                        <p:cTn id="35" dur="1" fill="hold">
                                          <p:stCondLst>
                                            <p:cond delay="0"/>
                                          </p:stCondLst>
                                        </p:cTn>
                                        <p:tgtEl>
                                          <p:spTgt spid="144393"/>
                                        </p:tgtEl>
                                        <p:attrNameLst>
                                          <p:attrName>style.visibility</p:attrName>
                                        </p:attrNameLst>
                                      </p:cBhvr>
                                      <p:to>
                                        <p:strVal val="visible"/>
                                      </p:to>
                                    </p:set>
                                    <p:animEffect transition="in" filter="wipe(left)">
                                      <p:cBhvr>
                                        <p:cTn id="36" dur="500"/>
                                        <p:tgtEl>
                                          <p:spTgt spid="14439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44396"/>
                                        </p:tgtEl>
                                        <p:attrNameLst>
                                          <p:attrName>style.visibility</p:attrName>
                                        </p:attrNameLst>
                                      </p:cBhvr>
                                      <p:to>
                                        <p:strVal val="visible"/>
                                      </p:to>
                                    </p:set>
                                    <p:animEffect transition="in" filter="wipe(left)">
                                      <p:cBhvr>
                                        <p:cTn id="41" dur="500"/>
                                        <p:tgtEl>
                                          <p:spTgt spid="144396"/>
                                        </p:tgtEl>
                                      </p:cBhvr>
                                    </p:animEffect>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144394"/>
                                        </p:tgtEl>
                                        <p:attrNameLst>
                                          <p:attrName>style.visibility</p:attrName>
                                        </p:attrNameLst>
                                      </p:cBhvr>
                                      <p:to>
                                        <p:strVal val="visible"/>
                                      </p:to>
                                    </p:set>
                                    <p:animEffect transition="in" filter="wipe(left)">
                                      <p:cBhvr>
                                        <p:cTn id="45" dur="500"/>
                                        <p:tgtEl>
                                          <p:spTgt spid="144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7" grpId="0" autoUpdateAnimBg="0"/>
      <p:bldP spid="144395" grpId="0"/>
      <p:bldP spid="14439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3" name="Text Box 5"/>
          <p:cNvSpPr txBox="1">
            <a:spLocks noChangeArrowheads="1"/>
          </p:cNvSpPr>
          <p:nvPr/>
        </p:nvSpPr>
        <p:spPr bwMode="auto">
          <a:xfrm>
            <a:off x="1102641" y="692310"/>
            <a:ext cx="4031724" cy="69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en-US" altLang="zh-CN" sz="3800">
                <a:solidFill>
                  <a:srgbClr val="0000FF"/>
                </a:solidFill>
                <a:ea typeface="黑体" pitchFamily="2" charset="-122"/>
              </a:rPr>
              <a:t>2.</a:t>
            </a:r>
            <a:r>
              <a:rPr lang="zh-CN" altLang="en-US" sz="3800">
                <a:solidFill>
                  <a:srgbClr val="0000FF"/>
                </a:solidFill>
                <a:ea typeface="黑体" pitchFamily="2" charset="-122"/>
              </a:rPr>
              <a:t>性质   </a:t>
            </a:r>
          </a:p>
        </p:txBody>
      </p:sp>
      <p:graphicFrame>
        <p:nvGraphicFramePr>
          <p:cNvPr id="145416" name="Object 8"/>
          <p:cNvGraphicFramePr>
            <a:graphicFrameLocks noChangeAspect="1"/>
          </p:cNvGraphicFramePr>
          <p:nvPr/>
        </p:nvGraphicFramePr>
        <p:xfrm>
          <a:off x="2131206" y="1397324"/>
          <a:ext cx="2844430" cy="392204"/>
        </p:xfrm>
        <a:graphic>
          <a:graphicData uri="http://schemas.openxmlformats.org/presentationml/2006/ole">
            <mc:AlternateContent xmlns:mc="http://schemas.openxmlformats.org/markup-compatibility/2006">
              <mc:Choice xmlns:v="urn:schemas-microsoft-com:vml" Requires="v">
                <p:oleObj spid="_x0000_s374470" name="公式" r:id="rId3" imgW="2133360" imgH="393480" progId="Equation.3">
                  <p:embed/>
                </p:oleObj>
              </mc:Choice>
              <mc:Fallback>
                <p:oleObj name="公式" r:id="rId3" imgW="213336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1206" y="1397324"/>
                        <a:ext cx="2844430" cy="392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7" name="Object 9"/>
          <p:cNvGraphicFramePr>
            <a:graphicFrameLocks noChangeAspect="1"/>
          </p:cNvGraphicFramePr>
          <p:nvPr/>
        </p:nvGraphicFramePr>
        <p:xfrm>
          <a:off x="2143905" y="1921320"/>
          <a:ext cx="4689923" cy="698662"/>
        </p:xfrm>
        <a:graphic>
          <a:graphicData uri="http://schemas.openxmlformats.org/presentationml/2006/ole">
            <mc:AlternateContent xmlns:mc="http://schemas.openxmlformats.org/markup-compatibility/2006">
              <mc:Choice xmlns:v="urn:schemas-microsoft-com:vml" Requires="v">
                <p:oleObj spid="_x0000_s374471" name="公式" r:id="rId5" imgW="3517560" imgH="698400" progId="Equation.3">
                  <p:embed/>
                </p:oleObj>
              </mc:Choice>
              <mc:Fallback>
                <p:oleObj name="公式" r:id="rId5" imgW="3517560" imgH="698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3905" y="1921320"/>
                        <a:ext cx="4689923" cy="698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8" name="Object 10"/>
          <p:cNvGraphicFramePr>
            <a:graphicFrameLocks noChangeAspect="1"/>
          </p:cNvGraphicFramePr>
          <p:nvPr/>
        </p:nvGraphicFramePr>
        <p:xfrm>
          <a:off x="2575649" y="3847404"/>
          <a:ext cx="6687796" cy="812988"/>
        </p:xfrm>
        <a:graphic>
          <a:graphicData uri="http://schemas.openxmlformats.org/presentationml/2006/ole">
            <mc:AlternateContent xmlns:mc="http://schemas.openxmlformats.org/markup-compatibility/2006">
              <mc:Choice xmlns:v="urn:schemas-microsoft-com:vml" Requires="v">
                <p:oleObj spid="_x0000_s374472" name="公式" r:id="rId7" imgW="5016240" imgH="812520" progId="Equation.3">
                  <p:embed/>
                </p:oleObj>
              </mc:Choice>
              <mc:Fallback>
                <p:oleObj name="公式" r:id="rId7" imgW="5016240" imgH="8125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5649" y="3847404"/>
                        <a:ext cx="6687796" cy="812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9" name="Object 11"/>
          <p:cNvGraphicFramePr>
            <a:graphicFrameLocks noChangeAspect="1"/>
          </p:cNvGraphicFramePr>
          <p:nvPr/>
        </p:nvGraphicFramePr>
        <p:xfrm>
          <a:off x="2076181" y="2785120"/>
          <a:ext cx="6349173" cy="431900"/>
        </p:xfrm>
        <a:graphic>
          <a:graphicData uri="http://schemas.openxmlformats.org/presentationml/2006/ole">
            <mc:AlternateContent xmlns:mc="http://schemas.openxmlformats.org/markup-compatibility/2006">
              <mc:Choice xmlns:v="urn:schemas-microsoft-com:vml" Requires="v">
                <p:oleObj spid="_x0000_s374473" name="公式" r:id="rId9" imgW="4762440" imgH="431640" progId="Equation.3">
                  <p:embed/>
                </p:oleObj>
              </mc:Choice>
              <mc:Fallback>
                <p:oleObj name="公式" r:id="rId9" imgW="476244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76181" y="2785120"/>
                        <a:ext cx="6349173" cy="4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20" name="Object 12"/>
          <p:cNvGraphicFramePr>
            <a:graphicFrameLocks noChangeAspect="1"/>
          </p:cNvGraphicFramePr>
          <p:nvPr/>
        </p:nvGraphicFramePr>
        <p:xfrm>
          <a:off x="2069830" y="4769954"/>
          <a:ext cx="5350237" cy="444603"/>
        </p:xfrm>
        <a:graphic>
          <a:graphicData uri="http://schemas.openxmlformats.org/presentationml/2006/ole">
            <mc:AlternateContent xmlns:mc="http://schemas.openxmlformats.org/markup-compatibility/2006">
              <mc:Choice xmlns:v="urn:schemas-microsoft-com:vml" Requires="v">
                <p:oleObj spid="_x0000_s374474" name="公式" r:id="rId11" imgW="4012920" imgH="444240" progId="Equation.3">
                  <p:embed/>
                </p:oleObj>
              </mc:Choice>
              <mc:Fallback>
                <p:oleObj name="公式" r:id="rId11" imgW="4012920" imgH="4442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69830" y="4769954"/>
                        <a:ext cx="5350237" cy="444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21" name="Object 13"/>
          <p:cNvGraphicFramePr>
            <a:graphicFrameLocks noChangeAspect="1"/>
          </p:cNvGraphicFramePr>
          <p:nvPr/>
        </p:nvGraphicFramePr>
        <p:xfrm>
          <a:off x="7343877" y="2137270"/>
          <a:ext cx="1659251" cy="393791"/>
        </p:xfrm>
        <a:graphic>
          <a:graphicData uri="http://schemas.openxmlformats.org/presentationml/2006/ole">
            <mc:AlternateContent xmlns:mc="http://schemas.openxmlformats.org/markup-compatibility/2006">
              <mc:Choice xmlns:v="urn:schemas-microsoft-com:vml" Requires="v">
                <p:oleObj spid="_x0000_s374475" name="公式" r:id="rId13" imgW="1244520" imgH="393480" progId="Equation.3">
                  <p:embed/>
                </p:oleObj>
              </mc:Choice>
              <mc:Fallback>
                <p:oleObj name="公式" r:id="rId13" imgW="1244520" imgH="393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43877" y="2137270"/>
                        <a:ext cx="1659251" cy="39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5422" name="Object 14"/>
          <p:cNvGraphicFramePr>
            <a:graphicFrameLocks noChangeAspect="1"/>
          </p:cNvGraphicFramePr>
          <p:nvPr/>
        </p:nvGraphicFramePr>
        <p:xfrm>
          <a:off x="9540691" y="2149972"/>
          <a:ext cx="372485" cy="317574"/>
        </p:xfrm>
        <a:graphic>
          <a:graphicData uri="http://schemas.openxmlformats.org/presentationml/2006/ole">
            <mc:AlternateContent xmlns:mc="http://schemas.openxmlformats.org/markup-compatibility/2006">
              <mc:Choice xmlns:v="urn:schemas-microsoft-com:vml" Requires="v">
                <p:oleObj spid="_x0000_s374476" name="公式" r:id="rId15" imgW="279360" imgH="317160" progId="Equation.3">
                  <p:embed/>
                </p:oleObj>
              </mc:Choice>
              <mc:Fallback>
                <p:oleObj name="公式" r:id="rId15" imgW="279360" imgH="31716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40691" y="2149972"/>
                        <a:ext cx="372485" cy="317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5423" name="Object 15"/>
          <p:cNvGraphicFramePr>
            <a:graphicFrameLocks noChangeAspect="1"/>
          </p:cNvGraphicFramePr>
          <p:nvPr/>
        </p:nvGraphicFramePr>
        <p:xfrm>
          <a:off x="8514242" y="2766065"/>
          <a:ext cx="2861361" cy="444603"/>
        </p:xfrm>
        <a:graphic>
          <a:graphicData uri="http://schemas.openxmlformats.org/presentationml/2006/ole">
            <mc:AlternateContent xmlns:mc="http://schemas.openxmlformats.org/markup-compatibility/2006">
              <mc:Choice xmlns:v="urn:schemas-microsoft-com:vml" Requires="v">
                <p:oleObj spid="_x0000_s374477" name="公式" r:id="rId17" imgW="2145960" imgH="444240" progId="Equation.3">
                  <p:embed/>
                </p:oleObj>
              </mc:Choice>
              <mc:Fallback>
                <p:oleObj name="公式" r:id="rId17" imgW="2145960" imgH="4442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14242" y="2766065"/>
                        <a:ext cx="2861361"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5425" name="Text Box 17"/>
          <p:cNvSpPr txBox="1">
            <a:spLocks noChangeArrowheads="1"/>
          </p:cNvSpPr>
          <p:nvPr/>
        </p:nvSpPr>
        <p:spPr bwMode="auto">
          <a:xfrm>
            <a:off x="7293084" y="4711204"/>
            <a:ext cx="3314269"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a:t>则有</a:t>
            </a:r>
          </a:p>
        </p:txBody>
      </p:sp>
      <p:graphicFrame>
        <p:nvGraphicFramePr>
          <p:cNvPr id="145426" name="Object 18"/>
          <p:cNvGraphicFramePr>
            <a:graphicFrameLocks noChangeAspect="1"/>
          </p:cNvGraphicFramePr>
          <p:nvPr/>
        </p:nvGraphicFramePr>
        <p:xfrm>
          <a:off x="1244438" y="3375807"/>
          <a:ext cx="2725912" cy="406494"/>
        </p:xfrm>
        <a:graphic>
          <a:graphicData uri="http://schemas.openxmlformats.org/presentationml/2006/ole">
            <mc:AlternateContent xmlns:mc="http://schemas.openxmlformats.org/markup-compatibility/2006">
              <mc:Choice xmlns:v="urn:schemas-microsoft-com:vml" Requires="v">
                <p:oleObj spid="_x0000_s374478" name="公式" r:id="rId19" imgW="2044440" imgH="406080" progId="Equation.3">
                  <p:embed/>
                </p:oleObj>
              </mc:Choice>
              <mc:Fallback>
                <p:oleObj name="公式" r:id="rId19" imgW="2044440" imgH="4060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44438" y="3375807"/>
                        <a:ext cx="2725912" cy="406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27" name="Object 19"/>
          <p:cNvGraphicFramePr>
            <a:graphicFrameLocks noChangeAspect="1"/>
          </p:cNvGraphicFramePr>
          <p:nvPr/>
        </p:nvGraphicFramePr>
        <p:xfrm>
          <a:off x="9168207" y="2246833"/>
          <a:ext cx="321691" cy="152435"/>
        </p:xfrm>
        <a:graphic>
          <a:graphicData uri="http://schemas.openxmlformats.org/presentationml/2006/ole">
            <mc:AlternateContent xmlns:mc="http://schemas.openxmlformats.org/markup-compatibility/2006">
              <mc:Choice xmlns:v="urn:schemas-microsoft-com:vml" Requires="v">
                <p:oleObj spid="_x0000_s374479" name="公式" r:id="rId21" imgW="241200" imgH="152280" progId="Equation.3">
                  <p:embed/>
                </p:oleObj>
              </mc:Choice>
              <mc:Fallback>
                <p:oleObj name="公式" r:id="rId21" imgW="241200" imgH="1522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168207" y="2246833"/>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28" name="Object 20"/>
          <p:cNvGraphicFramePr>
            <a:graphicFrameLocks noChangeAspect="1"/>
          </p:cNvGraphicFramePr>
          <p:nvPr/>
        </p:nvGraphicFramePr>
        <p:xfrm>
          <a:off x="6863457" y="2221427"/>
          <a:ext cx="321691" cy="152435"/>
        </p:xfrm>
        <a:graphic>
          <a:graphicData uri="http://schemas.openxmlformats.org/presentationml/2006/ole">
            <mc:AlternateContent xmlns:mc="http://schemas.openxmlformats.org/markup-compatibility/2006">
              <mc:Choice xmlns:v="urn:schemas-microsoft-com:vml" Requires="v">
                <p:oleObj spid="_x0000_s374480" name="公式" r:id="rId23" imgW="241200" imgH="152280" progId="Equation.3">
                  <p:embed/>
                </p:oleObj>
              </mc:Choice>
              <mc:Fallback>
                <p:oleObj name="公式" r:id="rId23" imgW="241200" imgH="15228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63457" y="2221427"/>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31" name="Object 23"/>
          <p:cNvGraphicFramePr>
            <a:graphicFrameLocks noChangeAspect="1"/>
          </p:cNvGraphicFramePr>
          <p:nvPr/>
        </p:nvGraphicFramePr>
        <p:xfrm>
          <a:off x="4272994" y="5287599"/>
          <a:ext cx="4317438" cy="965423"/>
        </p:xfrm>
        <a:graphic>
          <a:graphicData uri="http://schemas.openxmlformats.org/presentationml/2006/ole">
            <mc:AlternateContent xmlns:mc="http://schemas.openxmlformats.org/markup-compatibility/2006">
              <mc:Choice xmlns:v="urn:schemas-microsoft-com:vml" Requires="v">
                <p:oleObj spid="_x0000_s374481" name="公式" r:id="rId25" imgW="3238200" imgH="965160" progId="Equation.3">
                  <p:embed/>
                </p:oleObj>
              </mc:Choice>
              <mc:Fallback>
                <p:oleObj name="公式" r:id="rId25" imgW="3238200" imgH="96516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72994" y="5287599"/>
                        <a:ext cx="4317438" cy="96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4366406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5416"/>
                                        </p:tgtEl>
                                        <p:attrNameLst>
                                          <p:attrName>style.visibility</p:attrName>
                                        </p:attrNameLst>
                                      </p:cBhvr>
                                      <p:to>
                                        <p:strVal val="visible"/>
                                      </p:to>
                                    </p:set>
                                    <p:animEffect transition="in" filter="wipe(left)">
                                      <p:cBhvr>
                                        <p:cTn id="7" dur="500"/>
                                        <p:tgtEl>
                                          <p:spTgt spid="1454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5417"/>
                                        </p:tgtEl>
                                        <p:attrNameLst>
                                          <p:attrName>style.visibility</p:attrName>
                                        </p:attrNameLst>
                                      </p:cBhvr>
                                      <p:to>
                                        <p:strVal val="visible"/>
                                      </p:to>
                                    </p:set>
                                    <p:animEffect transition="in" filter="wipe(left)">
                                      <p:cBhvr>
                                        <p:cTn id="12" dur="500"/>
                                        <p:tgtEl>
                                          <p:spTgt spid="1454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5428"/>
                                        </p:tgtEl>
                                        <p:attrNameLst>
                                          <p:attrName>style.visibility</p:attrName>
                                        </p:attrNameLst>
                                      </p:cBhvr>
                                      <p:to>
                                        <p:strVal val="visible"/>
                                      </p:to>
                                    </p:set>
                                    <p:animEffect transition="in" filter="wipe(left)">
                                      <p:cBhvr>
                                        <p:cTn id="17" dur="500"/>
                                        <p:tgtEl>
                                          <p:spTgt spid="145428"/>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145421"/>
                                        </p:tgtEl>
                                        <p:attrNameLst>
                                          <p:attrName>style.visibility</p:attrName>
                                        </p:attrNameLst>
                                      </p:cBhvr>
                                      <p:to>
                                        <p:strVal val="visible"/>
                                      </p:to>
                                    </p:set>
                                    <p:animEffect transition="in" filter="wipe(left)">
                                      <p:cBhvr>
                                        <p:cTn id="21" dur="500"/>
                                        <p:tgtEl>
                                          <p:spTgt spid="14542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45427"/>
                                        </p:tgtEl>
                                        <p:attrNameLst>
                                          <p:attrName>style.visibility</p:attrName>
                                        </p:attrNameLst>
                                      </p:cBhvr>
                                      <p:to>
                                        <p:strVal val="visible"/>
                                      </p:to>
                                    </p:set>
                                    <p:animEffect transition="in" filter="wipe(left)">
                                      <p:cBhvr>
                                        <p:cTn id="26" dur="500"/>
                                        <p:tgtEl>
                                          <p:spTgt spid="145427"/>
                                        </p:tgtEl>
                                      </p:cBhvr>
                                    </p:animEffect>
                                  </p:childTnLst>
                                </p:cTn>
                              </p:par>
                            </p:childTnLst>
                          </p:cTn>
                        </p:par>
                        <p:par>
                          <p:cTn id="27" fill="hold" nodeType="afterGroup">
                            <p:stCondLst>
                              <p:cond delay="500"/>
                            </p:stCondLst>
                            <p:childTnLst>
                              <p:par>
                                <p:cTn id="28" presetID="22" presetClass="entr" presetSubtype="8" fill="hold" nodeType="afterEffect">
                                  <p:stCondLst>
                                    <p:cond delay="0"/>
                                  </p:stCondLst>
                                  <p:childTnLst>
                                    <p:set>
                                      <p:cBhvr>
                                        <p:cTn id="29" dur="1" fill="hold">
                                          <p:stCondLst>
                                            <p:cond delay="0"/>
                                          </p:stCondLst>
                                        </p:cTn>
                                        <p:tgtEl>
                                          <p:spTgt spid="145422"/>
                                        </p:tgtEl>
                                        <p:attrNameLst>
                                          <p:attrName>style.visibility</p:attrName>
                                        </p:attrNameLst>
                                      </p:cBhvr>
                                      <p:to>
                                        <p:strVal val="visible"/>
                                      </p:to>
                                    </p:set>
                                    <p:animEffect transition="in" filter="wipe(left)">
                                      <p:cBhvr>
                                        <p:cTn id="30" dur="500"/>
                                        <p:tgtEl>
                                          <p:spTgt spid="14542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45419"/>
                                        </p:tgtEl>
                                        <p:attrNameLst>
                                          <p:attrName>style.visibility</p:attrName>
                                        </p:attrNameLst>
                                      </p:cBhvr>
                                      <p:to>
                                        <p:strVal val="visible"/>
                                      </p:to>
                                    </p:set>
                                    <p:animEffect transition="in" filter="wipe(left)">
                                      <p:cBhvr>
                                        <p:cTn id="35" dur="500"/>
                                        <p:tgtEl>
                                          <p:spTgt spid="14541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45423"/>
                                        </p:tgtEl>
                                        <p:attrNameLst>
                                          <p:attrName>style.visibility</p:attrName>
                                        </p:attrNameLst>
                                      </p:cBhvr>
                                      <p:to>
                                        <p:strVal val="visible"/>
                                      </p:to>
                                    </p:set>
                                    <p:animEffect transition="in" filter="wipe(left)">
                                      <p:cBhvr>
                                        <p:cTn id="40" dur="500"/>
                                        <p:tgtEl>
                                          <p:spTgt spid="145423"/>
                                        </p:tgtEl>
                                      </p:cBhvr>
                                    </p:animEffect>
                                  </p:childTnLst>
                                </p:cTn>
                              </p:par>
                            </p:childTnLst>
                          </p:cTn>
                        </p:par>
                        <p:par>
                          <p:cTn id="41" fill="hold" nodeType="afterGroup">
                            <p:stCondLst>
                              <p:cond delay="500"/>
                            </p:stCondLst>
                            <p:childTnLst>
                              <p:par>
                                <p:cTn id="42" presetID="22" presetClass="entr" presetSubtype="8" fill="hold" nodeType="afterEffect">
                                  <p:stCondLst>
                                    <p:cond delay="0"/>
                                  </p:stCondLst>
                                  <p:childTnLst>
                                    <p:set>
                                      <p:cBhvr>
                                        <p:cTn id="43" dur="1" fill="hold">
                                          <p:stCondLst>
                                            <p:cond delay="0"/>
                                          </p:stCondLst>
                                        </p:cTn>
                                        <p:tgtEl>
                                          <p:spTgt spid="145426"/>
                                        </p:tgtEl>
                                        <p:attrNameLst>
                                          <p:attrName>style.visibility</p:attrName>
                                        </p:attrNameLst>
                                      </p:cBhvr>
                                      <p:to>
                                        <p:strVal val="visible"/>
                                      </p:to>
                                    </p:set>
                                    <p:animEffect transition="in" filter="wipe(left)">
                                      <p:cBhvr>
                                        <p:cTn id="44" dur="500"/>
                                        <p:tgtEl>
                                          <p:spTgt spid="14542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45418"/>
                                        </p:tgtEl>
                                        <p:attrNameLst>
                                          <p:attrName>style.visibility</p:attrName>
                                        </p:attrNameLst>
                                      </p:cBhvr>
                                      <p:to>
                                        <p:strVal val="visible"/>
                                      </p:to>
                                    </p:set>
                                    <p:animEffect transition="in" filter="wipe(left)">
                                      <p:cBhvr>
                                        <p:cTn id="49" dur="500"/>
                                        <p:tgtEl>
                                          <p:spTgt spid="14541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45420"/>
                                        </p:tgtEl>
                                        <p:attrNameLst>
                                          <p:attrName>style.visibility</p:attrName>
                                        </p:attrNameLst>
                                      </p:cBhvr>
                                      <p:to>
                                        <p:strVal val="visible"/>
                                      </p:to>
                                    </p:set>
                                    <p:animEffect transition="in" filter="wipe(left)">
                                      <p:cBhvr>
                                        <p:cTn id="54" dur="500"/>
                                        <p:tgtEl>
                                          <p:spTgt spid="14542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45425"/>
                                        </p:tgtEl>
                                        <p:attrNameLst>
                                          <p:attrName>style.visibility</p:attrName>
                                        </p:attrNameLst>
                                      </p:cBhvr>
                                      <p:to>
                                        <p:strVal val="visible"/>
                                      </p:to>
                                    </p:set>
                                    <p:animEffect transition="in" filter="wipe(left)">
                                      <p:cBhvr>
                                        <p:cTn id="59" dur="500"/>
                                        <p:tgtEl>
                                          <p:spTgt spid="145425"/>
                                        </p:tgtEl>
                                      </p:cBhvr>
                                    </p:animEffect>
                                  </p:childTnLst>
                                </p:cTn>
                              </p:par>
                            </p:childTnLst>
                          </p:cTn>
                        </p:par>
                        <p:par>
                          <p:cTn id="60" fill="hold" nodeType="afterGroup">
                            <p:stCondLst>
                              <p:cond delay="500"/>
                            </p:stCondLst>
                            <p:childTnLst>
                              <p:par>
                                <p:cTn id="61" presetID="22" presetClass="entr" presetSubtype="8" fill="hold" nodeType="afterEffect">
                                  <p:stCondLst>
                                    <p:cond delay="0"/>
                                  </p:stCondLst>
                                  <p:childTnLst>
                                    <p:set>
                                      <p:cBhvr>
                                        <p:cTn id="62" dur="1" fill="hold">
                                          <p:stCondLst>
                                            <p:cond delay="0"/>
                                          </p:stCondLst>
                                        </p:cTn>
                                        <p:tgtEl>
                                          <p:spTgt spid="145431"/>
                                        </p:tgtEl>
                                        <p:attrNameLst>
                                          <p:attrName>style.visibility</p:attrName>
                                        </p:attrNameLst>
                                      </p:cBhvr>
                                      <p:to>
                                        <p:strVal val="visible"/>
                                      </p:to>
                                    </p:set>
                                    <p:animEffect transition="in" filter="wipe(left)">
                                      <p:cBhvr>
                                        <p:cTn id="63" dur="500"/>
                                        <p:tgtEl>
                                          <p:spTgt spid="145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2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653" y="3285299"/>
            <a:ext cx="9100482" cy="2761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7461" name="Object 5"/>
          <p:cNvGraphicFramePr>
            <a:graphicFrameLocks noChangeAspect="1"/>
          </p:cNvGraphicFramePr>
          <p:nvPr>
            <p:extLst>
              <p:ext uri="{D42A27DB-BD31-4B8C-83A1-F6EECF244321}">
                <p14:modId xmlns:p14="http://schemas.microsoft.com/office/powerpoint/2010/main" val="1568803388"/>
              </p:ext>
            </p:extLst>
          </p:nvPr>
        </p:nvGraphicFramePr>
        <p:xfrm>
          <a:off x="1210576" y="2588224"/>
          <a:ext cx="4164550" cy="444603"/>
        </p:xfrm>
        <a:graphic>
          <a:graphicData uri="http://schemas.openxmlformats.org/presentationml/2006/ole">
            <mc:AlternateContent xmlns:mc="http://schemas.openxmlformats.org/markup-compatibility/2006">
              <mc:Choice xmlns:v="urn:schemas-microsoft-com:vml" Requires="v">
                <p:oleObj spid="_x0000_s375258" name="公式" r:id="rId4" imgW="3593880" imgH="444240" progId="Equation.3">
                  <p:embed/>
                </p:oleObj>
              </mc:Choice>
              <mc:Fallback>
                <p:oleObj name="公式" r:id="rId4" imgW="359388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0576" y="2588224"/>
                        <a:ext cx="4164550" cy="444603"/>
                      </a:xfrm>
                      <a:prstGeom prst="rect">
                        <a:avLst/>
                      </a:prstGeom>
                      <a:noFill/>
                      <a:ln>
                        <a:noFill/>
                      </a:ln>
                      <a:effectLst/>
                    </p:spPr>
                  </p:pic>
                </p:oleObj>
              </mc:Fallback>
            </mc:AlternateContent>
          </a:graphicData>
        </a:graphic>
      </p:graphicFrame>
      <p:graphicFrame>
        <p:nvGraphicFramePr>
          <p:cNvPr id="147462" name="Object 6"/>
          <p:cNvGraphicFramePr>
            <a:graphicFrameLocks noChangeAspect="1"/>
          </p:cNvGraphicFramePr>
          <p:nvPr>
            <p:extLst>
              <p:ext uri="{D42A27DB-BD31-4B8C-83A1-F6EECF244321}">
                <p14:modId xmlns:p14="http://schemas.microsoft.com/office/powerpoint/2010/main" val="686192897"/>
              </p:ext>
            </p:extLst>
          </p:nvPr>
        </p:nvGraphicFramePr>
        <p:xfrm>
          <a:off x="2093111" y="812988"/>
          <a:ext cx="6810407" cy="444603"/>
        </p:xfrm>
        <a:graphic>
          <a:graphicData uri="http://schemas.openxmlformats.org/presentationml/2006/ole">
            <mc:AlternateContent xmlns:mc="http://schemas.openxmlformats.org/markup-compatibility/2006">
              <mc:Choice xmlns:v="urn:schemas-microsoft-com:vml" Requires="v">
                <p:oleObj spid="_x0000_s375259" name="公式" r:id="rId6" imgW="5867280" imgH="444240" progId="Equation.3">
                  <p:embed/>
                </p:oleObj>
              </mc:Choice>
              <mc:Fallback>
                <p:oleObj name="公式" r:id="rId6" imgW="5867280" imgH="444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3111" y="812988"/>
                        <a:ext cx="6810407" cy="444603"/>
                      </a:xfrm>
                      <a:prstGeom prst="rect">
                        <a:avLst/>
                      </a:prstGeom>
                      <a:noFill/>
                      <a:ln>
                        <a:noFill/>
                      </a:ln>
                      <a:effectLst/>
                    </p:spPr>
                  </p:pic>
                </p:oleObj>
              </mc:Fallback>
            </mc:AlternateContent>
          </a:graphicData>
        </a:graphic>
      </p:graphicFrame>
      <p:graphicFrame>
        <p:nvGraphicFramePr>
          <p:cNvPr id="147463" name="Object 7"/>
          <p:cNvGraphicFramePr>
            <a:graphicFrameLocks noChangeAspect="1"/>
          </p:cNvGraphicFramePr>
          <p:nvPr/>
        </p:nvGraphicFramePr>
        <p:xfrm>
          <a:off x="3130143" y="1710134"/>
          <a:ext cx="1489939" cy="393791"/>
        </p:xfrm>
        <a:graphic>
          <a:graphicData uri="http://schemas.openxmlformats.org/presentationml/2006/ole">
            <mc:AlternateContent xmlns:mc="http://schemas.openxmlformats.org/markup-compatibility/2006">
              <mc:Choice xmlns:v="urn:schemas-microsoft-com:vml" Requires="v">
                <p:oleObj spid="_x0000_s375260" name="公式" r:id="rId8" imgW="1117440" imgH="393480" progId="Equation.3">
                  <p:embed/>
                </p:oleObj>
              </mc:Choice>
              <mc:Fallback>
                <p:oleObj name="公式" r:id="rId8" imgW="1117440" imgH="393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0143" y="1710134"/>
                        <a:ext cx="1489939" cy="39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7464" name="Object 8"/>
          <p:cNvGraphicFramePr>
            <a:graphicFrameLocks noChangeAspect="1"/>
          </p:cNvGraphicFramePr>
          <p:nvPr>
            <p:extLst>
              <p:ext uri="{D42A27DB-BD31-4B8C-83A1-F6EECF244321}">
                <p14:modId xmlns:p14="http://schemas.microsoft.com/office/powerpoint/2010/main" val="434977309"/>
              </p:ext>
            </p:extLst>
          </p:nvPr>
        </p:nvGraphicFramePr>
        <p:xfrm>
          <a:off x="5663158" y="2565698"/>
          <a:ext cx="4435956" cy="444603"/>
        </p:xfrm>
        <a:graphic>
          <a:graphicData uri="http://schemas.openxmlformats.org/presentationml/2006/ole">
            <mc:AlternateContent xmlns:mc="http://schemas.openxmlformats.org/markup-compatibility/2006">
              <mc:Choice xmlns:v="urn:schemas-microsoft-com:vml" Requires="v">
                <p:oleObj spid="_x0000_s375261" name="公式" r:id="rId10" imgW="3327120" imgH="444240" progId="Equation.3">
                  <p:embed/>
                </p:oleObj>
              </mc:Choice>
              <mc:Fallback>
                <p:oleObj name="公式" r:id="rId10" imgW="3327120" imgH="4442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63158" y="2565698"/>
                        <a:ext cx="4435956"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7465" name="Text Box 9"/>
          <p:cNvSpPr txBox="1">
            <a:spLocks noChangeArrowheads="1"/>
          </p:cNvSpPr>
          <p:nvPr/>
        </p:nvSpPr>
        <p:spPr bwMode="auto">
          <a:xfrm>
            <a:off x="1102641" y="739947"/>
            <a:ext cx="1314278"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ea typeface="黑体" pitchFamily="2" charset="-122"/>
              </a:rPr>
              <a:t>例</a:t>
            </a:r>
            <a:r>
              <a:rPr lang="en-US" altLang="zh-CN" sz="2800" b="1" dirty="0"/>
              <a:t>2</a:t>
            </a:r>
          </a:p>
        </p:txBody>
      </p:sp>
      <p:graphicFrame>
        <p:nvGraphicFramePr>
          <p:cNvPr id="147466" name="Object 10"/>
          <p:cNvGraphicFramePr>
            <a:graphicFrameLocks noChangeAspect="1"/>
          </p:cNvGraphicFramePr>
          <p:nvPr/>
        </p:nvGraphicFramePr>
        <p:xfrm>
          <a:off x="5075106" y="1424318"/>
          <a:ext cx="507934" cy="978126"/>
        </p:xfrm>
        <a:graphic>
          <a:graphicData uri="http://schemas.openxmlformats.org/presentationml/2006/ole">
            <mc:AlternateContent xmlns:mc="http://schemas.openxmlformats.org/markup-compatibility/2006">
              <mc:Choice xmlns:v="urn:schemas-microsoft-com:vml" Requires="v">
                <p:oleObj spid="_x0000_s375262" name="公式" r:id="rId12" imgW="380880" imgH="977760" progId="Equation.3">
                  <p:embed/>
                </p:oleObj>
              </mc:Choice>
              <mc:Fallback>
                <p:oleObj name="公式" r:id="rId12" imgW="380880" imgH="97776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75106" y="1424318"/>
                        <a:ext cx="507934" cy="978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67" name="Object 11"/>
          <p:cNvGraphicFramePr>
            <a:graphicFrameLocks noChangeAspect="1"/>
          </p:cNvGraphicFramePr>
          <p:nvPr/>
        </p:nvGraphicFramePr>
        <p:xfrm>
          <a:off x="4666643" y="1811758"/>
          <a:ext cx="321691" cy="152435"/>
        </p:xfrm>
        <a:graphic>
          <a:graphicData uri="http://schemas.openxmlformats.org/presentationml/2006/ole">
            <mc:AlternateContent xmlns:mc="http://schemas.openxmlformats.org/markup-compatibility/2006">
              <mc:Choice xmlns:v="urn:schemas-microsoft-com:vml" Requires="v">
                <p:oleObj spid="_x0000_s375263" name="公式" r:id="rId14" imgW="241200" imgH="152280" progId="Equation.3">
                  <p:embed/>
                </p:oleObj>
              </mc:Choice>
              <mc:Fallback>
                <p:oleObj name="公式" r:id="rId14" imgW="241200" imgH="1522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66643" y="1811758"/>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68" name="Object 12"/>
          <p:cNvGraphicFramePr>
            <a:graphicFrameLocks noChangeAspect="1"/>
          </p:cNvGraphicFramePr>
          <p:nvPr/>
        </p:nvGraphicFramePr>
        <p:xfrm>
          <a:off x="5530131" y="1395736"/>
          <a:ext cx="4689923" cy="470009"/>
        </p:xfrm>
        <a:graphic>
          <a:graphicData uri="http://schemas.openxmlformats.org/presentationml/2006/ole">
            <mc:AlternateContent xmlns:mc="http://schemas.openxmlformats.org/markup-compatibility/2006">
              <mc:Choice xmlns:v="urn:schemas-microsoft-com:vml" Requires="v">
                <p:oleObj spid="_x0000_s375264" name="公式" r:id="rId16" imgW="3517560" imgH="469800" progId="Equation.3">
                  <p:embed/>
                </p:oleObj>
              </mc:Choice>
              <mc:Fallback>
                <p:oleObj name="公式" r:id="rId16" imgW="3517560" imgH="4698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30131" y="1395736"/>
                        <a:ext cx="4689923" cy="470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7469" name="Object 13"/>
          <p:cNvGraphicFramePr>
            <a:graphicFrameLocks noChangeAspect="1"/>
          </p:cNvGraphicFramePr>
          <p:nvPr/>
        </p:nvGraphicFramePr>
        <p:xfrm>
          <a:off x="5513199" y="1972132"/>
          <a:ext cx="3352364" cy="444603"/>
        </p:xfrm>
        <a:graphic>
          <a:graphicData uri="http://schemas.openxmlformats.org/presentationml/2006/ole">
            <mc:AlternateContent xmlns:mc="http://schemas.openxmlformats.org/markup-compatibility/2006">
              <mc:Choice xmlns:v="urn:schemas-microsoft-com:vml" Requires="v">
                <p:oleObj spid="_x0000_s375265" name="公式" r:id="rId18" imgW="2514600" imgH="444240" progId="Equation.3">
                  <p:embed/>
                </p:oleObj>
              </mc:Choice>
              <mc:Fallback>
                <p:oleObj name="公式" r:id="rId18" imgW="2514600" imgH="44424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13199" y="1972132"/>
                        <a:ext cx="3352364"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1801646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7462"/>
                                        </p:tgtEl>
                                        <p:attrNameLst>
                                          <p:attrName>style.visibility</p:attrName>
                                        </p:attrNameLst>
                                      </p:cBhvr>
                                      <p:to>
                                        <p:strVal val="visible"/>
                                      </p:to>
                                    </p:set>
                                    <p:animEffect transition="in" filter="wipe(left)">
                                      <p:cBhvr>
                                        <p:cTn id="7" dur="500"/>
                                        <p:tgtEl>
                                          <p:spTgt spid="1474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7463"/>
                                        </p:tgtEl>
                                        <p:attrNameLst>
                                          <p:attrName>style.visibility</p:attrName>
                                        </p:attrNameLst>
                                      </p:cBhvr>
                                      <p:to>
                                        <p:strVal val="visible"/>
                                      </p:to>
                                    </p:set>
                                    <p:animEffect transition="in" filter="wipe(left)">
                                      <p:cBhvr>
                                        <p:cTn id="12" dur="500"/>
                                        <p:tgtEl>
                                          <p:spTgt spid="147463"/>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47467"/>
                                        </p:tgtEl>
                                        <p:attrNameLst>
                                          <p:attrName>style.visibility</p:attrName>
                                        </p:attrNameLst>
                                      </p:cBhvr>
                                      <p:to>
                                        <p:strVal val="visible"/>
                                      </p:to>
                                    </p:set>
                                    <p:animEffect transition="in" filter="wipe(left)">
                                      <p:cBhvr>
                                        <p:cTn id="16" dur="500"/>
                                        <p:tgtEl>
                                          <p:spTgt spid="147467"/>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147466"/>
                                        </p:tgtEl>
                                        <p:attrNameLst>
                                          <p:attrName>style.visibility</p:attrName>
                                        </p:attrNameLst>
                                      </p:cBhvr>
                                      <p:to>
                                        <p:strVal val="visible"/>
                                      </p:to>
                                    </p:set>
                                    <p:animEffect transition="in" filter="wipe(left)">
                                      <p:cBhvr>
                                        <p:cTn id="20" dur="500"/>
                                        <p:tgtEl>
                                          <p:spTgt spid="14746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47468"/>
                                        </p:tgtEl>
                                        <p:attrNameLst>
                                          <p:attrName>style.visibility</p:attrName>
                                        </p:attrNameLst>
                                      </p:cBhvr>
                                      <p:to>
                                        <p:strVal val="visible"/>
                                      </p:to>
                                    </p:set>
                                    <p:animEffect transition="in" filter="wipe(left)">
                                      <p:cBhvr>
                                        <p:cTn id="25" dur="500"/>
                                        <p:tgtEl>
                                          <p:spTgt spid="14746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47469"/>
                                        </p:tgtEl>
                                        <p:attrNameLst>
                                          <p:attrName>style.visibility</p:attrName>
                                        </p:attrNameLst>
                                      </p:cBhvr>
                                      <p:to>
                                        <p:strVal val="visible"/>
                                      </p:to>
                                    </p:set>
                                    <p:animEffect transition="in" filter="wipe(left)">
                                      <p:cBhvr>
                                        <p:cTn id="30" dur="500"/>
                                        <p:tgtEl>
                                          <p:spTgt spid="14746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47461"/>
                                        </p:tgtEl>
                                        <p:attrNameLst>
                                          <p:attrName>style.visibility</p:attrName>
                                        </p:attrNameLst>
                                      </p:cBhvr>
                                      <p:to>
                                        <p:strVal val="visible"/>
                                      </p:to>
                                    </p:set>
                                    <p:animEffect transition="in" filter="wipe(left)">
                                      <p:cBhvr>
                                        <p:cTn id="35" dur="500"/>
                                        <p:tgtEl>
                                          <p:spTgt spid="14746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47464"/>
                                        </p:tgtEl>
                                        <p:attrNameLst>
                                          <p:attrName>style.visibility</p:attrName>
                                        </p:attrNameLst>
                                      </p:cBhvr>
                                      <p:to>
                                        <p:strVal val="visible"/>
                                      </p:to>
                                    </p:set>
                                    <p:animEffect transition="in" filter="wipe(left)">
                                      <p:cBhvr>
                                        <p:cTn id="40" dur="500"/>
                                        <p:tgtEl>
                                          <p:spTgt spid="14746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47460"/>
                                        </p:tgtEl>
                                        <p:attrNameLst>
                                          <p:attrName>style.visibility</p:attrName>
                                        </p:attrNameLst>
                                      </p:cBhvr>
                                      <p:to>
                                        <p:strVal val="visible"/>
                                      </p:to>
                                    </p:set>
                                    <p:animEffect transition="in" filter="wipe(left)">
                                      <p:cBhvr>
                                        <p:cTn id="45" dur="500"/>
                                        <p:tgtEl>
                                          <p:spTgt spid="147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6" name="Text Box 6"/>
          <p:cNvSpPr txBox="1">
            <a:spLocks noChangeArrowheads="1"/>
          </p:cNvSpPr>
          <p:nvPr/>
        </p:nvSpPr>
        <p:spPr bwMode="auto">
          <a:xfrm>
            <a:off x="1123804" y="913024"/>
            <a:ext cx="578899"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spAutoFit/>
          </a:bodyPr>
          <a:lstStyle/>
          <a:p>
            <a:r>
              <a:rPr kumimoji="1" lang="zh-CN" altLang="en-US" sz="2800" dirty="0">
                <a:ea typeface="黑体" pitchFamily="2" charset="-122"/>
              </a:rPr>
              <a:t>解</a:t>
            </a:r>
            <a:endParaRPr kumimoji="1" lang="zh-CN" altLang="en-US" sz="2800" dirty="0">
              <a:ea typeface="宋体" charset="-122"/>
            </a:endParaRPr>
          </a:p>
        </p:txBody>
      </p:sp>
      <p:graphicFrame>
        <p:nvGraphicFramePr>
          <p:cNvPr id="148487" name="Object 7"/>
          <p:cNvGraphicFramePr>
            <a:graphicFrameLocks noChangeAspect="1"/>
          </p:cNvGraphicFramePr>
          <p:nvPr/>
        </p:nvGraphicFramePr>
        <p:xfrm>
          <a:off x="1993641" y="1009884"/>
          <a:ext cx="558727" cy="393791"/>
        </p:xfrm>
        <a:graphic>
          <a:graphicData uri="http://schemas.openxmlformats.org/presentationml/2006/ole">
            <mc:AlternateContent xmlns:mc="http://schemas.openxmlformats.org/markup-compatibility/2006">
              <mc:Choice xmlns:v="urn:schemas-microsoft-com:vml" Requires="v">
                <p:oleObj spid="_x0000_s376770" name="公式" r:id="rId3" imgW="419040" imgH="393480" progId="Equation.3">
                  <p:embed/>
                </p:oleObj>
              </mc:Choice>
              <mc:Fallback>
                <p:oleObj name="公式" r:id="rId3" imgW="41904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641" y="1009884"/>
                        <a:ext cx="558727"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88" name="Object 8"/>
          <p:cNvGraphicFramePr>
            <a:graphicFrameLocks noChangeAspect="1"/>
          </p:cNvGraphicFramePr>
          <p:nvPr/>
        </p:nvGraphicFramePr>
        <p:xfrm>
          <a:off x="4579870" y="836807"/>
          <a:ext cx="4469818" cy="698662"/>
        </p:xfrm>
        <a:graphic>
          <a:graphicData uri="http://schemas.openxmlformats.org/presentationml/2006/ole">
            <mc:AlternateContent xmlns:mc="http://schemas.openxmlformats.org/markup-compatibility/2006">
              <mc:Choice xmlns:v="urn:schemas-microsoft-com:vml" Requires="v">
                <p:oleObj spid="_x0000_s376771" name="公式" r:id="rId5" imgW="3352680" imgH="698400" progId="Equation.3">
                  <p:embed/>
                </p:oleObj>
              </mc:Choice>
              <mc:Fallback>
                <p:oleObj name="公式" r:id="rId5" imgW="3352680" imgH="698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9870" y="836807"/>
                        <a:ext cx="4469818" cy="69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8489" name="Object 9"/>
          <p:cNvGraphicFramePr>
            <a:graphicFrameLocks noChangeAspect="1"/>
          </p:cNvGraphicFramePr>
          <p:nvPr/>
        </p:nvGraphicFramePr>
        <p:xfrm>
          <a:off x="2816917" y="1024175"/>
          <a:ext cx="1608457" cy="393791"/>
        </p:xfrm>
        <a:graphic>
          <a:graphicData uri="http://schemas.openxmlformats.org/presentationml/2006/ole">
            <mc:AlternateContent xmlns:mc="http://schemas.openxmlformats.org/markup-compatibility/2006">
              <mc:Choice xmlns:v="urn:schemas-microsoft-com:vml" Requires="v">
                <p:oleObj spid="_x0000_s376772" name="公式" r:id="rId7" imgW="1206360" imgH="393480" progId="Equation.3">
                  <p:embed/>
                </p:oleObj>
              </mc:Choice>
              <mc:Fallback>
                <p:oleObj name="公式" r:id="rId7" imgW="120636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6917" y="1024175"/>
                        <a:ext cx="1608457" cy="39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8490" name="Object 10"/>
          <p:cNvGraphicFramePr>
            <a:graphicFrameLocks noChangeAspect="1"/>
          </p:cNvGraphicFramePr>
          <p:nvPr/>
        </p:nvGraphicFramePr>
        <p:xfrm>
          <a:off x="3032789" y="1762533"/>
          <a:ext cx="6450760" cy="698662"/>
        </p:xfrm>
        <a:graphic>
          <a:graphicData uri="http://schemas.openxmlformats.org/presentationml/2006/ole">
            <mc:AlternateContent xmlns:mc="http://schemas.openxmlformats.org/markup-compatibility/2006">
              <mc:Choice xmlns:v="urn:schemas-microsoft-com:vml" Requires="v">
                <p:oleObj spid="_x0000_s376773" name="公式" r:id="rId9" imgW="4838400" imgH="698400" progId="Equation.3">
                  <p:embed/>
                </p:oleObj>
              </mc:Choice>
              <mc:Fallback>
                <p:oleObj name="公式" r:id="rId9" imgW="4838400" imgH="6984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2789" y="1762533"/>
                        <a:ext cx="6450760" cy="69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8491" name="Object 11"/>
          <p:cNvGraphicFramePr>
            <a:graphicFrameLocks noChangeAspect="1"/>
          </p:cNvGraphicFramePr>
          <p:nvPr/>
        </p:nvGraphicFramePr>
        <p:xfrm>
          <a:off x="3121678" y="2713666"/>
          <a:ext cx="5265581" cy="444603"/>
        </p:xfrm>
        <a:graphic>
          <a:graphicData uri="http://schemas.openxmlformats.org/presentationml/2006/ole">
            <mc:AlternateContent xmlns:mc="http://schemas.openxmlformats.org/markup-compatibility/2006">
              <mc:Choice xmlns:v="urn:schemas-microsoft-com:vml" Requires="v">
                <p:oleObj spid="_x0000_s376774" name="公式" r:id="rId11" imgW="3949560" imgH="444240" progId="Equation.3">
                  <p:embed/>
                </p:oleObj>
              </mc:Choice>
              <mc:Fallback>
                <p:oleObj name="公式" r:id="rId11" imgW="3949560" imgH="4442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1678" y="2713666"/>
                        <a:ext cx="5265581"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8492" name="Object 12"/>
          <p:cNvGraphicFramePr>
            <a:graphicFrameLocks noChangeAspect="1"/>
          </p:cNvGraphicFramePr>
          <p:nvPr/>
        </p:nvGraphicFramePr>
        <p:xfrm>
          <a:off x="2736494" y="1922909"/>
          <a:ext cx="507934" cy="1171846"/>
        </p:xfrm>
        <a:graphic>
          <a:graphicData uri="http://schemas.openxmlformats.org/presentationml/2006/ole">
            <mc:AlternateContent xmlns:mc="http://schemas.openxmlformats.org/markup-compatibility/2006">
              <mc:Choice xmlns:v="urn:schemas-microsoft-com:vml" Requires="v">
                <p:oleObj spid="_x0000_s376775" name="公式" r:id="rId13" imgW="380880" imgH="977760" progId="Equation.3">
                  <p:embed/>
                </p:oleObj>
              </mc:Choice>
              <mc:Fallback>
                <p:oleObj name="公式" r:id="rId13" imgW="380880" imgH="9777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36494" y="1922909"/>
                        <a:ext cx="507934" cy="1171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3" name="Object 13"/>
          <p:cNvGraphicFramePr>
            <a:graphicFrameLocks noChangeAspect="1"/>
          </p:cNvGraphicFramePr>
          <p:nvPr/>
        </p:nvGraphicFramePr>
        <p:xfrm>
          <a:off x="2285703" y="2421499"/>
          <a:ext cx="321691" cy="152435"/>
        </p:xfrm>
        <a:graphic>
          <a:graphicData uri="http://schemas.openxmlformats.org/presentationml/2006/ole">
            <mc:AlternateContent xmlns:mc="http://schemas.openxmlformats.org/markup-compatibility/2006">
              <mc:Choice xmlns:v="urn:schemas-microsoft-com:vml" Requires="v">
                <p:oleObj spid="_x0000_s376776" name="公式" r:id="rId15" imgW="241200" imgH="152280" progId="Equation.3">
                  <p:embed/>
                </p:oleObj>
              </mc:Choice>
              <mc:Fallback>
                <p:oleObj name="公式" r:id="rId15" imgW="241200" imgH="1522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85703" y="2421499"/>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4" name="Object 14"/>
          <p:cNvGraphicFramePr>
            <a:graphicFrameLocks noChangeAspect="1"/>
          </p:cNvGraphicFramePr>
          <p:nvPr/>
        </p:nvGraphicFramePr>
        <p:xfrm>
          <a:off x="2539669" y="3758483"/>
          <a:ext cx="1523802" cy="393791"/>
        </p:xfrm>
        <a:graphic>
          <a:graphicData uri="http://schemas.openxmlformats.org/presentationml/2006/ole">
            <mc:AlternateContent xmlns:mc="http://schemas.openxmlformats.org/markup-compatibility/2006">
              <mc:Choice xmlns:v="urn:schemas-microsoft-com:vml" Requires="v">
                <p:oleObj spid="_x0000_s376777" name="公式" r:id="rId17" imgW="1143000" imgH="393480" progId="Equation.3">
                  <p:embed/>
                </p:oleObj>
              </mc:Choice>
              <mc:Fallback>
                <p:oleObj name="公式" r:id="rId17" imgW="1143000" imgH="3934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39669" y="3758483"/>
                        <a:ext cx="1523802"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5" name="Object 15"/>
          <p:cNvGraphicFramePr>
            <a:graphicFrameLocks noChangeAspect="1"/>
          </p:cNvGraphicFramePr>
          <p:nvPr/>
        </p:nvGraphicFramePr>
        <p:xfrm>
          <a:off x="6054996" y="3477430"/>
          <a:ext cx="253967" cy="419197"/>
        </p:xfrm>
        <a:graphic>
          <a:graphicData uri="http://schemas.openxmlformats.org/presentationml/2006/ole">
            <mc:AlternateContent xmlns:mc="http://schemas.openxmlformats.org/markup-compatibility/2006">
              <mc:Choice xmlns:v="urn:schemas-microsoft-com:vml" Requires="v">
                <p:oleObj spid="_x0000_s376778" name="公式" r:id="rId19" imgW="190440" imgH="419040" progId="Equation.3">
                  <p:embed/>
                </p:oleObj>
              </mc:Choice>
              <mc:Fallback>
                <p:oleObj name="公式" r:id="rId19" imgW="190440" imgH="4190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54996" y="3477430"/>
                        <a:ext cx="253967" cy="419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6" name="Text Box 16"/>
          <p:cNvSpPr txBox="1">
            <a:spLocks noChangeArrowheads="1"/>
          </p:cNvSpPr>
          <p:nvPr/>
        </p:nvSpPr>
        <p:spPr bwMode="auto">
          <a:xfrm>
            <a:off x="1268803" y="3681082"/>
            <a:ext cx="937971"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spAutoFit/>
          </a:bodyPr>
          <a:lstStyle/>
          <a:p>
            <a:r>
              <a:rPr lang="zh-CN" altLang="en-US" sz="2800" b="1" dirty="0"/>
              <a:t>即有</a:t>
            </a:r>
          </a:p>
        </p:txBody>
      </p:sp>
      <p:graphicFrame>
        <p:nvGraphicFramePr>
          <p:cNvPr id="148497" name="Object 17"/>
          <p:cNvGraphicFramePr>
            <a:graphicFrameLocks noChangeAspect="1"/>
          </p:cNvGraphicFramePr>
          <p:nvPr/>
        </p:nvGraphicFramePr>
        <p:xfrm>
          <a:off x="4537543" y="3469491"/>
          <a:ext cx="507934" cy="978126"/>
        </p:xfrm>
        <a:graphic>
          <a:graphicData uri="http://schemas.openxmlformats.org/presentationml/2006/ole">
            <mc:AlternateContent xmlns:mc="http://schemas.openxmlformats.org/markup-compatibility/2006">
              <mc:Choice xmlns:v="urn:schemas-microsoft-com:vml" Requires="v">
                <p:oleObj spid="_x0000_s376779" name="公式" r:id="rId21" imgW="380880" imgH="977760" progId="Equation.3">
                  <p:embed/>
                </p:oleObj>
              </mc:Choice>
              <mc:Fallback>
                <p:oleObj name="公式" r:id="rId21" imgW="380880" imgH="97776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37543" y="3469491"/>
                        <a:ext cx="507934" cy="978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8504" name="Object 24"/>
          <p:cNvGraphicFramePr>
            <a:graphicFrameLocks noChangeAspect="1"/>
          </p:cNvGraphicFramePr>
          <p:nvPr/>
        </p:nvGraphicFramePr>
        <p:xfrm>
          <a:off x="4152360" y="3901391"/>
          <a:ext cx="321691" cy="152435"/>
        </p:xfrm>
        <a:graphic>
          <a:graphicData uri="http://schemas.openxmlformats.org/presentationml/2006/ole">
            <mc:AlternateContent xmlns:mc="http://schemas.openxmlformats.org/markup-compatibility/2006">
              <mc:Choice xmlns:v="urn:schemas-microsoft-com:vml" Requires="v">
                <p:oleObj spid="_x0000_s376780" name="公式" r:id="rId23" imgW="241200" imgH="152280" progId="Equation.3">
                  <p:embed/>
                </p:oleObj>
              </mc:Choice>
              <mc:Fallback>
                <p:oleObj name="公式" r:id="rId23" imgW="241200" imgH="1522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52360" y="3901391"/>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505" name="Object 25"/>
          <p:cNvGraphicFramePr>
            <a:graphicFrameLocks noChangeAspect="1"/>
          </p:cNvGraphicFramePr>
          <p:nvPr/>
        </p:nvGraphicFramePr>
        <p:xfrm>
          <a:off x="4857118" y="3429794"/>
          <a:ext cx="5756584" cy="470009"/>
        </p:xfrm>
        <a:graphic>
          <a:graphicData uri="http://schemas.openxmlformats.org/presentationml/2006/ole">
            <mc:AlternateContent xmlns:mc="http://schemas.openxmlformats.org/markup-compatibility/2006">
              <mc:Choice xmlns:v="urn:schemas-microsoft-com:vml" Requires="v">
                <p:oleObj spid="_x0000_s376781" name="公式" r:id="rId24" imgW="4317840" imgH="469800" progId="Equation.3">
                  <p:embed/>
                </p:oleObj>
              </mc:Choice>
              <mc:Fallback>
                <p:oleObj name="公式" r:id="rId24" imgW="4317840" imgH="46980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57118" y="3429794"/>
                        <a:ext cx="5756584" cy="470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8506" name="Object 26"/>
          <p:cNvGraphicFramePr>
            <a:graphicFrameLocks noChangeAspect="1"/>
          </p:cNvGraphicFramePr>
          <p:nvPr/>
        </p:nvGraphicFramePr>
        <p:xfrm>
          <a:off x="4025376" y="4037948"/>
          <a:ext cx="4943890" cy="444603"/>
        </p:xfrm>
        <a:graphic>
          <a:graphicData uri="http://schemas.openxmlformats.org/presentationml/2006/ole">
            <mc:AlternateContent xmlns:mc="http://schemas.openxmlformats.org/markup-compatibility/2006">
              <mc:Choice xmlns:v="urn:schemas-microsoft-com:vml" Requires="v">
                <p:oleObj spid="_x0000_s376782" name="公式" r:id="rId26" imgW="3708360" imgH="444240" progId="Equation.3">
                  <p:embed/>
                </p:oleObj>
              </mc:Choice>
              <mc:Fallback>
                <p:oleObj name="公式" r:id="rId26" imgW="3708360" imgH="44424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025376" y="4037948"/>
                        <a:ext cx="4943890"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8507" name="Object 27"/>
          <p:cNvGraphicFramePr>
            <a:graphicFrameLocks noChangeAspect="1"/>
          </p:cNvGraphicFramePr>
          <p:nvPr/>
        </p:nvGraphicFramePr>
        <p:xfrm>
          <a:off x="1259254" y="5403514"/>
          <a:ext cx="4622198" cy="392203"/>
        </p:xfrm>
        <a:graphic>
          <a:graphicData uri="http://schemas.openxmlformats.org/presentationml/2006/ole">
            <mc:AlternateContent xmlns:mc="http://schemas.openxmlformats.org/markup-compatibility/2006">
              <mc:Choice xmlns:v="urn:schemas-microsoft-com:vml" Requires="v">
                <p:oleObj spid="_x0000_s376783" name="公式" r:id="rId28" imgW="3466800" imgH="393480" progId="Equation.3">
                  <p:embed/>
                </p:oleObj>
              </mc:Choice>
              <mc:Fallback>
                <p:oleObj name="公式" r:id="rId28" imgW="3466800" imgH="39348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59254" y="5403514"/>
                        <a:ext cx="4622198" cy="392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508" name="Rectangle 28"/>
          <p:cNvSpPr>
            <a:spLocks noChangeArrowheads="1"/>
          </p:cNvSpPr>
          <p:nvPr/>
        </p:nvSpPr>
        <p:spPr bwMode="auto">
          <a:xfrm>
            <a:off x="1718510" y="4703264"/>
            <a:ext cx="687903"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spAutoFit/>
          </a:bodyPr>
          <a:lstStyle/>
          <a:p>
            <a:r>
              <a:rPr kumimoji="1" lang="en-US" altLang="zh-CN" dirty="0"/>
              <a:t> </a:t>
            </a:r>
            <a:r>
              <a:rPr kumimoji="1" lang="en-US" altLang="zh-CN" sz="2800" b="1" dirty="0"/>
              <a:t>(2)</a:t>
            </a:r>
          </a:p>
        </p:txBody>
      </p:sp>
      <p:sp>
        <p:nvSpPr>
          <p:cNvPr id="148509" name="Rectangle 29"/>
          <p:cNvSpPr>
            <a:spLocks noChangeArrowheads="1"/>
          </p:cNvSpPr>
          <p:nvPr/>
        </p:nvSpPr>
        <p:spPr bwMode="auto">
          <a:xfrm>
            <a:off x="8687494" y="4757125"/>
            <a:ext cx="1947080"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sz="2800" b="1" dirty="0"/>
              <a:t>即有  </a:t>
            </a:r>
          </a:p>
        </p:txBody>
      </p:sp>
      <p:graphicFrame>
        <p:nvGraphicFramePr>
          <p:cNvPr id="148510" name="Object 30"/>
          <p:cNvGraphicFramePr>
            <a:graphicFrameLocks noChangeAspect="1"/>
          </p:cNvGraphicFramePr>
          <p:nvPr>
            <p:extLst>
              <p:ext uri="{D42A27DB-BD31-4B8C-83A1-F6EECF244321}">
                <p14:modId xmlns:p14="http://schemas.microsoft.com/office/powerpoint/2010/main" val="1015298003"/>
              </p:ext>
            </p:extLst>
          </p:nvPr>
        </p:nvGraphicFramePr>
        <p:xfrm>
          <a:off x="2581997" y="4790597"/>
          <a:ext cx="6105497" cy="444603"/>
        </p:xfrm>
        <a:graphic>
          <a:graphicData uri="http://schemas.openxmlformats.org/presentationml/2006/ole">
            <mc:AlternateContent xmlns:mc="http://schemas.openxmlformats.org/markup-compatibility/2006">
              <mc:Choice xmlns:v="urn:schemas-microsoft-com:vml" Requires="v">
                <p:oleObj spid="_x0000_s376784" name="Equation" r:id="rId30" imgW="5778360" imgH="444240" progId="Equation.DSMT4">
                  <p:embed/>
                </p:oleObj>
              </mc:Choice>
              <mc:Fallback>
                <p:oleObj name="Equation" r:id="rId30" imgW="5778360" imgH="444240"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581997" y="4790597"/>
                        <a:ext cx="6105497" cy="444603"/>
                      </a:xfrm>
                      <a:prstGeom prst="rect">
                        <a:avLst/>
                      </a:prstGeom>
                      <a:noFill/>
                      <a:ln>
                        <a:noFill/>
                      </a:ln>
                      <a:effectLst/>
                    </p:spPr>
                  </p:pic>
                </p:oleObj>
              </mc:Fallback>
            </mc:AlternateContent>
          </a:graphicData>
        </a:graphic>
      </p:graphicFrame>
      <p:graphicFrame>
        <p:nvGraphicFramePr>
          <p:cNvPr id="148512" name="Object 32"/>
          <p:cNvGraphicFramePr>
            <a:graphicFrameLocks noChangeAspect="1"/>
          </p:cNvGraphicFramePr>
          <p:nvPr/>
        </p:nvGraphicFramePr>
        <p:xfrm>
          <a:off x="6044414" y="5381284"/>
          <a:ext cx="4992567" cy="444603"/>
        </p:xfrm>
        <a:graphic>
          <a:graphicData uri="http://schemas.openxmlformats.org/presentationml/2006/ole">
            <mc:AlternateContent xmlns:mc="http://schemas.openxmlformats.org/markup-compatibility/2006">
              <mc:Choice xmlns:v="urn:schemas-microsoft-com:vml" Requires="v">
                <p:oleObj spid="_x0000_s376785" name="公式" r:id="rId32" imgW="3746160" imgH="444240" progId="Equation.3">
                  <p:embed/>
                </p:oleObj>
              </mc:Choice>
              <mc:Fallback>
                <p:oleObj name="公式" r:id="rId32" imgW="3746160" imgH="444240"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044414" y="5381284"/>
                        <a:ext cx="4992567" cy="444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9855745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8487"/>
                                        </p:tgtEl>
                                        <p:attrNameLst>
                                          <p:attrName>style.visibility</p:attrName>
                                        </p:attrNameLst>
                                      </p:cBhvr>
                                      <p:to>
                                        <p:strVal val="visible"/>
                                      </p:to>
                                    </p:set>
                                    <p:animEffect transition="in" filter="wipe(left)">
                                      <p:cBhvr>
                                        <p:cTn id="7" dur="500"/>
                                        <p:tgtEl>
                                          <p:spTgt spid="1484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8489"/>
                                        </p:tgtEl>
                                        <p:attrNameLst>
                                          <p:attrName>style.visibility</p:attrName>
                                        </p:attrNameLst>
                                      </p:cBhvr>
                                      <p:to>
                                        <p:strVal val="visible"/>
                                      </p:to>
                                    </p:set>
                                    <p:animEffect transition="in" filter="wipe(left)">
                                      <p:cBhvr>
                                        <p:cTn id="12" dur="500"/>
                                        <p:tgtEl>
                                          <p:spTgt spid="1484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8488"/>
                                        </p:tgtEl>
                                        <p:attrNameLst>
                                          <p:attrName>style.visibility</p:attrName>
                                        </p:attrNameLst>
                                      </p:cBhvr>
                                      <p:to>
                                        <p:strVal val="visible"/>
                                      </p:to>
                                    </p:set>
                                    <p:animEffect transition="in" filter="wipe(left)">
                                      <p:cBhvr>
                                        <p:cTn id="17" dur="500"/>
                                        <p:tgtEl>
                                          <p:spTgt spid="1484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8493"/>
                                        </p:tgtEl>
                                        <p:attrNameLst>
                                          <p:attrName>style.visibility</p:attrName>
                                        </p:attrNameLst>
                                      </p:cBhvr>
                                      <p:to>
                                        <p:strVal val="visible"/>
                                      </p:to>
                                    </p:set>
                                    <p:animEffect transition="in" filter="wipe(left)">
                                      <p:cBhvr>
                                        <p:cTn id="22" dur="500"/>
                                        <p:tgtEl>
                                          <p:spTgt spid="148493"/>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148492"/>
                                        </p:tgtEl>
                                        <p:attrNameLst>
                                          <p:attrName>style.visibility</p:attrName>
                                        </p:attrNameLst>
                                      </p:cBhvr>
                                      <p:to>
                                        <p:strVal val="visible"/>
                                      </p:to>
                                    </p:set>
                                    <p:animEffect transition="in" filter="wipe(left)">
                                      <p:cBhvr>
                                        <p:cTn id="26" dur="500"/>
                                        <p:tgtEl>
                                          <p:spTgt spid="14849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48490"/>
                                        </p:tgtEl>
                                        <p:attrNameLst>
                                          <p:attrName>style.visibility</p:attrName>
                                        </p:attrNameLst>
                                      </p:cBhvr>
                                      <p:to>
                                        <p:strVal val="visible"/>
                                      </p:to>
                                    </p:set>
                                    <p:animEffect transition="in" filter="wipe(left)">
                                      <p:cBhvr>
                                        <p:cTn id="31" dur="500"/>
                                        <p:tgtEl>
                                          <p:spTgt spid="14849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48491"/>
                                        </p:tgtEl>
                                        <p:attrNameLst>
                                          <p:attrName>style.visibility</p:attrName>
                                        </p:attrNameLst>
                                      </p:cBhvr>
                                      <p:to>
                                        <p:strVal val="visible"/>
                                      </p:to>
                                    </p:set>
                                    <p:animEffect transition="in" filter="wipe(left)">
                                      <p:cBhvr>
                                        <p:cTn id="36" dur="500"/>
                                        <p:tgtEl>
                                          <p:spTgt spid="14849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48496"/>
                                        </p:tgtEl>
                                        <p:attrNameLst>
                                          <p:attrName>style.visibility</p:attrName>
                                        </p:attrNameLst>
                                      </p:cBhvr>
                                      <p:to>
                                        <p:strVal val="visible"/>
                                      </p:to>
                                    </p:set>
                                    <p:animEffect transition="in" filter="wipe(left)">
                                      <p:cBhvr>
                                        <p:cTn id="41" dur="500"/>
                                        <p:tgtEl>
                                          <p:spTgt spid="14849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48494"/>
                                        </p:tgtEl>
                                        <p:attrNameLst>
                                          <p:attrName>style.visibility</p:attrName>
                                        </p:attrNameLst>
                                      </p:cBhvr>
                                      <p:to>
                                        <p:strVal val="visible"/>
                                      </p:to>
                                    </p:set>
                                    <p:animEffect transition="in" filter="wipe(left)">
                                      <p:cBhvr>
                                        <p:cTn id="46" dur="500"/>
                                        <p:tgtEl>
                                          <p:spTgt spid="14849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148504"/>
                                        </p:tgtEl>
                                        <p:attrNameLst>
                                          <p:attrName>style.visibility</p:attrName>
                                        </p:attrNameLst>
                                      </p:cBhvr>
                                      <p:to>
                                        <p:strVal val="visible"/>
                                      </p:to>
                                    </p:set>
                                    <p:animEffect transition="in" filter="wipe(left)">
                                      <p:cBhvr>
                                        <p:cTn id="51" dur="500"/>
                                        <p:tgtEl>
                                          <p:spTgt spid="148504"/>
                                        </p:tgtEl>
                                      </p:cBhvr>
                                    </p:animEffect>
                                  </p:childTnLst>
                                </p:cTn>
                              </p:par>
                            </p:childTnLst>
                          </p:cTn>
                        </p:par>
                        <p:par>
                          <p:cTn id="52" fill="hold" nodeType="afterGroup">
                            <p:stCondLst>
                              <p:cond delay="500"/>
                            </p:stCondLst>
                            <p:childTnLst>
                              <p:par>
                                <p:cTn id="53" presetID="22" presetClass="entr" presetSubtype="8" fill="hold" nodeType="afterEffect">
                                  <p:stCondLst>
                                    <p:cond delay="0"/>
                                  </p:stCondLst>
                                  <p:childTnLst>
                                    <p:set>
                                      <p:cBhvr>
                                        <p:cTn id="54" dur="1" fill="hold">
                                          <p:stCondLst>
                                            <p:cond delay="0"/>
                                          </p:stCondLst>
                                        </p:cTn>
                                        <p:tgtEl>
                                          <p:spTgt spid="148497"/>
                                        </p:tgtEl>
                                        <p:attrNameLst>
                                          <p:attrName>style.visibility</p:attrName>
                                        </p:attrNameLst>
                                      </p:cBhvr>
                                      <p:to>
                                        <p:strVal val="visible"/>
                                      </p:to>
                                    </p:set>
                                    <p:animEffect transition="in" filter="wipe(left)">
                                      <p:cBhvr>
                                        <p:cTn id="55" dur="500"/>
                                        <p:tgtEl>
                                          <p:spTgt spid="14849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148505"/>
                                        </p:tgtEl>
                                        <p:attrNameLst>
                                          <p:attrName>style.visibility</p:attrName>
                                        </p:attrNameLst>
                                      </p:cBhvr>
                                      <p:to>
                                        <p:strVal val="visible"/>
                                      </p:to>
                                    </p:set>
                                    <p:animEffect transition="in" filter="wipe(left)">
                                      <p:cBhvr>
                                        <p:cTn id="60" dur="500"/>
                                        <p:tgtEl>
                                          <p:spTgt spid="148505"/>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148506"/>
                                        </p:tgtEl>
                                        <p:attrNameLst>
                                          <p:attrName>style.visibility</p:attrName>
                                        </p:attrNameLst>
                                      </p:cBhvr>
                                      <p:to>
                                        <p:strVal val="visible"/>
                                      </p:to>
                                    </p:set>
                                    <p:animEffect transition="in" filter="wipe(left)">
                                      <p:cBhvr>
                                        <p:cTn id="65" dur="500"/>
                                        <p:tgtEl>
                                          <p:spTgt spid="148506"/>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48508"/>
                                        </p:tgtEl>
                                        <p:attrNameLst>
                                          <p:attrName>style.visibility</p:attrName>
                                        </p:attrNameLst>
                                      </p:cBhvr>
                                      <p:to>
                                        <p:strVal val="visible"/>
                                      </p:to>
                                    </p:set>
                                    <p:animEffect transition="in" filter="wipe(left)">
                                      <p:cBhvr>
                                        <p:cTn id="70" dur="500"/>
                                        <p:tgtEl>
                                          <p:spTgt spid="148508"/>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148510"/>
                                        </p:tgtEl>
                                        <p:attrNameLst>
                                          <p:attrName>style.visibility</p:attrName>
                                        </p:attrNameLst>
                                      </p:cBhvr>
                                      <p:to>
                                        <p:strVal val="visible"/>
                                      </p:to>
                                    </p:set>
                                    <p:animEffect transition="in" filter="wipe(left)">
                                      <p:cBhvr>
                                        <p:cTn id="75" dur="500"/>
                                        <p:tgtEl>
                                          <p:spTgt spid="148510"/>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48509"/>
                                        </p:tgtEl>
                                        <p:attrNameLst>
                                          <p:attrName>style.visibility</p:attrName>
                                        </p:attrNameLst>
                                      </p:cBhvr>
                                      <p:to>
                                        <p:strVal val="visible"/>
                                      </p:to>
                                    </p:set>
                                    <p:animEffect transition="in" filter="wipe(left)">
                                      <p:cBhvr>
                                        <p:cTn id="80" dur="500"/>
                                        <p:tgtEl>
                                          <p:spTgt spid="148509"/>
                                        </p:tgtEl>
                                      </p:cBhvr>
                                    </p:animEffect>
                                  </p:childTnLst>
                                </p:cTn>
                              </p:par>
                            </p:childTnLst>
                          </p:cTn>
                        </p:par>
                        <p:par>
                          <p:cTn id="81" fill="hold" nodeType="afterGroup">
                            <p:stCondLst>
                              <p:cond delay="500"/>
                            </p:stCondLst>
                            <p:childTnLst>
                              <p:par>
                                <p:cTn id="82" presetID="22" presetClass="entr" presetSubtype="8" fill="hold" nodeType="afterEffect">
                                  <p:stCondLst>
                                    <p:cond delay="0"/>
                                  </p:stCondLst>
                                  <p:childTnLst>
                                    <p:set>
                                      <p:cBhvr>
                                        <p:cTn id="83" dur="1" fill="hold">
                                          <p:stCondLst>
                                            <p:cond delay="0"/>
                                          </p:stCondLst>
                                        </p:cTn>
                                        <p:tgtEl>
                                          <p:spTgt spid="148507"/>
                                        </p:tgtEl>
                                        <p:attrNameLst>
                                          <p:attrName>style.visibility</p:attrName>
                                        </p:attrNameLst>
                                      </p:cBhvr>
                                      <p:to>
                                        <p:strVal val="visible"/>
                                      </p:to>
                                    </p:set>
                                    <p:animEffect transition="in" filter="wipe(left)">
                                      <p:cBhvr>
                                        <p:cTn id="84" dur="500"/>
                                        <p:tgtEl>
                                          <p:spTgt spid="148507"/>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148512"/>
                                        </p:tgtEl>
                                        <p:attrNameLst>
                                          <p:attrName>style.visibility</p:attrName>
                                        </p:attrNameLst>
                                      </p:cBhvr>
                                      <p:to>
                                        <p:strVal val="visible"/>
                                      </p:to>
                                    </p:set>
                                    <p:animEffect transition="in" filter="wipe(left)">
                                      <p:cBhvr>
                                        <p:cTn id="89" dur="500"/>
                                        <p:tgtEl>
                                          <p:spTgt spid="148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96" grpId="0"/>
      <p:bldP spid="148508" grpId="0"/>
      <p:bldP spid="148509"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510" name="Group 6"/>
          <p:cNvGrpSpPr>
            <a:grpSpLocks/>
          </p:cNvGrpSpPr>
          <p:nvPr/>
        </p:nvGrpSpPr>
        <p:grpSpPr bwMode="auto">
          <a:xfrm>
            <a:off x="1487824" y="2781944"/>
            <a:ext cx="4165058" cy="2896270"/>
            <a:chOff x="3312" y="1776"/>
            <a:chExt cx="1968" cy="1824"/>
          </a:xfrm>
        </p:grpSpPr>
        <p:sp>
          <p:nvSpPr>
            <p:cNvPr id="149511" name="AutoShape 7"/>
            <p:cNvSpPr>
              <a:spLocks noChangeArrowheads="1"/>
            </p:cNvSpPr>
            <p:nvPr/>
          </p:nvSpPr>
          <p:spPr bwMode="auto">
            <a:xfrm flipH="1">
              <a:off x="4080" y="2064"/>
              <a:ext cx="960" cy="768"/>
            </a:xfrm>
            <a:prstGeom prst="rtTriangle">
              <a:avLst/>
            </a:prstGeom>
            <a:solidFill>
              <a:srgbClr val="FFFF00">
                <a:alpha val="7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9512" name="Group 8"/>
            <p:cNvGrpSpPr>
              <a:grpSpLocks/>
            </p:cNvGrpSpPr>
            <p:nvPr/>
          </p:nvGrpSpPr>
          <p:grpSpPr bwMode="auto">
            <a:xfrm>
              <a:off x="3312" y="1776"/>
              <a:ext cx="1968" cy="1824"/>
              <a:chOff x="3504" y="768"/>
              <a:chExt cx="1968" cy="1632"/>
            </a:xfrm>
          </p:grpSpPr>
          <p:sp>
            <p:nvSpPr>
              <p:cNvPr id="149513" name="Line 9"/>
              <p:cNvSpPr>
                <a:spLocks noChangeShapeType="1"/>
              </p:cNvSpPr>
              <p:nvPr/>
            </p:nvSpPr>
            <p:spPr bwMode="auto">
              <a:xfrm>
                <a:off x="3504" y="1728"/>
                <a:ext cx="1968" cy="0"/>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4" name="Line 10"/>
              <p:cNvSpPr>
                <a:spLocks noChangeShapeType="1"/>
              </p:cNvSpPr>
              <p:nvPr/>
            </p:nvSpPr>
            <p:spPr bwMode="auto">
              <a:xfrm flipV="1">
                <a:off x="4272" y="768"/>
                <a:ext cx="0" cy="1632"/>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9515" name="Line 11"/>
            <p:cNvSpPr>
              <a:spLocks noChangeShapeType="1"/>
            </p:cNvSpPr>
            <p:nvPr/>
          </p:nvSpPr>
          <p:spPr bwMode="auto">
            <a:xfrm flipH="1">
              <a:off x="3360" y="2064"/>
              <a:ext cx="1680" cy="13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9516" name="Object 12"/>
            <p:cNvGraphicFramePr>
              <a:graphicFrameLocks noChangeAspect="1"/>
            </p:cNvGraphicFramePr>
            <p:nvPr/>
          </p:nvGraphicFramePr>
          <p:xfrm>
            <a:off x="4388" y="1944"/>
            <a:ext cx="556" cy="167"/>
          </p:xfrm>
          <a:graphic>
            <a:graphicData uri="http://schemas.openxmlformats.org/presentationml/2006/ole">
              <mc:AlternateContent xmlns:mc="http://schemas.openxmlformats.org/markup-compatibility/2006">
                <mc:Choice xmlns:v="urn:schemas-microsoft-com:vml" Requires="v">
                  <p:oleObj spid="_x0000_s377660" name="Equation" r:id="rId3" imgW="965160" imgH="291960" progId="Equation.3">
                    <p:embed/>
                  </p:oleObj>
                </mc:Choice>
                <mc:Fallback>
                  <p:oleObj name="Equation" r:id="rId3" imgW="965160" imgH="291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8" y="1944"/>
                          <a:ext cx="556" cy="1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7" name="Object 13"/>
            <p:cNvGraphicFramePr>
              <a:graphicFrameLocks noChangeAspect="1"/>
            </p:cNvGraphicFramePr>
            <p:nvPr/>
          </p:nvGraphicFramePr>
          <p:xfrm>
            <a:off x="4560" y="2544"/>
            <a:ext cx="183" cy="199"/>
          </p:xfrm>
          <a:graphic>
            <a:graphicData uri="http://schemas.openxmlformats.org/presentationml/2006/ole">
              <mc:AlternateContent xmlns:mc="http://schemas.openxmlformats.org/markup-compatibility/2006">
                <mc:Choice xmlns:v="urn:schemas-microsoft-com:vml" Requires="v">
                  <p:oleObj spid="_x0000_s377661" name="Equation" r:id="rId5" imgW="291960" imgH="317160" progId="Equation.3">
                    <p:embed/>
                  </p:oleObj>
                </mc:Choice>
                <mc:Fallback>
                  <p:oleObj name="Equation" r:id="rId5" imgW="291960" imgH="3171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0" y="2544"/>
                          <a:ext cx="183"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8" name="Object 14"/>
            <p:cNvGraphicFramePr>
              <a:graphicFrameLocks noChangeAspect="1"/>
            </p:cNvGraphicFramePr>
            <p:nvPr/>
          </p:nvGraphicFramePr>
          <p:xfrm>
            <a:off x="5092" y="2932"/>
            <a:ext cx="159" cy="151"/>
          </p:xfrm>
          <a:graphic>
            <a:graphicData uri="http://schemas.openxmlformats.org/presentationml/2006/ole">
              <mc:AlternateContent xmlns:mc="http://schemas.openxmlformats.org/markup-compatibility/2006">
                <mc:Choice xmlns:v="urn:schemas-microsoft-com:vml" Requires="v">
                  <p:oleObj spid="_x0000_s377662" name="Equation" r:id="rId7" imgW="253800" imgH="241200" progId="Equation.3">
                    <p:embed/>
                  </p:oleObj>
                </mc:Choice>
                <mc:Fallback>
                  <p:oleObj name="Equation" r:id="rId7" imgW="25380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2" y="2932"/>
                          <a:ext cx="159"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9" name="Object 15"/>
            <p:cNvGraphicFramePr>
              <a:graphicFrameLocks noChangeAspect="1"/>
            </p:cNvGraphicFramePr>
            <p:nvPr/>
          </p:nvGraphicFramePr>
          <p:xfrm>
            <a:off x="3796" y="1828"/>
            <a:ext cx="159" cy="200"/>
          </p:xfrm>
          <a:graphic>
            <a:graphicData uri="http://schemas.openxmlformats.org/presentationml/2006/ole">
              <mc:AlternateContent xmlns:mc="http://schemas.openxmlformats.org/markup-compatibility/2006">
                <mc:Choice xmlns:v="urn:schemas-microsoft-com:vml" Requires="v">
                  <p:oleObj spid="_x0000_s377663" name="Equation" r:id="rId9" imgW="253800" imgH="317160" progId="Equation.3">
                    <p:embed/>
                  </p:oleObj>
                </mc:Choice>
                <mc:Fallback>
                  <p:oleObj name="Equation" r:id="rId9" imgW="253800" imgH="3171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6" y="1828"/>
                          <a:ext cx="159"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20" name="Object 16"/>
            <p:cNvGraphicFramePr>
              <a:graphicFrameLocks noChangeAspect="1"/>
            </p:cNvGraphicFramePr>
            <p:nvPr/>
          </p:nvGraphicFramePr>
          <p:xfrm>
            <a:off x="3888" y="2832"/>
            <a:ext cx="138" cy="144"/>
          </p:xfrm>
          <a:graphic>
            <a:graphicData uri="http://schemas.openxmlformats.org/presentationml/2006/ole">
              <mc:AlternateContent xmlns:mc="http://schemas.openxmlformats.org/markup-compatibility/2006">
                <mc:Choice xmlns:v="urn:schemas-microsoft-com:vml" Requires="v">
                  <p:oleObj spid="_x0000_s377664" name="Equation" r:id="rId11" imgW="317160" imgH="330120" progId="Equation.3">
                    <p:embed/>
                  </p:oleObj>
                </mc:Choice>
                <mc:Fallback>
                  <p:oleObj name="Equation" r:id="rId11" imgW="317160" imgH="33012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8" y="2832"/>
                          <a:ext cx="13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49524" name="Object 20"/>
          <p:cNvGraphicFramePr>
            <a:graphicFrameLocks noChangeAspect="1"/>
          </p:cNvGraphicFramePr>
          <p:nvPr>
            <p:extLst>
              <p:ext uri="{D42A27DB-BD31-4B8C-83A1-F6EECF244321}">
                <p14:modId xmlns:p14="http://schemas.microsoft.com/office/powerpoint/2010/main" val="2071693172"/>
              </p:ext>
            </p:extLst>
          </p:nvPr>
        </p:nvGraphicFramePr>
        <p:xfrm>
          <a:off x="1276185" y="897146"/>
          <a:ext cx="3450869" cy="444603"/>
        </p:xfrm>
        <a:graphic>
          <a:graphicData uri="http://schemas.openxmlformats.org/presentationml/2006/ole">
            <mc:AlternateContent xmlns:mc="http://schemas.openxmlformats.org/markup-compatibility/2006">
              <mc:Choice xmlns:v="urn:schemas-microsoft-com:vml" Requires="v">
                <p:oleObj spid="_x0000_s377665" name="公式" r:id="rId13" imgW="3454200" imgH="444240" progId="Equation.3">
                  <p:embed/>
                </p:oleObj>
              </mc:Choice>
              <mc:Fallback>
                <p:oleObj name="公式" r:id="rId13" imgW="3454200" imgH="4442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76185" y="897146"/>
                        <a:ext cx="3450869" cy="444603"/>
                      </a:xfrm>
                      <a:prstGeom prst="rect">
                        <a:avLst/>
                      </a:prstGeom>
                      <a:noFill/>
                      <a:ln>
                        <a:noFill/>
                      </a:ln>
                      <a:effectLst/>
                    </p:spPr>
                  </p:pic>
                </p:oleObj>
              </mc:Fallback>
            </mc:AlternateContent>
          </a:graphicData>
        </a:graphic>
      </p:graphicFrame>
      <p:sp>
        <p:nvSpPr>
          <p:cNvPr id="149525" name="Text Box 21"/>
          <p:cNvSpPr txBox="1">
            <a:spLocks noChangeArrowheads="1"/>
          </p:cNvSpPr>
          <p:nvPr/>
        </p:nvSpPr>
        <p:spPr bwMode="auto">
          <a:xfrm>
            <a:off x="5961875" y="822516"/>
            <a:ext cx="4471934"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t>于是    </a:t>
            </a:r>
          </a:p>
        </p:txBody>
      </p:sp>
      <p:graphicFrame>
        <p:nvGraphicFramePr>
          <p:cNvPr id="149526" name="Object 22"/>
          <p:cNvGraphicFramePr>
            <a:graphicFrameLocks noChangeAspect="1"/>
          </p:cNvGraphicFramePr>
          <p:nvPr/>
        </p:nvGraphicFramePr>
        <p:xfrm>
          <a:off x="4526961" y="1592632"/>
          <a:ext cx="1964011" cy="379500"/>
        </p:xfrm>
        <a:graphic>
          <a:graphicData uri="http://schemas.openxmlformats.org/presentationml/2006/ole">
            <mc:AlternateContent xmlns:mc="http://schemas.openxmlformats.org/markup-compatibility/2006">
              <mc:Choice xmlns:v="urn:schemas-microsoft-com:vml" Requires="v">
                <p:oleObj spid="_x0000_s377666" name="公式" r:id="rId15" imgW="1473120" imgH="380880" progId="Equation.3">
                  <p:embed/>
                </p:oleObj>
              </mc:Choice>
              <mc:Fallback>
                <p:oleObj name="公式" r:id="rId15" imgW="1473120" imgH="3808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26961" y="1592632"/>
                        <a:ext cx="1964011" cy="3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27" name="Object 23"/>
          <p:cNvGraphicFramePr>
            <a:graphicFrameLocks noChangeAspect="1"/>
          </p:cNvGraphicFramePr>
          <p:nvPr/>
        </p:nvGraphicFramePr>
        <p:xfrm>
          <a:off x="6926949" y="2302408"/>
          <a:ext cx="3267708" cy="812988"/>
        </p:xfrm>
        <a:graphic>
          <a:graphicData uri="http://schemas.openxmlformats.org/presentationml/2006/ole">
            <mc:AlternateContent xmlns:mc="http://schemas.openxmlformats.org/markup-compatibility/2006">
              <mc:Choice xmlns:v="urn:schemas-microsoft-com:vml" Requires="v">
                <p:oleObj spid="_x0000_s377667" name="公式" r:id="rId17" imgW="2450880" imgH="812520" progId="Equation.3">
                  <p:embed/>
                </p:oleObj>
              </mc:Choice>
              <mc:Fallback>
                <p:oleObj name="公式" r:id="rId17" imgW="2450880" imgH="81252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26949" y="2302408"/>
                        <a:ext cx="3267708" cy="812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28" name="Object 24"/>
          <p:cNvGraphicFramePr>
            <a:graphicFrameLocks noChangeAspect="1"/>
          </p:cNvGraphicFramePr>
          <p:nvPr/>
        </p:nvGraphicFramePr>
        <p:xfrm>
          <a:off x="6799965" y="3239250"/>
          <a:ext cx="4317438" cy="736771"/>
        </p:xfrm>
        <a:graphic>
          <a:graphicData uri="http://schemas.openxmlformats.org/presentationml/2006/ole">
            <mc:AlternateContent xmlns:mc="http://schemas.openxmlformats.org/markup-compatibility/2006">
              <mc:Choice xmlns:v="urn:schemas-microsoft-com:vml" Requires="v">
                <p:oleObj spid="_x0000_s377668" name="公式" r:id="rId19" imgW="3238200" imgH="736560" progId="Equation.3">
                  <p:embed/>
                </p:oleObj>
              </mc:Choice>
              <mc:Fallback>
                <p:oleObj name="公式" r:id="rId19" imgW="3238200" imgH="73656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99965" y="3239250"/>
                        <a:ext cx="4317438" cy="7367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29" name="Object 25"/>
          <p:cNvGraphicFramePr>
            <a:graphicFrameLocks noChangeAspect="1"/>
          </p:cNvGraphicFramePr>
          <p:nvPr/>
        </p:nvGraphicFramePr>
        <p:xfrm>
          <a:off x="6926949" y="4031596"/>
          <a:ext cx="474072" cy="838394"/>
        </p:xfrm>
        <a:graphic>
          <a:graphicData uri="http://schemas.openxmlformats.org/presentationml/2006/ole">
            <mc:AlternateContent xmlns:mc="http://schemas.openxmlformats.org/markup-compatibility/2006">
              <mc:Choice xmlns:v="urn:schemas-microsoft-com:vml" Requires="v">
                <p:oleObj spid="_x0000_s377669" name="公式" r:id="rId21" imgW="355320" imgH="838080" progId="Equation.3">
                  <p:embed/>
                </p:oleObj>
              </mc:Choice>
              <mc:Fallback>
                <p:oleObj name="公式" r:id="rId21" imgW="355320" imgH="8380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26949" y="4031596"/>
                        <a:ext cx="474072" cy="838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0" name="Object 26"/>
          <p:cNvGraphicFramePr>
            <a:graphicFrameLocks noChangeAspect="1"/>
          </p:cNvGraphicFramePr>
          <p:nvPr>
            <p:extLst>
              <p:ext uri="{D42A27DB-BD31-4B8C-83A1-F6EECF244321}">
                <p14:modId xmlns:p14="http://schemas.microsoft.com/office/powerpoint/2010/main" val="4116094151"/>
              </p:ext>
            </p:extLst>
          </p:nvPr>
        </p:nvGraphicFramePr>
        <p:xfrm>
          <a:off x="6599262" y="1557586"/>
          <a:ext cx="2396783" cy="427087"/>
        </p:xfrm>
        <a:graphic>
          <a:graphicData uri="http://schemas.openxmlformats.org/presentationml/2006/ole">
            <mc:AlternateContent xmlns:mc="http://schemas.openxmlformats.org/markup-compatibility/2006">
              <mc:Choice xmlns:v="urn:schemas-microsoft-com:vml" Requires="v">
                <p:oleObj spid="_x0000_s377670" name="Equation" r:id="rId23" imgW="1028520" imgH="203040" progId="Equation.DSMT4">
                  <p:embed/>
                </p:oleObj>
              </mc:Choice>
              <mc:Fallback>
                <p:oleObj name="Equation" r:id="rId23" imgW="1028520" imgH="203040" progId="Equation.DSMT4">
                  <p:embed/>
                  <p:pic>
                    <p:nvPicPr>
                      <p:cNvPr id="0" name=""/>
                      <p:cNvPicPr>
                        <a:picLocks noChangeAspect="1" noChangeArrowheads="1"/>
                      </p:cNvPicPr>
                      <p:nvPr/>
                    </p:nvPicPr>
                    <p:blipFill>
                      <a:blip r:embed="rId24"/>
                      <a:srcRect/>
                      <a:stretch>
                        <a:fillRect/>
                      </a:stretch>
                    </p:blipFill>
                    <p:spPr bwMode="auto">
                      <a:xfrm>
                        <a:off x="6599262" y="1557586"/>
                        <a:ext cx="2396783" cy="427087"/>
                      </a:xfrm>
                      <a:prstGeom prst="rect">
                        <a:avLst/>
                      </a:prstGeom>
                      <a:noFill/>
                      <a:ln>
                        <a:noFill/>
                      </a:ln>
                      <a:effectLst/>
                      <a:extLst/>
                    </p:spPr>
                  </p:pic>
                </p:oleObj>
              </mc:Fallback>
            </mc:AlternateContent>
          </a:graphicData>
        </a:graphic>
      </p:graphicFrame>
      <p:graphicFrame>
        <p:nvGraphicFramePr>
          <p:cNvPr id="149531" name="Object 27"/>
          <p:cNvGraphicFramePr>
            <a:graphicFrameLocks noChangeAspect="1"/>
          </p:cNvGraphicFramePr>
          <p:nvPr/>
        </p:nvGraphicFramePr>
        <p:xfrm>
          <a:off x="6503671" y="2540588"/>
          <a:ext cx="321691" cy="152435"/>
        </p:xfrm>
        <a:graphic>
          <a:graphicData uri="http://schemas.openxmlformats.org/presentationml/2006/ole">
            <mc:AlternateContent xmlns:mc="http://schemas.openxmlformats.org/markup-compatibility/2006">
              <mc:Choice xmlns:v="urn:schemas-microsoft-com:vml" Requires="v">
                <p:oleObj spid="_x0000_s377671" name="公式" r:id="rId25" imgW="241200" imgH="152280" progId="Equation.3">
                  <p:embed/>
                </p:oleObj>
              </mc:Choice>
              <mc:Fallback>
                <p:oleObj name="公式" r:id="rId25" imgW="241200" imgH="15228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503671" y="2540588"/>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2" name="Object 28"/>
          <p:cNvGraphicFramePr>
            <a:graphicFrameLocks noChangeAspect="1"/>
          </p:cNvGraphicFramePr>
          <p:nvPr/>
        </p:nvGraphicFramePr>
        <p:xfrm>
          <a:off x="6503671" y="3531418"/>
          <a:ext cx="321691" cy="152435"/>
        </p:xfrm>
        <a:graphic>
          <a:graphicData uri="http://schemas.openxmlformats.org/presentationml/2006/ole">
            <mc:AlternateContent xmlns:mc="http://schemas.openxmlformats.org/markup-compatibility/2006">
              <mc:Choice xmlns:v="urn:schemas-microsoft-com:vml" Requires="v">
                <p:oleObj spid="_x0000_s377672" name="公式" r:id="rId27" imgW="241200" imgH="152280" progId="Equation.3">
                  <p:embed/>
                </p:oleObj>
              </mc:Choice>
              <mc:Fallback>
                <p:oleObj name="公式" r:id="rId27" imgW="241200" imgH="15228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503671" y="3531418"/>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3" name="Object 29"/>
          <p:cNvGraphicFramePr>
            <a:graphicFrameLocks noChangeAspect="1"/>
          </p:cNvGraphicFramePr>
          <p:nvPr/>
        </p:nvGraphicFramePr>
        <p:xfrm>
          <a:off x="6503671" y="4366636"/>
          <a:ext cx="321691" cy="152435"/>
        </p:xfrm>
        <a:graphic>
          <a:graphicData uri="http://schemas.openxmlformats.org/presentationml/2006/ole">
            <mc:AlternateContent xmlns:mc="http://schemas.openxmlformats.org/markup-compatibility/2006">
              <mc:Choice xmlns:v="urn:schemas-microsoft-com:vml" Requires="v">
                <p:oleObj spid="_x0000_s377673" name="公式" r:id="rId28" imgW="241200" imgH="152280" progId="Equation.3">
                  <p:embed/>
                </p:oleObj>
              </mc:Choice>
              <mc:Fallback>
                <p:oleObj name="公式" r:id="rId28" imgW="241200" imgH="15228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503671" y="4366636"/>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5899479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9510"/>
                                        </p:tgtEl>
                                        <p:attrNameLst>
                                          <p:attrName>style.visibility</p:attrName>
                                        </p:attrNameLst>
                                      </p:cBhvr>
                                      <p:to>
                                        <p:strVal val="visible"/>
                                      </p:to>
                                    </p:set>
                                    <p:animEffect transition="in" filter="wipe(left)">
                                      <p:cBhvr>
                                        <p:cTn id="7" dur="500"/>
                                        <p:tgtEl>
                                          <p:spTgt spid="1495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9525"/>
                                        </p:tgtEl>
                                        <p:attrNameLst>
                                          <p:attrName>style.visibility</p:attrName>
                                        </p:attrNameLst>
                                      </p:cBhvr>
                                      <p:to>
                                        <p:strVal val="visible"/>
                                      </p:to>
                                    </p:set>
                                    <p:animEffect transition="in" filter="wipe(left)">
                                      <p:cBhvr>
                                        <p:cTn id="12" dur="500"/>
                                        <p:tgtEl>
                                          <p:spTgt spid="1495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9526"/>
                                        </p:tgtEl>
                                        <p:attrNameLst>
                                          <p:attrName>style.visibility</p:attrName>
                                        </p:attrNameLst>
                                      </p:cBhvr>
                                      <p:to>
                                        <p:strVal val="visible"/>
                                      </p:to>
                                    </p:set>
                                    <p:animEffect transition="in" filter="wipe(left)">
                                      <p:cBhvr>
                                        <p:cTn id="17" dur="500"/>
                                        <p:tgtEl>
                                          <p:spTgt spid="1495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9530"/>
                                        </p:tgtEl>
                                        <p:attrNameLst>
                                          <p:attrName>style.visibility</p:attrName>
                                        </p:attrNameLst>
                                      </p:cBhvr>
                                      <p:to>
                                        <p:strVal val="visible"/>
                                      </p:to>
                                    </p:set>
                                    <p:animEffect transition="in" filter="wipe(left)">
                                      <p:cBhvr>
                                        <p:cTn id="22" dur="500"/>
                                        <p:tgtEl>
                                          <p:spTgt spid="14953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9531"/>
                                        </p:tgtEl>
                                        <p:attrNameLst>
                                          <p:attrName>style.visibility</p:attrName>
                                        </p:attrNameLst>
                                      </p:cBhvr>
                                      <p:to>
                                        <p:strVal val="visible"/>
                                      </p:to>
                                    </p:set>
                                    <p:animEffect transition="in" filter="wipe(left)">
                                      <p:cBhvr>
                                        <p:cTn id="27" dur="500"/>
                                        <p:tgtEl>
                                          <p:spTgt spid="149531"/>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149527"/>
                                        </p:tgtEl>
                                        <p:attrNameLst>
                                          <p:attrName>style.visibility</p:attrName>
                                        </p:attrNameLst>
                                      </p:cBhvr>
                                      <p:to>
                                        <p:strVal val="visible"/>
                                      </p:to>
                                    </p:set>
                                    <p:animEffect transition="in" filter="wipe(left)">
                                      <p:cBhvr>
                                        <p:cTn id="31" dur="500"/>
                                        <p:tgtEl>
                                          <p:spTgt spid="14952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49532"/>
                                        </p:tgtEl>
                                        <p:attrNameLst>
                                          <p:attrName>style.visibility</p:attrName>
                                        </p:attrNameLst>
                                      </p:cBhvr>
                                      <p:to>
                                        <p:strVal val="visible"/>
                                      </p:to>
                                    </p:set>
                                    <p:animEffect transition="in" filter="wipe(left)">
                                      <p:cBhvr>
                                        <p:cTn id="36" dur="500"/>
                                        <p:tgtEl>
                                          <p:spTgt spid="149532"/>
                                        </p:tgtEl>
                                      </p:cBhvr>
                                    </p:animEffect>
                                  </p:childTnLst>
                                </p:cTn>
                              </p:par>
                            </p:childTnLst>
                          </p:cTn>
                        </p:par>
                        <p:par>
                          <p:cTn id="37" fill="hold" nodeType="afterGroup">
                            <p:stCondLst>
                              <p:cond delay="500"/>
                            </p:stCondLst>
                            <p:childTnLst>
                              <p:par>
                                <p:cTn id="38" presetID="22" presetClass="entr" presetSubtype="8" fill="hold" nodeType="afterEffect">
                                  <p:stCondLst>
                                    <p:cond delay="0"/>
                                  </p:stCondLst>
                                  <p:childTnLst>
                                    <p:set>
                                      <p:cBhvr>
                                        <p:cTn id="39" dur="1" fill="hold">
                                          <p:stCondLst>
                                            <p:cond delay="0"/>
                                          </p:stCondLst>
                                        </p:cTn>
                                        <p:tgtEl>
                                          <p:spTgt spid="149528"/>
                                        </p:tgtEl>
                                        <p:attrNameLst>
                                          <p:attrName>style.visibility</p:attrName>
                                        </p:attrNameLst>
                                      </p:cBhvr>
                                      <p:to>
                                        <p:strVal val="visible"/>
                                      </p:to>
                                    </p:set>
                                    <p:animEffect transition="in" filter="wipe(left)">
                                      <p:cBhvr>
                                        <p:cTn id="40" dur="500"/>
                                        <p:tgtEl>
                                          <p:spTgt spid="14952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49533"/>
                                        </p:tgtEl>
                                        <p:attrNameLst>
                                          <p:attrName>style.visibility</p:attrName>
                                        </p:attrNameLst>
                                      </p:cBhvr>
                                      <p:to>
                                        <p:strVal val="visible"/>
                                      </p:to>
                                    </p:set>
                                    <p:animEffect transition="in" filter="wipe(left)">
                                      <p:cBhvr>
                                        <p:cTn id="45" dur="500"/>
                                        <p:tgtEl>
                                          <p:spTgt spid="149533"/>
                                        </p:tgtEl>
                                      </p:cBhvr>
                                    </p:animEffect>
                                  </p:childTnLst>
                                </p:cTn>
                              </p:par>
                            </p:childTnLst>
                          </p:cTn>
                        </p:par>
                        <p:par>
                          <p:cTn id="46" fill="hold" nodeType="afterGroup">
                            <p:stCondLst>
                              <p:cond delay="500"/>
                            </p:stCondLst>
                            <p:childTnLst>
                              <p:par>
                                <p:cTn id="47" presetID="22" presetClass="entr" presetSubtype="8" fill="hold" nodeType="afterEffect">
                                  <p:stCondLst>
                                    <p:cond delay="0"/>
                                  </p:stCondLst>
                                  <p:childTnLst>
                                    <p:set>
                                      <p:cBhvr>
                                        <p:cTn id="48" dur="1" fill="hold">
                                          <p:stCondLst>
                                            <p:cond delay="0"/>
                                          </p:stCondLst>
                                        </p:cTn>
                                        <p:tgtEl>
                                          <p:spTgt spid="149529"/>
                                        </p:tgtEl>
                                        <p:attrNameLst>
                                          <p:attrName>style.visibility</p:attrName>
                                        </p:attrNameLst>
                                      </p:cBhvr>
                                      <p:to>
                                        <p:strVal val="visible"/>
                                      </p:to>
                                    </p:set>
                                    <p:animEffect transition="in" filter="wipe(left)">
                                      <p:cBhvr>
                                        <p:cTn id="49" dur="500"/>
                                        <p:tgtEl>
                                          <p:spTgt spid="149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2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1102641" y="733595"/>
            <a:ext cx="3648658" cy="69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sz="3800">
                <a:solidFill>
                  <a:srgbClr val="CC0000"/>
                </a:solidFill>
                <a:ea typeface="黑体" pitchFamily="2" charset="-122"/>
              </a:rPr>
              <a:t>推广   </a:t>
            </a:r>
          </a:p>
        </p:txBody>
      </p:sp>
      <p:sp>
        <p:nvSpPr>
          <p:cNvPr id="158724" name="Rectangle 4"/>
          <p:cNvSpPr>
            <a:spLocks noChangeArrowheads="1"/>
          </p:cNvSpPr>
          <p:nvPr/>
        </p:nvSpPr>
        <p:spPr bwMode="auto">
          <a:xfrm>
            <a:off x="1117454" y="1506887"/>
            <a:ext cx="4689923"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sz="2800" dirty="0">
                <a:latin typeface="黑体" pitchFamily="2" charset="-122"/>
                <a:ea typeface="黑体" pitchFamily="2" charset="-122"/>
              </a:rPr>
              <a:t>定义</a:t>
            </a:r>
            <a:r>
              <a:rPr kumimoji="1" lang="zh-CN" altLang="en-US" dirty="0">
                <a:latin typeface="黑体" pitchFamily="2" charset="-122"/>
                <a:ea typeface="黑体" pitchFamily="2" charset="-122"/>
              </a:rPr>
              <a:t>     </a:t>
            </a:r>
            <a:r>
              <a:rPr kumimoji="1" lang="zh-CN" altLang="en-US" dirty="0">
                <a:latin typeface="宋体" charset="-122"/>
                <a:ea typeface="宋体" charset="-122"/>
              </a:rPr>
              <a:t> </a:t>
            </a:r>
          </a:p>
        </p:txBody>
      </p:sp>
      <p:graphicFrame>
        <p:nvGraphicFramePr>
          <p:cNvPr id="158728" name="Object 8"/>
          <p:cNvGraphicFramePr>
            <a:graphicFrameLocks noChangeAspect="1"/>
          </p:cNvGraphicFramePr>
          <p:nvPr>
            <p:extLst>
              <p:ext uri="{D42A27DB-BD31-4B8C-83A1-F6EECF244321}">
                <p14:modId xmlns:p14="http://schemas.microsoft.com/office/powerpoint/2010/main" val="1602584073"/>
              </p:ext>
            </p:extLst>
          </p:nvPr>
        </p:nvGraphicFramePr>
        <p:xfrm>
          <a:off x="2278783" y="1554985"/>
          <a:ext cx="3672408" cy="444603"/>
        </p:xfrm>
        <a:graphic>
          <a:graphicData uri="http://schemas.openxmlformats.org/presentationml/2006/ole">
            <mc:AlternateContent xmlns:mc="http://schemas.openxmlformats.org/markup-compatibility/2006">
              <mc:Choice xmlns:v="urn:schemas-microsoft-com:vml" Requires="v">
                <p:oleObj spid="_x0000_s378389" name="公式" r:id="rId3" imgW="3352680" imgH="444240" progId="Equation.3">
                  <p:embed/>
                </p:oleObj>
              </mc:Choice>
              <mc:Fallback>
                <p:oleObj name="公式" r:id="rId3" imgW="335268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8783" y="1554985"/>
                        <a:ext cx="3672408" cy="444603"/>
                      </a:xfrm>
                      <a:prstGeom prst="rect">
                        <a:avLst/>
                      </a:prstGeom>
                      <a:noFill/>
                      <a:ln>
                        <a:noFill/>
                      </a:ln>
                      <a:effectLst/>
                    </p:spPr>
                  </p:pic>
                </p:oleObj>
              </mc:Fallback>
            </mc:AlternateContent>
          </a:graphicData>
        </a:graphic>
      </p:graphicFrame>
      <p:sp>
        <p:nvSpPr>
          <p:cNvPr id="158729" name="Text Box 9"/>
          <p:cNvSpPr txBox="1">
            <a:spLocks noChangeArrowheads="1"/>
          </p:cNvSpPr>
          <p:nvPr/>
        </p:nvSpPr>
        <p:spPr bwMode="auto">
          <a:xfrm>
            <a:off x="6095206" y="1506887"/>
            <a:ext cx="4789392"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t>它的样本空间是  </a:t>
            </a:r>
          </a:p>
        </p:txBody>
      </p:sp>
      <p:graphicFrame>
        <p:nvGraphicFramePr>
          <p:cNvPr id="158730" name="Object 10"/>
          <p:cNvGraphicFramePr>
            <a:graphicFrameLocks noChangeAspect="1"/>
          </p:cNvGraphicFramePr>
          <p:nvPr/>
        </p:nvGraphicFramePr>
        <p:xfrm>
          <a:off x="1180946" y="2235718"/>
          <a:ext cx="1574595" cy="381088"/>
        </p:xfrm>
        <a:graphic>
          <a:graphicData uri="http://schemas.openxmlformats.org/presentationml/2006/ole">
            <mc:AlternateContent xmlns:mc="http://schemas.openxmlformats.org/markup-compatibility/2006">
              <mc:Choice xmlns:v="urn:schemas-microsoft-com:vml" Requires="v">
                <p:oleObj spid="_x0000_s378390" name="公式" r:id="rId5" imgW="1180800" imgH="380880" progId="Equation.3">
                  <p:embed/>
                </p:oleObj>
              </mc:Choice>
              <mc:Fallback>
                <p:oleObj name="公式" r:id="rId5" imgW="1180800" imgH="380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0946" y="2235718"/>
                        <a:ext cx="1574595" cy="381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8731" name="Object 11"/>
          <p:cNvGraphicFramePr>
            <a:graphicFrameLocks noChangeAspect="1"/>
          </p:cNvGraphicFramePr>
          <p:nvPr/>
        </p:nvGraphicFramePr>
        <p:xfrm>
          <a:off x="2795754" y="2250009"/>
          <a:ext cx="2793636" cy="419197"/>
        </p:xfrm>
        <a:graphic>
          <a:graphicData uri="http://schemas.openxmlformats.org/presentationml/2006/ole">
            <mc:AlternateContent xmlns:mc="http://schemas.openxmlformats.org/markup-compatibility/2006">
              <mc:Choice xmlns:v="urn:schemas-microsoft-com:vml" Requires="v">
                <p:oleObj spid="_x0000_s378391" name="公式" r:id="rId7" imgW="2095200" imgH="419040" progId="Equation.3">
                  <p:embed/>
                </p:oleObj>
              </mc:Choice>
              <mc:Fallback>
                <p:oleObj name="公式" r:id="rId7" imgW="209520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5754" y="2250009"/>
                        <a:ext cx="2793636" cy="419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8732" name="Object 12"/>
          <p:cNvGraphicFramePr>
            <a:graphicFrameLocks noChangeAspect="1"/>
          </p:cNvGraphicFramePr>
          <p:nvPr/>
        </p:nvGraphicFramePr>
        <p:xfrm>
          <a:off x="5580924" y="2232542"/>
          <a:ext cx="2404220" cy="419197"/>
        </p:xfrm>
        <a:graphic>
          <a:graphicData uri="http://schemas.openxmlformats.org/presentationml/2006/ole">
            <mc:AlternateContent xmlns:mc="http://schemas.openxmlformats.org/markup-compatibility/2006">
              <mc:Choice xmlns:v="urn:schemas-microsoft-com:vml" Requires="v">
                <p:oleObj spid="_x0000_s378392" name="公式" r:id="rId9" imgW="1803240" imgH="419040" progId="Equation.3">
                  <p:embed/>
                </p:oleObj>
              </mc:Choice>
              <mc:Fallback>
                <p:oleObj name="公式" r:id="rId9" imgW="1803240" imgH="419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0924" y="2232542"/>
                        <a:ext cx="2404220" cy="419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8733" name="Object 13"/>
          <p:cNvGraphicFramePr>
            <a:graphicFrameLocks noChangeAspect="1"/>
          </p:cNvGraphicFramePr>
          <p:nvPr/>
        </p:nvGraphicFramePr>
        <p:xfrm>
          <a:off x="8076148" y="2407207"/>
          <a:ext cx="609521" cy="228653"/>
        </p:xfrm>
        <a:graphic>
          <a:graphicData uri="http://schemas.openxmlformats.org/presentationml/2006/ole">
            <mc:AlternateContent xmlns:mc="http://schemas.openxmlformats.org/markup-compatibility/2006">
              <mc:Choice xmlns:v="urn:schemas-microsoft-com:vml" Requires="v">
                <p:oleObj spid="_x0000_s378393" name="公式" r:id="rId11" imgW="457200" imgH="228600" progId="Equation.3">
                  <p:embed/>
                </p:oleObj>
              </mc:Choice>
              <mc:Fallback>
                <p:oleObj name="公式" r:id="rId11" imgW="4572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6148" y="2407207"/>
                        <a:ext cx="609521" cy="2286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8734" name="Object 14"/>
          <p:cNvGraphicFramePr>
            <a:graphicFrameLocks noChangeAspect="1"/>
          </p:cNvGraphicFramePr>
          <p:nvPr/>
        </p:nvGraphicFramePr>
        <p:xfrm>
          <a:off x="8702600" y="2211900"/>
          <a:ext cx="2336496" cy="431900"/>
        </p:xfrm>
        <a:graphic>
          <a:graphicData uri="http://schemas.openxmlformats.org/presentationml/2006/ole">
            <mc:AlternateContent xmlns:mc="http://schemas.openxmlformats.org/markup-compatibility/2006">
              <mc:Choice xmlns:v="urn:schemas-microsoft-com:vml" Requires="v">
                <p:oleObj spid="_x0000_s378394" name="公式" r:id="rId13" imgW="1752480" imgH="431640" progId="Equation.3">
                  <p:embed/>
                </p:oleObj>
              </mc:Choice>
              <mc:Fallback>
                <p:oleObj name="公式" r:id="rId13" imgW="1752480" imgH="431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02600" y="2211900"/>
                        <a:ext cx="2336496" cy="4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8735" name="Object 15"/>
          <p:cNvGraphicFramePr>
            <a:graphicFrameLocks noChangeAspect="1"/>
          </p:cNvGraphicFramePr>
          <p:nvPr/>
        </p:nvGraphicFramePr>
        <p:xfrm>
          <a:off x="1151317" y="2880392"/>
          <a:ext cx="5231719" cy="444603"/>
        </p:xfrm>
        <a:graphic>
          <a:graphicData uri="http://schemas.openxmlformats.org/presentationml/2006/ole">
            <mc:AlternateContent xmlns:mc="http://schemas.openxmlformats.org/markup-compatibility/2006">
              <mc:Choice xmlns:v="urn:schemas-microsoft-com:vml" Requires="v">
                <p:oleObj spid="_x0000_s378395" name="公式" r:id="rId15" imgW="3924000" imgH="444240" progId="Equation.3">
                  <p:embed/>
                </p:oleObj>
              </mc:Choice>
              <mc:Fallback>
                <p:oleObj name="公式" r:id="rId15" imgW="3924000" imgH="4442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51317" y="2880392"/>
                        <a:ext cx="5231719" cy="444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8736" name="Object 16"/>
          <p:cNvGraphicFramePr>
            <a:graphicFrameLocks noChangeAspect="1"/>
          </p:cNvGraphicFramePr>
          <p:nvPr>
            <p:extLst>
              <p:ext uri="{D42A27DB-BD31-4B8C-83A1-F6EECF244321}">
                <p14:modId xmlns:p14="http://schemas.microsoft.com/office/powerpoint/2010/main" val="3915971311"/>
              </p:ext>
            </p:extLst>
          </p:nvPr>
        </p:nvGraphicFramePr>
        <p:xfrm>
          <a:off x="6435946" y="2880392"/>
          <a:ext cx="3547692" cy="431900"/>
        </p:xfrm>
        <a:graphic>
          <a:graphicData uri="http://schemas.openxmlformats.org/presentationml/2006/ole">
            <mc:AlternateContent xmlns:mc="http://schemas.openxmlformats.org/markup-compatibility/2006">
              <mc:Choice xmlns:v="urn:schemas-microsoft-com:vml" Requires="v">
                <p:oleObj spid="_x0000_s378396" name="公式" r:id="rId17" imgW="3441600" imgH="431640" progId="Equation.3">
                  <p:embed/>
                </p:oleObj>
              </mc:Choice>
              <mc:Fallback>
                <p:oleObj name="公式" r:id="rId17" imgW="3441600" imgH="4316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35946" y="2880392"/>
                        <a:ext cx="3547692" cy="431900"/>
                      </a:xfrm>
                      <a:prstGeom prst="rect">
                        <a:avLst/>
                      </a:prstGeom>
                      <a:noFill/>
                      <a:ln>
                        <a:noFill/>
                      </a:ln>
                      <a:effectLst/>
                    </p:spPr>
                  </p:pic>
                </p:oleObj>
              </mc:Fallback>
            </mc:AlternateContent>
          </a:graphicData>
        </a:graphic>
      </p:graphicFrame>
      <p:graphicFrame>
        <p:nvGraphicFramePr>
          <p:cNvPr id="158737" name="Object 17"/>
          <p:cNvGraphicFramePr>
            <a:graphicFrameLocks noChangeAspect="1"/>
          </p:cNvGraphicFramePr>
          <p:nvPr>
            <p:extLst>
              <p:ext uri="{D42A27DB-BD31-4B8C-83A1-F6EECF244321}">
                <p14:modId xmlns:p14="http://schemas.microsoft.com/office/powerpoint/2010/main" val="2112471028"/>
              </p:ext>
            </p:extLst>
          </p:nvPr>
        </p:nvGraphicFramePr>
        <p:xfrm>
          <a:off x="1208461" y="3517127"/>
          <a:ext cx="8199113" cy="457306"/>
        </p:xfrm>
        <a:graphic>
          <a:graphicData uri="http://schemas.openxmlformats.org/presentationml/2006/ole">
            <mc:AlternateContent xmlns:mc="http://schemas.openxmlformats.org/markup-compatibility/2006">
              <mc:Choice xmlns:v="urn:schemas-microsoft-com:vml" Requires="v">
                <p:oleObj spid="_x0000_s378397" name="公式" r:id="rId19" imgW="7594560" imgH="457200" progId="Equation.3">
                  <p:embed/>
                </p:oleObj>
              </mc:Choice>
              <mc:Fallback>
                <p:oleObj name="公式" r:id="rId19" imgW="7594560" imgH="4572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08461" y="3517127"/>
                        <a:ext cx="8199113" cy="457306"/>
                      </a:xfrm>
                      <a:prstGeom prst="rect">
                        <a:avLst/>
                      </a:prstGeom>
                      <a:noFill/>
                      <a:ln>
                        <a:noFill/>
                      </a:ln>
                      <a:effectLst/>
                    </p:spPr>
                  </p:pic>
                </p:oleObj>
              </mc:Fallback>
            </mc:AlternateContent>
          </a:graphicData>
        </a:graphic>
      </p:graphicFrame>
      <p:sp>
        <p:nvSpPr>
          <p:cNvPr id="158738" name="Text Box 18"/>
          <p:cNvSpPr txBox="1">
            <a:spLocks noChangeArrowheads="1"/>
          </p:cNvSpPr>
          <p:nvPr/>
        </p:nvSpPr>
        <p:spPr bwMode="auto">
          <a:xfrm>
            <a:off x="9277691" y="3465058"/>
            <a:ext cx="993979"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r>
              <a:rPr lang="zh-CN" altLang="en-US" sz="2800" b="1" dirty="0"/>
              <a:t>变量</a:t>
            </a:r>
            <a:r>
              <a:rPr lang="en-US" altLang="zh-CN" sz="2800" b="1" dirty="0"/>
              <a:t>.     </a:t>
            </a:r>
          </a:p>
        </p:txBody>
      </p:sp>
      <p:sp>
        <p:nvSpPr>
          <p:cNvPr id="158745" name="Rectangle 25"/>
          <p:cNvSpPr>
            <a:spLocks noChangeArrowheads="1"/>
          </p:cNvSpPr>
          <p:nvPr/>
        </p:nvSpPr>
        <p:spPr bwMode="auto">
          <a:xfrm>
            <a:off x="2734377" y="798698"/>
            <a:ext cx="7392555"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en-US" altLang="zh-CN" sz="2800" b="1" i="1" dirty="0">
                <a:solidFill>
                  <a:srgbClr val="0000FF"/>
                </a:solidFill>
              </a:rPr>
              <a:t>n </a:t>
            </a:r>
            <a:r>
              <a:rPr kumimoji="1" lang="zh-CN" altLang="en-US" sz="2800" b="1" dirty="0">
                <a:solidFill>
                  <a:srgbClr val="0000FF"/>
                </a:solidFill>
              </a:rPr>
              <a:t>维随机变量的概念   </a:t>
            </a:r>
          </a:p>
        </p:txBody>
      </p:sp>
    </p:spTree>
    <p:extLst>
      <p:ext uri="{BB962C8B-B14F-4D97-AF65-F5344CB8AC3E}">
        <p14:creationId xmlns:p14="http://schemas.microsoft.com/office/powerpoint/2010/main" val="25646105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8724"/>
                                        </p:tgtEl>
                                        <p:attrNameLst>
                                          <p:attrName>style.visibility</p:attrName>
                                        </p:attrNameLst>
                                      </p:cBhvr>
                                      <p:to>
                                        <p:strVal val="visible"/>
                                      </p:to>
                                    </p:set>
                                    <p:animEffect transition="in" filter="wipe(left)">
                                      <p:cBhvr>
                                        <p:cTn id="7" dur="500"/>
                                        <p:tgtEl>
                                          <p:spTgt spid="1587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58728"/>
                                        </p:tgtEl>
                                        <p:attrNameLst>
                                          <p:attrName>style.visibility</p:attrName>
                                        </p:attrNameLst>
                                      </p:cBhvr>
                                      <p:to>
                                        <p:strVal val="visible"/>
                                      </p:to>
                                    </p:set>
                                    <p:animEffect transition="in" filter="wipe(left)">
                                      <p:cBhvr>
                                        <p:cTn id="12" dur="500"/>
                                        <p:tgtEl>
                                          <p:spTgt spid="1587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8729"/>
                                        </p:tgtEl>
                                        <p:attrNameLst>
                                          <p:attrName>style.visibility</p:attrName>
                                        </p:attrNameLst>
                                      </p:cBhvr>
                                      <p:to>
                                        <p:strVal val="visible"/>
                                      </p:to>
                                    </p:set>
                                    <p:animEffect transition="in" filter="wipe(left)">
                                      <p:cBhvr>
                                        <p:cTn id="17" dur="500"/>
                                        <p:tgtEl>
                                          <p:spTgt spid="158729"/>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158730"/>
                                        </p:tgtEl>
                                        <p:attrNameLst>
                                          <p:attrName>style.visibility</p:attrName>
                                        </p:attrNameLst>
                                      </p:cBhvr>
                                      <p:to>
                                        <p:strVal val="visible"/>
                                      </p:to>
                                    </p:set>
                                    <p:animEffect transition="in" filter="wipe(left)">
                                      <p:cBhvr>
                                        <p:cTn id="21" dur="500"/>
                                        <p:tgtEl>
                                          <p:spTgt spid="15873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58731"/>
                                        </p:tgtEl>
                                        <p:attrNameLst>
                                          <p:attrName>style.visibility</p:attrName>
                                        </p:attrNameLst>
                                      </p:cBhvr>
                                      <p:to>
                                        <p:strVal val="visible"/>
                                      </p:to>
                                    </p:set>
                                    <p:animEffect transition="in" filter="wipe(left)">
                                      <p:cBhvr>
                                        <p:cTn id="26" dur="500"/>
                                        <p:tgtEl>
                                          <p:spTgt spid="158731"/>
                                        </p:tgtEl>
                                      </p:cBhvr>
                                    </p:animEffect>
                                  </p:childTnLst>
                                </p:cTn>
                              </p:par>
                            </p:childTnLst>
                          </p:cTn>
                        </p:par>
                        <p:par>
                          <p:cTn id="27" fill="hold" nodeType="afterGroup">
                            <p:stCondLst>
                              <p:cond delay="500"/>
                            </p:stCondLst>
                            <p:childTnLst>
                              <p:par>
                                <p:cTn id="28" presetID="22" presetClass="entr" presetSubtype="8" fill="hold" nodeType="afterEffect">
                                  <p:stCondLst>
                                    <p:cond delay="0"/>
                                  </p:stCondLst>
                                  <p:childTnLst>
                                    <p:set>
                                      <p:cBhvr>
                                        <p:cTn id="29" dur="1" fill="hold">
                                          <p:stCondLst>
                                            <p:cond delay="0"/>
                                          </p:stCondLst>
                                        </p:cTn>
                                        <p:tgtEl>
                                          <p:spTgt spid="158732"/>
                                        </p:tgtEl>
                                        <p:attrNameLst>
                                          <p:attrName>style.visibility</p:attrName>
                                        </p:attrNameLst>
                                      </p:cBhvr>
                                      <p:to>
                                        <p:strVal val="visible"/>
                                      </p:to>
                                    </p:set>
                                    <p:animEffect transition="in" filter="wipe(left)">
                                      <p:cBhvr>
                                        <p:cTn id="30" dur="500"/>
                                        <p:tgtEl>
                                          <p:spTgt spid="158732"/>
                                        </p:tgtEl>
                                      </p:cBhvr>
                                    </p:animEffect>
                                  </p:childTnLst>
                                </p:cTn>
                              </p:par>
                            </p:childTnLst>
                          </p:cTn>
                        </p:par>
                        <p:par>
                          <p:cTn id="31" fill="hold" nodeType="afterGroup">
                            <p:stCondLst>
                              <p:cond delay="1000"/>
                            </p:stCondLst>
                            <p:childTnLst>
                              <p:par>
                                <p:cTn id="32" presetID="22" presetClass="entr" presetSubtype="8" fill="hold" nodeType="afterEffect">
                                  <p:stCondLst>
                                    <p:cond delay="0"/>
                                  </p:stCondLst>
                                  <p:childTnLst>
                                    <p:set>
                                      <p:cBhvr>
                                        <p:cTn id="33" dur="1" fill="hold">
                                          <p:stCondLst>
                                            <p:cond delay="0"/>
                                          </p:stCondLst>
                                        </p:cTn>
                                        <p:tgtEl>
                                          <p:spTgt spid="158733"/>
                                        </p:tgtEl>
                                        <p:attrNameLst>
                                          <p:attrName>style.visibility</p:attrName>
                                        </p:attrNameLst>
                                      </p:cBhvr>
                                      <p:to>
                                        <p:strVal val="visible"/>
                                      </p:to>
                                    </p:set>
                                    <p:animEffect transition="in" filter="wipe(left)">
                                      <p:cBhvr>
                                        <p:cTn id="34" dur="500"/>
                                        <p:tgtEl>
                                          <p:spTgt spid="158733"/>
                                        </p:tgtEl>
                                      </p:cBhvr>
                                    </p:animEffect>
                                  </p:childTnLst>
                                </p:cTn>
                              </p:par>
                            </p:childTnLst>
                          </p:cTn>
                        </p:par>
                        <p:par>
                          <p:cTn id="35" fill="hold" nodeType="afterGroup">
                            <p:stCondLst>
                              <p:cond delay="1500"/>
                            </p:stCondLst>
                            <p:childTnLst>
                              <p:par>
                                <p:cTn id="36" presetID="22" presetClass="entr" presetSubtype="8" fill="hold" nodeType="afterEffect">
                                  <p:stCondLst>
                                    <p:cond delay="0"/>
                                  </p:stCondLst>
                                  <p:childTnLst>
                                    <p:set>
                                      <p:cBhvr>
                                        <p:cTn id="37" dur="1" fill="hold">
                                          <p:stCondLst>
                                            <p:cond delay="0"/>
                                          </p:stCondLst>
                                        </p:cTn>
                                        <p:tgtEl>
                                          <p:spTgt spid="158734"/>
                                        </p:tgtEl>
                                        <p:attrNameLst>
                                          <p:attrName>style.visibility</p:attrName>
                                        </p:attrNameLst>
                                      </p:cBhvr>
                                      <p:to>
                                        <p:strVal val="visible"/>
                                      </p:to>
                                    </p:set>
                                    <p:animEffect transition="in" filter="wipe(left)">
                                      <p:cBhvr>
                                        <p:cTn id="38" dur="500"/>
                                        <p:tgtEl>
                                          <p:spTgt spid="158734"/>
                                        </p:tgtEl>
                                      </p:cBhvr>
                                    </p:animEffect>
                                  </p:childTnLst>
                                </p:cTn>
                              </p:par>
                            </p:childTnLst>
                          </p:cTn>
                        </p:par>
                        <p:par>
                          <p:cTn id="39" fill="hold" nodeType="afterGroup">
                            <p:stCondLst>
                              <p:cond delay="2000"/>
                            </p:stCondLst>
                            <p:childTnLst>
                              <p:par>
                                <p:cTn id="40" presetID="22" presetClass="entr" presetSubtype="8" fill="hold" nodeType="afterEffect">
                                  <p:stCondLst>
                                    <p:cond delay="0"/>
                                  </p:stCondLst>
                                  <p:childTnLst>
                                    <p:set>
                                      <p:cBhvr>
                                        <p:cTn id="41" dur="1" fill="hold">
                                          <p:stCondLst>
                                            <p:cond delay="0"/>
                                          </p:stCondLst>
                                        </p:cTn>
                                        <p:tgtEl>
                                          <p:spTgt spid="158735"/>
                                        </p:tgtEl>
                                        <p:attrNameLst>
                                          <p:attrName>style.visibility</p:attrName>
                                        </p:attrNameLst>
                                      </p:cBhvr>
                                      <p:to>
                                        <p:strVal val="visible"/>
                                      </p:to>
                                    </p:set>
                                    <p:animEffect transition="in" filter="wipe(left)">
                                      <p:cBhvr>
                                        <p:cTn id="42" dur="500"/>
                                        <p:tgtEl>
                                          <p:spTgt spid="15873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58736"/>
                                        </p:tgtEl>
                                        <p:attrNameLst>
                                          <p:attrName>style.visibility</p:attrName>
                                        </p:attrNameLst>
                                      </p:cBhvr>
                                      <p:to>
                                        <p:strVal val="visible"/>
                                      </p:to>
                                    </p:set>
                                    <p:animEffect transition="in" filter="wipe(left)">
                                      <p:cBhvr>
                                        <p:cTn id="47" dur="500"/>
                                        <p:tgtEl>
                                          <p:spTgt spid="158736"/>
                                        </p:tgtEl>
                                      </p:cBhvr>
                                    </p:animEffect>
                                  </p:childTnLst>
                                </p:cTn>
                              </p:par>
                            </p:childTnLst>
                          </p:cTn>
                        </p:par>
                        <p:par>
                          <p:cTn id="48" fill="hold" nodeType="afterGroup">
                            <p:stCondLst>
                              <p:cond delay="500"/>
                            </p:stCondLst>
                            <p:childTnLst>
                              <p:par>
                                <p:cTn id="49" presetID="22" presetClass="entr" presetSubtype="8" fill="hold" nodeType="afterEffect">
                                  <p:stCondLst>
                                    <p:cond delay="0"/>
                                  </p:stCondLst>
                                  <p:childTnLst>
                                    <p:set>
                                      <p:cBhvr>
                                        <p:cTn id="50" dur="1" fill="hold">
                                          <p:stCondLst>
                                            <p:cond delay="0"/>
                                          </p:stCondLst>
                                        </p:cTn>
                                        <p:tgtEl>
                                          <p:spTgt spid="158737"/>
                                        </p:tgtEl>
                                        <p:attrNameLst>
                                          <p:attrName>style.visibility</p:attrName>
                                        </p:attrNameLst>
                                      </p:cBhvr>
                                      <p:to>
                                        <p:strVal val="visible"/>
                                      </p:to>
                                    </p:set>
                                    <p:animEffect transition="in" filter="wipe(left)">
                                      <p:cBhvr>
                                        <p:cTn id="51" dur="500"/>
                                        <p:tgtEl>
                                          <p:spTgt spid="158737"/>
                                        </p:tgtEl>
                                      </p:cBhvr>
                                    </p:animEffect>
                                  </p:childTnLst>
                                </p:cTn>
                              </p:par>
                            </p:childTnLst>
                          </p:cTn>
                        </p:par>
                        <p:par>
                          <p:cTn id="52" fill="hold" nodeType="afterGroup">
                            <p:stCondLst>
                              <p:cond delay="1000"/>
                            </p:stCondLst>
                            <p:childTnLst>
                              <p:par>
                                <p:cTn id="53" presetID="22" presetClass="entr" presetSubtype="8" fill="hold" grpId="0" nodeType="afterEffect">
                                  <p:stCondLst>
                                    <p:cond delay="0"/>
                                  </p:stCondLst>
                                  <p:childTnLst>
                                    <p:set>
                                      <p:cBhvr>
                                        <p:cTn id="54" dur="1" fill="hold">
                                          <p:stCondLst>
                                            <p:cond delay="0"/>
                                          </p:stCondLst>
                                        </p:cTn>
                                        <p:tgtEl>
                                          <p:spTgt spid="158738"/>
                                        </p:tgtEl>
                                        <p:attrNameLst>
                                          <p:attrName>style.visibility</p:attrName>
                                        </p:attrNameLst>
                                      </p:cBhvr>
                                      <p:to>
                                        <p:strVal val="visible"/>
                                      </p:to>
                                    </p:set>
                                    <p:animEffect transition="in" filter="wipe(left)">
                                      <p:cBhvr>
                                        <p:cTn id="55" dur="500"/>
                                        <p:tgtEl>
                                          <p:spTgt spid="158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4" grpId="0" autoUpdateAnimBg="0"/>
      <p:bldP spid="158729" grpId="0"/>
      <p:bldP spid="158738"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420" name="Object 4"/>
          <p:cNvGraphicFramePr>
            <a:graphicFrameLocks noChangeAspect="1"/>
          </p:cNvGraphicFramePr>
          <p:nvPr/>
        </p:nvGraphicFramePr>
        <p:xfrm>
          <a:off x="2296285" y="897146"/>
          <a:ext cx="6112138" cy="457306"/>
        </p:xfrm>
        <a:graphic>
          <a:graphicData uri="http://schemas.openxmlformats.org/presentationml/2006/ole">
            <mc:AlternateContent xmlns:mc="http://schemas.openxmlformats.org/markup-compatibility/2006">
              <mc:Choice xmlns:v="urn:schemas-microsoft-com:vml" Requires="v">
                <p:oleObj spid="_x0000_s379177" name="公式" r:id="rId3" imgW="4584600" imgH="457200" progId="Equation.3">
                  <p:embed/>
                </p:oleObj>
              </mc:Choice>
              <mc:Fallback>
                <p:oleObj name="公式" r:id="rId3" imgW="45846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6285" y="897146"/>
                        <a:ext cx="6112138" cy="457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21" name="Object 5"/>
          <p:cNvGraphicFramePr>
            <a:graphicFrameLocks noChangeAspect="1"/>
          </p:cNvGraphicFramePr>
          <p:nvPr/>
        </p:nvGraphicFramePr>
        <p:xfrm>
          <a:off x="8548105" y="949545"/>
          <a:ext cx="2251840" cy="419197"/>
        </p:xfrm>
        <a:graphic>
          <a:graphicData uri="http://schemas.openxmlformats.org/presentationml/2006/ole">
            <mc:AlternateContent xmlns:mc="http://schemas.openxmlformats.org/markup-compatibility/2006">
              <mc:Choice xmlns:v="urn:schemas-microsoft-com:vml" Requires="v">
                <p:oleObj spid="_x0000_s379178" name="公式" r:id="rId5" imgW="1688760" imgH="419040" progId="Equation.3">
                  <p:embed/>
                </p:oleObj>
              </mc:Choice>
              <mc:Fallback>
                <p:oleObj name="公式" r:id="rId5" imgW="168876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8105" y="949545"/>
                        <a:ext cx="2251840" cy="419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22" name="Object 6"/>
          <p:cNvGraphicFramePr>
            <a:graphicFrameLocks noChangeAspect="1"/>
          </p:cNvGraphicFramePr>
          <p:nvPr/>
        </p:nvGraphicFramePr>
        <p:xfrm>
          <a:off x="1233857" y="1519590"/>
          <a:ext cx="10074022" cy="431900"/>
        </p:xfrm>
        <a:graphic>
          <a:graphicData uri="http://schemas.openxmlformats.org/presentationml/2006/ole">
            <mc:AlternateContent xmlns:mc="http://schemas.openxmlformats.org/markup-compatibility/2006">
              <mc:Choice xmlns:v="urn:schemas-microsoft-com:vml" Requires="v">
                <p:oleObj spid="_x0000_s379179" name="公式" r:id="rId7" imgW="7556400" imgH="431640" progId="Equation.3">
                  <p:embed/>
                </p:oleObj>
              </mc:Choice>
              <mc:Fallback>
                <p:oleObj name="公式" r:id="rId7" imgW="755640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3857" y="1519590"/>
                        <a:ext cx="10074022" cy="4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24" name="Object 8"/>
          <p:cNvGraphicFramePr>
            <a:graphicFrameLocks noChangeAspect="1"/>
          </p:cNvGraphicFramePr>
          <p:nvPr/>
        </p:nvGraphicFramePr>
        <p:xfrm>
          <a:off x="1214809" y="2134094"/>
          <a:ext cx="10035927" cy="457306"/>
        </p:xfrm>
        <a:graphic>
          <a:graphicData uri="http://schemas.openxmlformats.org/presentationml/2006/ole">
            <mc:AlternateContent xmlns:mc="http://schemas.openxmlformats.org/markup-compatibility/2006">
              <mc:Choice xmlns:v="urn:schemas-microsoft-com:vml" Requires="v">
                <p:oleObj spid="_x0000_s379180" name="公式" r:id="rId9" imgW="7530840" imgH="457200" progId="Equation.3">
                  <p:embed/>
                </p:oleObj>
              </mc:Choice>
              <mc:Fallback>
                <p:oleObj name="公式" r:id="rId9" imgW="753084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4809" y="2134094"/>
                        <a:ext cx="10035927" cy="457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25" name="Object 9"/>
          <p:cNvGraphicFramePr>
            <a:graphicFrameLocks noChangeAspect="1"/>
          </p:cNvGraphicFramePr>
          <p:nvPr/>
        </p:nvGraphicFramePr>
        <p:xfrm>
          <a:off x="1223274" y="2756538"/>
          <a:ext cx="7568215" cy="457306"/>
        </p:xfrm>
        <a:graphic>
          <a:graphicData uri="http://schemas.openxmlformats.org/presentationml/2006/ole">
            <mc:AlternateContent xmlns:mc="http://schemas.openxmlformats.org/markup-compatibility/2006">
              <mc:Choice xmlns:v="urn:schemas-microsoft-com:vml" Requires="v">
                <p:oleObj spid="_x0000_s379181" name="公式" r:id="rId11" imgW="5676840" imgH="457200" progId="Equation.3">
                  <p:embed/>
                </p:oleObj>
              </mc:Choice>
              <mc:Fallback>
                <p:oleObj name="公式" r:id="rId11" imgW="5676840" imgH="457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23274" y="2756538"/>
                        <a:ext cx="7568215" cy="457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5824802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88421"/>
                                        </p:tgtEl>
                                        <p:attrNameLst>
                                          <p:attrName>style.visibility</p:attrName>
                                        </p:attrNameLst>
                                      </p:cBhvr>
                                      <p:to>
                                        <p:strVal val="visible"/>
                                      </p:to>
                                    </p:set>
                                    <p:animEffect transition="in" filter="wipe(left)">
                                      <p:cBhvr>
                                        <p:cTn id="7" dur="500"/>
                                        <p:tgtEl>
                                          <p:spTgt spid="18842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88422"/>
                                        </p:tgtEl>
                                        <p:attrNameLst>
                                          <p:attrName>style.visibility</p:attrName>
                                        </p:attrNameLst>
                                      </p:cBhvr>
                                      <p:to>
                                        <p:strVal val="visible"/>
                                      </p:to>
                                    </p:set>
                                    <p:animEffect transition="in" filter="wipe(left)">
                                      <p:cBhvr>
                                        <p:cTn id="11" dur="500"/>
                                        <p:tgtEl>
                                          <p:spTgt spid="18842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88424"/>
                                        </p:tgtEl>
                                        <p:attrNameLst>
                                          <p:attrName>style.visibility</p:attrName>
                                        </p:attrNameLst>
                                      </p:cBhvr>
                                      <p:to>
                                        <p:strVal val="visible"/>
                                      </p:to>
                                    </p:set>
                                    <p:animEffect transition="in" filter="wipe(left)">
                                      <p:cBhvr>
                                        <p:cTn id="16" dur="500"/>
                                        <p:tgtEl>
                                          <p:spTgt spid="188424"/>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188425"/>
                                        </p:tgtEl>
                                        <p:attrNameLst>
                                          <p:attrName>style.visibility</p:attrName>
                                        </p:attrNameLst>
                                      </p:cBhvr>
                                      <p:to>
                                        <p:strVal val="visible"/>
                                      </p:to>
                                    </p:set>
                                    <p:animEffect transition="in" filter="wipe(left)">
                                      <p:cBhvr>
                                        <p:cTn id="20" dur="500"/>
                                        <p:tgtEl>
                                          <p:spTgt spid="188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076" name="Object 4"/>
          <p:cNvGraphicFramePr>
            <a:graphicFrameLocks noChangeAspect="1"/>
          </p:cNvGraphicFramePr>
          <p:nvPr/>
        </p:nvGraphicFramePr>
        <p:xfrm>
          <a:off x="1695230" y="3074112"/>
          <a:ext cx="5566109" cy="393791"/>
        </p:xfrm>
        <a:graphic>
          <a:graphicData uri="http://schemas.openxmlformats.org/presentationml/2006/ole">
            <mc:AlternateContent xmlns:mc="http://schemas.openxmlformats.org/markup-compatibility/2006">
              <mc:Choice xmlns:v="urn:schemas-microsoft-com:vml" Requires="v">
                <p:oleObj spid="_x0000_s380555" name="Equation" r:id="rId3" imgW="4063680" imgH="393480" progId="Equation.3">
                  <p:embed/>
                </p:oleObj>
              </mc:Choice>
              <mc:Fallback>
                <p:oleObj name="Equation" r:id="rId3" imgW="406368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5230" y="3074112"/>
                        <a:ext cx="5566109" cy="393791"/>
                      </a:xfrm>
                      <a:prstGeom prst="rect">
                        <a:avLst/>
                      </a:prstGeom>
                      <a:solidFill>
                        <a:srgbClr val="FFFF00">
                          <a:alpha val="55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7" name="AutoShape 5"/>
          <p:cNvSpPr>
            <a:spLocks noChangeArrowheads="1"/>
          </p:cNvSpPr>
          <p:nvPr/>
        </p:nvSpPr>
        <p:spPr bwMode="auto">
          <a:xfrm>
            <a:off x="4190454" y="2327814"/>
            <a:ext cx="507934" cy="647850"/>
          </a:xfrm>
          <a:prstGeom prst="downArrow">
            <a:avLst>
              <a:gd name="adj1" fmla="val 50000"/>
              <a:gd name="adj2" fmla="val 42500"/>
            </a:avLst>
          </a:prstGeom>
          <a:solidFill>
            <a:schemeClr val="accent1"/>
          </a:solidFill>
          <a:ln w="2857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nchor="ctr"/>
          <a:lstStyle/>
          <a:p>
            <a:endParaRPr lang="zh-CN" altLang="en-US"/>
          </a:p>
        </p:txBody>
      </p:sp>
      <p:sp>
        <p:nvSpPr>
          <p:cNvPr id="3079" name="AutoShape 7"/>
          <p:cNvSpPr>
            <a:spLocks noChangeArrowheads="1"/>
          </p:cNvSpPr>
          <p:nvPr/>
        </p:nvSpPr>
        <p:spPr bwMode="auto">
          <a:xfrm>
            <a:off x="8702600" y="2299232"/>
            <a:ext cx="507934" cy="647850"/>
          </a:xfrm>
          <a:prstGeom prst="downArrow">
            <a:avLst>
              <a:gd name="adj1" fmla="val 50000"/>
              <a:gd name="adj2" fmla="val 42500"/>
            </a:avLst>
          </a:prstGeom>
          <a:solidFill>
            <a:schemeClr val="accent1"/>
          </a:solidFill>
          <a:ln w="2857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nchor="ctr"/>
          <a:lstStyle/>
          <a:p>
            <a:endParaRPr lang="zh-CN" altLang="en-US"/>
          </a:p>
        </p:txBody>
      </p:sp>
      <p:graphicFrame>
        <p:nvGraphicFramePr>
          <p:cNvPr id="3080" name="Object 8"/>
          <p:cNvGraphicFramePr>
            <a:graphicFrameLocks noChangeAspect="1"/>
          </p:cNvGraphicFramePr>
          <p:nvPr/>
        </p:nvGraphicFramePr>
        <p:xfrm>
          <a:off x="7314248" y="3074112"/>
          <a:ext cx="3703685" cy="393791"/>
        </p:xfrm>
        <a:graphic>
          <a:graphicData uri="http://schemas.openxmlformats.org/presentationml/2006/ole">
            <mc:AlternateContent xmlns:mc="http://schemas.openxmlformats.org/markup-compatibility/2006">
              <mc:Choice xmlns:v="urn:schemas-microsoft-com:vml" Requires="v">
                <p:oleObj spid="_x0000_s380556" name="Equation" r:id="rId5" imgW="2705040" imgH="393480" progId="Equation.3">
                  <p:embed/>
                </p:oleObj>
              </mc:Choice>
              <mc:Fallback>
                <p:oleObj name="Equation" r:id="rId5" imgW="270504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4248" y="3074112"/>
                        <a:ext cx="3703685" cy="393791"/>
                      </a:xfrm>
                      <a:prstGeom prst="rect">
                        <a:avLst/>
                      </a:prstGeom>
                      <a:solidFill>
                        <a:srgbClr val="00FF00">
                          <a:alpha val="6000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1" name="Object 9"/>
          <p:cNvGraphicFramePr>
            <a:graphicFrameLocks noChangeAspect="1"/>
          </p:cNvGraphicFramePr>
          <p:nvPr/>
        </p:nvGraphicFramePr>
        <p:xfrm>
          <a:off x="1519569" y="3980785"/>
          <a:ext cx="1999990" cy="381088"/>
        </p:xfrm>
        <a:graphic>
          <a:graphicData uri="http://schemas.openxmlformats.org/presentationml/2006/ole">
            <mc:AlternateContent xmlns:mc="http://schemas.openxmlformats.org/markup-compatibility/2006">
              <mc:Choice xmlns:v="urn:schemas-microsoft-com:vml" Requires="v">
                <p:oleObj spid="_x0000_s380557" name="公式" r:id="rId7" imgW="1460160" imgH="380880" progId="Equation.3">
                  <p:embed/>
                </p:oleObj>
              </mc:Choice>
              <mc:Fallback>
                <p:oleObj name="公式" r:id="rId7" imgW="1460160" imgH="380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9569" y="3980785"/>
                        <a:ext cx="1999990" cy="381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2" name="Object 10"/>
          <p:cNvGraphicFramePr>
            <a:graphicFrameLocks noChangeAspect="1"/>
          </p:cNvGraphicFramePr>
          <p:nvPr/>
        </p:nvGraphicFramePr>
        <p:xfrm>
          <a:off x="3536491" y="3974433"/>
          <a:ext cx="3879344" cy="393791"/>
        </p:xfrm>
        <a:graphic>
          <a:graphicData uri="http://schemas.openxmlformats.org/presentationml/2006/ole">
            <mc:AlternateContent xmlns:mc="http://schemas.openxmlformats.org/markup-compatibility/2006">
              <mc:Choice xmlns:v="urn:schemas-microsoft-com:vml" Requires="v">
                <p:oleObj spid="_x0000_s380558" name="公式" r:id="rId9" imgW="2831760" imgH="393480" progId="Equation.3">
                  <p:embed/>
                </p:oleObj>
              </mc:Choice>
              <mc:Fallback>
                <p:oleObj name="公式" r:id="rId9" imgW="283176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36491" y="3974433"/>
                        <a:ext cx="3879344"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3" name="Object 11"/>
          <p:cNvGraphicFramePr>
            <a:graphicFrameLocks noChangeAspect="1"/>
          </p:cNvGraphicFramePr>
          <p:nvPr/>
        </p:nvGraphicFramePr>
        <p:xfrm>
          <a:off x="7254989" y="3974433"/>
          <a:ext cx="1964011" cy="393791"/>
        </p:xfrm>
        <a:graphic>
          <a:graphicData uri="http://schemas.openxmlformats.org/presentationml/2006/ole">
            <mc:AlternateContent xmlns:mc="http://schemas.openxmlformats.org/markup-compatibility/2006">
              <mc:Choice xmlns:v="urn:schemas-microsoft-com:vml" Requires="v">
                <p:oleObj spid="_x0000_s380559" name="公式" r:id="rId11" imgW="1473120" imgH="393480" progId="Equation.3">
                  <p:embed/>
                </p:oleObj>
              </mc:Choice>
              <mc:Fallback>
                <p:oleObj name="公式" r:id="rId11" imgW="147312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54989" y="3974433"/>
                        <a:ext cx="1964011"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4" name="Object 12"/>
          <p:cNvGraphicFramePr>
            <a:graphicFrameLocks noChangeAspect="1"/>
          </p:cNvGraphicFramePr>
          <p:nvPr/>
        </p:nvGraphicFramePr>
        <p:xfrm>
          <a:off x="9547041" y="3968082"/>
          <a:ext cx="1286766" cy="419197"/>
        </p:xfrm>
        <a:graphic>
          <a:graphicData uri="http://schemas.openxmlformats.org/presentationml/2006/ole">
            <mc:AlternateContent xmlns:mc="http://schemas.openxmlformats.org/markup-compatibility/2006">
              <mc:Choice xmlns:v="urn:schemas-microsoft-com:vml" Requires="v">
                <p:oleObj spid="_x0000_s380560" name="公式" r:id="rId13" imgW="965160" imgH="419040" progId="Equation.3">
                  <p:embed/>
                </p:oleObj>
              </mc:Choice>
              <mc:Fallback>
                <p:oleObj name="公式" r:id="rId13" imgW="965160" imgH="419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47041" y="3968082"/>
                        <a:ext cx="1286766" cy="419197"/>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6" name="Object 14"/>
          <p:cNvGraphicFramePr>
            <a:graphicFrameLocks noChangeAspect="1"/>
          </p:cNvGraphicFramePr>
          <p:nvPr/>
        </p:nvGraphicFramePr>
        <p:xfrm>
          <a:off x="5274047" y="5217733"/>
          <a:ext cx="6317428" cy="444603"/>
        </p:xfrm>
        <a:graphic>
          <a:graphicData uri="http://schemas.openxmlformats.org/presentationml/2006/ole">
            <mc:AlternateContent xmlns:mc="http://schemas.openxmlformats.org/markup-compatibility/2006">
              <mc:Choice xmlns:v="urn:schemas-microsoft-com:vml" Requires="v">
                <p:oleObj spid="_x0000_s380561" name="公式" r:id="rId15" imgW="4609800" imgH="444240" progId="Equation.3">
                  <p:embed/>
                </p:oleObj>
              </mc:Choice>
              <mc:Fallback>
                <p:oleObj name="公式" r:id="rId15" imgW="4609800" imgH="4442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74047" y="5217733"/>
                        <a:ext cx="6317428" cy="444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7" name="AutoShape 15"/>
          <p:cNvSpPr>
            <a:spLocks noChangeArrowheads="1"/>
          </p:cNvSpPr>
          <p:nvPr/>
        </p:nvSpPr>
        <p:spPr bwMode="auto">
          <a:xfrm>
            <a:off x="9923759" y="4453970"/>
            <a:ext cx="507934" cy="606565"/>
          </a:xfrm>
          <a:prstGeom prst="downArrow">
            <a:avLst>
              <a:gd name="adj1" fmla="val 50000"/>
              <a:gd name="adj2" fmla="val 39792"/>
            </a:avLst>
          </a:prstGeom>
          <a:solidFill>
            <a:schemeClr val="accent1"/>
          </a:solidFill>
          <a:ln w="2857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nchor="ctr"/>
          <a:lstStyle/>
          <a:p>
            <a:endParaRPr lang="zh-CN" altLang="en-US"/>
          </a:p>
        </p:txBody>
      </p:sp>
      <p:graphicFrame>
        <p:nvGraphicFramePr>
          <p:cNvPr id="3088" name="Object 16"/>
          <p:cNvGraphicFramePr>
            <a:graphicFrameLocks noGrp="1" noChangeAspect="1"/>
          </p:cNvGraphicFramePr>
          <p:nvPr>
            <p:ph idx="4294967295"/>
          </p:nvPr>
        </p:nvGraphicFramePr>
        <p:xfrm>
          <a:off x="1225392" y="1867332"/>
          <a:ext cx="1305813" cy="431900"/>
        </p:xfrm>
        <a:graphic>
          <a:graphicData uri="http://schemas.openxmlformats.org/presentationml/2006/ole">
            <mc:AlternateContent xmlns:mc="http://schemas.openxmlformats.org/markup-compatibility/2006">
              <mc:Choice xmlns:v="urn:schemas-microsoft-com:vml" Requires="v">
                <p:oleObj spid="_x0000_s380562" name="公式" r:id="rId17" imgW="863280" imgH="380880" progId="Equation.3">
                  <p:embed/>
                </p:oleObj>
              </mc:Choice>
              <mc:Fallback>
                <p:oleObj name="公式" r:id="rId17" imgW="863280" imgH="380880" progId="Equation.3">
                  <p:embed/>
                  <p:pic>
                    <p:nvPicPr>
                      <p:cNvPr id="0" name=""/>
                      <p:cNvPicPr>
                        <a:picLocks noGrp="1"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25392" y="1867332"/>
                        <a:ext cx="1305813" cy="4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1" name="Text Box 19"/>
          <p:cNvSpPr txBox="1">
            <a:spLocks noChangeArrowheads="1"/>
          </p:cNvSpPr>
          <p:nvPr/>
        </p:nvSpPr>
        <p:spPr bwMode="auto">
          <a:xfrm>
            <a:off x="1106873" y="661814"/>
            <a:ext cx="6332242" cy="848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nchor="ctr">
            <a:spAutoFit/>
          </a:bodyPr>
          <a:lstStyle/>
          <a:p>
            <a:pPr eaLnBrk="0" hangingPunct="0"/>
            <a:r>
              <a:rPr kumimoji="1" lang="zh-CN" altLang="en-US" sz="4800" b="1">
                <a:solidFill>
                  <a:srgbClr val="000000"/>
                </a:solidFill>
                <a:latin typeface="Times New Roman" pitchFamily="18" charset="0"/>
                <a:ea typeface="黑体" pitchFamily="2" charset="-122"/>
              </a:rPr>
              <a:t>一、边缘分布函数       </a:t>
            </a:r>
          </a:p>
        </p:txBody>
      </p:sp>
      <p:graphicFrame>
        <p:nvGraphicFramePr>
          <p:cNvPr id="3096" name="Object 24"/>
          <p:cNvGraphicFramePr>
            <a:graphicFrameLocks noChangeAspect="1"/>
          </p:cNvGraphicFramePr>
          <p:nvPr/>
        </p:nvGraphicFramePr>
        <p:xfrm>
          <a:off x="6575628" y="1918144"/>
          <a:ext cx="4622198" cy="431900"/>
        </p:xfrm>
        <a:graphic>
          <a:graphicData uri="http://schemas.openxmlformats.org/presentationml/2006/ole">
            <mc:AlternateContent xmlns:mc="http://schemas.openxmlformats.org/markup-compatibility/2006">
              <mc:Choice xmlns:v="urn:schemas-microsoft-com:vml" Requires="v">
                <p:oleObj spid="_x0000_s380563" name="公式" r:id="rId19" imgW="3466800" imgH="431640" progId="Equation.3">
                  <p:embed/>
                </p:oleObj>
              </mc:Choice>
              <mc:Fallback>
                <p:oleObj name="公式" r:id="rId19" imgW="3466800" imgH="4316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75628" y="1918144"/>
                        <a:ext cx="4622198" cy="4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7" name="Object 25"/>
          <p:cNvGraphicFramePr>
            <a:graphicFrameLocks noChangeAspect="1"/>
          </p:cNvGraphicFramePr>
          <p:nvPr/>
        </p:nvGraphicFramePr>
        <p:xfrm>
          <a:off x="2884642" y="1913381"/>
          <a:ext cx="3690986" cy="431900"/>
        </p:xfrm>
        <a:graphic>
          <a:graphicData uri="http://schemas.openxmlformats.org/presentationml/2006/ole">
            <mc:AlternateContent xmlns:mc="http://schemas.openxmlformats.org/markup-compatibility/2006">
              <mc:Choice xmlns:v="urn:schemas-microsoft-com:vml" Requires="v">
                <p:oleObj spid="_x0000_s380564" name="公式" r:id="rId21" imgW="2768400" imgH="431640" progId="Equation.3">
                  <p:embed/>
                </p:oleObj>
              </mc:Choice>
              <mc:Fallback>
                <p:oleObj name="公式" r:id="rId21" imgW="2768400" imgH="4316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84642" y="1913381"/>
                        <a:ext cx="3690986" cy="4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8" name="Object 26"/>
          <p:cNvGraphicFramePr>
            <a:graphicFrameLocks noGrp="1" noChangeAspect="1"/>
          </p:cNvGraphicFramePr>
          <p:nvPr>
            <p:ph/>
          </p:nvPr>
        </p:nvGraphicFramePr>
        <p:xfrm>
          <a:off x="9240164" y="4077644"/>
          <a:ext cx="321691" cy="152435"/>
        </p:xfrm>
        <a:graphic>
          <a:graphicData uri="http://schemas.openxmlformats.org/presentationml/2006/ole">
            <mc:AlternateContent xmlns:mc="http://schemas.openxmlformats.org/markup-compatibility/2006">
              <mc:Choice xmlns:v="urn:schemas-microsoft-com:vml" Requires="v">
                <p:oleObj spid="_x0000_s380565" name="公式" r:id="rId23" imgW="241200" imgH="152280" progId="Equation.3">
                  <p:embed/>
                </p:oleObj>
              </mc:Choice>
              <mc:Fallback>
                <p:oleObj name="公式" r:id="rId23" imgW="241200" imgH="152280" progId="Equation.3">
                  <p:embed/>
                  <p:pic>
                    <p:nvPicPr>
                      <p:cNvPr id="0" name=""/>
                      <p:cNvPicPr>
                        <a:picLocks noGrp="1"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240164" y="4077644"/>
                        <a:ext cx="321691" cy="152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468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088"/>
                                        </p:tgtEl>
                                        <p:attrNameLst>
                                          <p:attrName>style.visibility</p:attrName>
                                        </p:attrNameLst>
                                      </p:cBhvr>
                                      <p:to>
                                        <p:strVal val="visible"/>
                                      </p:to>
                                    </p:set>
                                    <p:animEffect transition="in" filter="wipe(left)">
                                      <p:cBhvr>
                                        <p:cTn id="7" dur="500"/>
                                        <p:tgtEl>
                                          <p:spTgt spid="30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097"/>
                                        </p:tgtEl>
                                        <p:attrNameLst>
                                          <p:attrName>style.visibility</p:attrName>
                                        </p:attrNameLst>
                                      </p:cBhvr>
                                      <p:to>
                                        <p:strVal val="visible"/>
                                      </p:to>
                                    </p:set>
                                    <p:animEffect transition="in" filter="wipe(left)">
                                      <p:cBhvr>
                                        <p:cTn id="12" dur="500"/>
                                        <p:tgtEl>
                                          <p:spTgt spid="30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096"/>
                                        </p:tgtEl>
                                        <p:attrNameLst>
                                          <p:attrName>style.visibility</p:attrName>
                                        </p:attrNameLst>
                                      </p:cBhvr>
                                      <p:to>
                                        <p:strVal val="visible"/>
                                      </p:to>
                                    </p:set>
                                    <p:animEffect transition="in" filter="wipe(left)">
                                      <p:cBhvr>
                                        <p:cTn id="17" dur="500"/>
                                        <p:tgtEl>
                                          <p:spTgt spid="30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077"/>
                                        </p:tgtEl>
                                        <p:attrNameLst>
                                          <p:attrName>style.visibility</p:attrName>
                                        </p:attrNameLst>
                                      </p:cBhvr>
                                      <p:to>
                                        <p:strVal val="visible"/>
                                      </p:to>
                                    </p:set>
                                    <p:animEffect transition="in" filter="wipe(up)">
                                      <p:cBhvr>
                                        <p:cTn id="22" dur="500"/>
                                        <p:tgtEl>
                                          <p:spTgt spid="307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076"/>
                                        </p:tgtEl>
                                        <p:attrNameLst>
                                          <p:attrName>style.visibility</p:attrName>
                                        </p:attrNameLst>
                                      </p:cBhvr>
                                      <p:to>
                                        <p:strVal val="visible"/>
                                      </p:to>
                                    </p:set>
                                    <p:animEffect transition="in" filter="wipe(left)">
                                      <p:cBhvr>
                                        <p:cTn id="27" dur="500"/>
                                        <p:tgtEl>
                                          <p:spTgt spid="307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079"/>
                                        </p:tgtEl>
                                        <p:attrNameLst>
                                          <p:attrName>style.visibility</p:attrName>
                                        </p:attrNameLst>
                                      </p:cBhvr>
                                      <p:to>
                                        <p:strVal val="visible"/>
                                      </p:to>
                                    </p:set>
                                    <p:animEffect transition="in" filter="wipe(up)">
                                      <p:cBhvr>
                                        <p:cTn id="32" dur="500"/>
                                        <p:tgtEl>
                                          <p:spTgt spid="307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080"/>
                                        </p:tgtEl>
                                        <p:attrNameLst>
                                          <p:attrName>style.visibility</p:attrName>
                                        </p:attrNameLst>
                                      </p:cBhvr>
                                      <p:to>
                                        <p:strVal val="visible"/>
                                      </p:to>
                                    </p:set>
                                    <p:animEffect transition="in" filter="wipe(left)">
                                      <p:cBhvr>
                                        <p:cTn id="37" dur="500"/>
                                        <p:tgtEl>
                                          <p:spTgt spid="308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081"/>
                                        </p:tgtEl>
                                        <p:attrNameLst>
                                          <p:attrName>style.visibility</p:attrName>
                                        </p:attrNameLst>
                                      </p:cBhvr>
                                      <p:to>
                                        <p:strVal val="visible"/>
                                      </p:to>
                                    </p:set>
                                    <p:animEffect transition="in" filter="wipe(left)">
                                      <p:cBhvr>
                                        <p:cTn id="42" dur="500"/>
                                        <p:tgtEl>
                                          <p:spTgt spid="308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082"/>
                                        </p:tgtEl>
                                        <p:attrNameLst>
                                          <p:attrName>style.visibility</p:attrName>
                                        </p:attrNameLst>
                                      </p:cBhvr>
                                      <p:to>
                                        <p:strVal val="visible"/>
                                      </p:to>
                                    </p:set>
                                    <p:animEffect transition="in" filter="wipe(left)">
                                      <p:cBhvr>
                                        <p:cTn id="47" dur="500"/>
                                        <p:tgtEl>
                                          <p:spTgt spid="308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3083"/>
                                        </p:tgtEl>
                                        <p:attrNameLst>
                                          <p:attrName>style.visibility</p:attrName>
                                        </p:attrNameLst>
                                      </p:cBhvr>
                                      <p:to>
                                        <p:strVal val="visible"/>
                                      </p:to>
                                    </p:set>
                                    <p:animEffect transition="in" filter="wipe(left)">
                                      <p:cBhvr>
                                        <p:cTn id="52" dur="500"/>
                                        <p:tgtEl>
                                          <p:spTgt spid="308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3098"/>
                                        </p:tgtEl>
                                        <p:attrNameLst>
                                          <p:attrName>style.visibility</p:attrName>
                                        </p:attrNameLst>
                                      </p:cBhvr>
                                      <p:to>
                                        <p:strVal val="visible"/>
                                      </p:to>
                                    </p:set>
                                    <p:animEffect transition="in" filter="wipe(left)">
                                      <p:cBhvr>
                                        <p:cTn id="57" dur="500"/>
                                        <p:tgtEl>
                                          <p:spTgt spid="3098"/>
                                        </p:tgtEl>
                                      </p:cBhvr>
                                    </p:animEffect>
                                  </p:childTnLst>
                                </p:cTn>
                              </p:par>
                            </p:childTnLst>
                          </p:cTn>
                        </p:par>
                        <p:par>
                          <p:cTn id="58" fill="hold" nodeType="afterGroup">
                            <p:stCondLst>
                              <p:cond delay="500"/>
                            </p:stCondLst>
                            <p:childTnLst>
                              <p:par>
                                <p:cTn id="59" presetID="22" presetClass="entr" presetSubtype="8" fill="hold" nodeType="afterEffect">
                                  <p:stCondLst>
                                    <p:cond delay="0"/>
                                  </p:stCondLst>
                                  <p:childTnLst>
                                    <p:set>
                                      <p:cBhvr>
                                        <p:cTn id="60" dur="1" fill="hold">
                                          <p:stCondLst>
                                            <p:cond delay="0"/>
                                          </p:stCondLst>
                                        </p:cTn>
                                        <p:tgtEl>
                                          <p:spTgt spid="3084"/>
                                        </p:tgtEl>
                                        <p:attrNameLst>
                                          <p:attrName>style.visibility</p:attrName>
                                        </p:attrNameLst>
                                      </p:cBhvr>
                                      <p:to>
                                        <p:strVal val="visible"/>
                                      </p:to>
                                    </p:set>
                                    <p:animEffect transition="in" filter="wipe(left)">
                                      <p:cBhvr>
                                        <p:cTn id="61" dur="500"/>
                                        <p:tgtEl>
                                          <p:spTgt spid="3084"/>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3087"/>
                                        </p:tgtEl>
                                        <p:attrNameLst>
                                          <p:attrName>style.visibility</p:attrName>
                                        </p:attrNameLst>
                                      </p:cBhvr>
                                      <p:to>
                                        <p:strVal val="visible"/>
                                      </p:to>
                                    </p:set>
                                    <p:animEffect transition="in" filter="wipe(up)">
                                      <p:cBhvr>
                                        <p:cTn id="66" dur="500"/>
                                        <p:tgtEl>
                                          <p:spTgt spid="3087"/>
                                        </p:tgtEl>
                                      </p:cBhvr>
                                    </p:animEffect>
                                  </p:childTnLst>
                                </p:cTn>
                              </p:par>
                            </p:childTnLst>
                          </p:cTn>
                        </p:par>
                        <p:par>
                          <p:cTn id="67" fill="hold" nodeType="afterGroup">
                            <p:stCondLst>
                              <p:cond delay="500"/>
                            </p:stCondLst>
                            <p:childTnLst>
                              <p:par>
                                <p:cTn id="68" presetID="22" presetClass="entr" presetSubtype="8" fill="hold" nodeType="afterEffect">
                                  <p:stCondLst>
                                    <p:cond delay="0"/>
                                  </p:stCondLst>
                                  <p:childTnLst>
                                    <p:set>
                                      <p:cBhvr>
                                        <p:cTn id="69" dur="1" fill="hold">
                                          <p:stCondLst>
                                            <p:cond delay="0"/>
                                          </p:stCondLst>
                                        </p:cTn>
                                        <p:tgtEl>
                                          <p:spTgt spid="3086"/>
                                        </p:tgtEl>
                                        <p:attrNameLst>
                                          <p:attrName>style.visibility</p:attrName>
                                        </p:attrNameLst>
                                      </p:cBhvr>
                                      <p:to>
                                        <p:strVal val="visible"/>
                                      </p:to>
                                    </p:set>
                                    <p:animEffect transition="in" filter="wipe(left)">
                                      <p:cBhvr>
                                        <p:cTn id="70" dur="500"/>
                                        <p:tgtEl>
                                          <p:spTgt spid="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7" grpId="0" animBg="1"/>
      <p:bldP spid="3079" grpId="0" animBg="1"/>
      <p:bldP spid="308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8" name="Object 4"/>
          <p:cNvGraphicFramePr>
            <a:graphicFrameLocks noChangeAspect="1"/>
          </p:cNvGraphicFramePr>
          <p:nvPr/>
        </p:nvGraphicFramePr>
        <p:xfrm>
          <a:off x="1278301" y="4450793"/>
          <a:ext cx="9214767" cy="419197"/>
        </p:xfrm>
        <a:graphic>
          <a:graphicData uri="http://schemas.openxmlformats.org/presentationml/2006/ole">
            <mc:AlternateContent xmlns:mc="http://schemas.openxmlformats.org/markup-compatibility/2006">
              <mc:Choice xmlns:v="urn:schemas-microsoft-com:vml" Requires="v">
                <p:oleObj spid="_x0000_s381520" name="公式" r:id="rId3" imgW="6908760" imgH="419040" progId="Equation.3">
                  <p:embed/>
                </p:oleObj>
              </mc:Choice>
              <mc:Fallback>
                <p:oleObj name="公式" r:id="rId3" imgW="690876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301" y="4450793"/>
                        <a:ext cx="9214767" cy="419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89" name="Rectangle 5"/>
          <p:cNvSpPr>
            <a:spLocks noChangeArrowheads="1"/>
          </p:cNvSpPr>
          <p:nvPr/>
        </p:nvSpPr>
        <p:spPr bwMode="auto">
          <a:xfrm>
            <a:off x="1128038" y="5071650"/>
            <a:ext cx="8924453"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spAutoFit/>
          </a:bodyPr>
          <a:lstStyle/>
          <a:p>
            <a:r>
              <a:rPr kumimoji="1" lang="zh-CN" altLang="en-US" sz="3300" b="1">
                <a:latin typeface="Times New Roman" pitchFamily="18" charset="0"/>
                <a:ea typeface="楷体_GB2312" pitchFamily="49" charset="-122"/>
              </a:rPr>
              <a:t>为随机变量 </a:t>
            </a:r>
            <a:r>
              <a:rPr kumimoji="1" lang="en-US" altLang="zh-CN" sz="3300" b="1">
                <a:latin typeface="Times New Roman" pitchFamily="18" charset="0"/>
                <a:ea typeface="楷体_GB2312" pitchFamily="49" charset="-122"/>
              </a:rPr>
              <a:t>( </a:t>
            </a:r>
            <a:r>
              <a:rPr kumimoji="1" lang="en-US" altLang="zh-CN" sz="3300" b="1" i="1">
                <a:latin typeface="Times New Roman" pitchFamily="18" charset="0"/>
                <a:ea typeface="楷体_GB2312" pitchFamily="49" charset="-122"/>
              </a:rPr>
              <a:t>X</a:t>
            </a:r>
            <a:r>
              <a:rPr kumimoji="1" lang="en-US" altLang="zh-CN" sz="3300" b="1">
                <a:latin typeface="Times New Roman" pitchFamily="18" charset="0"/>
                <a:ea typeface="楷体_GB2312" pitchFamily="49" charset="-122"/>
              </a:rPr>
              <a:t>,</a:t>
            </a:r>
            <a:r>
              <a:rPr kumimoji="1" lang="en-US" altLang="zh-CN" sz="3300" b="1" i="1">
                <a:latin typeface="Times New Roman" pitchFamily="18" charset="0"/>
                <a:ea typeface="楷体_GB2312" pitchFamily="49" charset="-122"/>
              </a:rPr>
              <a:t>Y </a:t>
            </a:r>
            <a:r>
              <a:rPr kumimoji="1" lang="en-US" altLang="zh-CN" sz="3300" b="1">
                <a:latin typeface="Times New Roman" pitchFamily="18" charset="0"/>
                <a:ea typeface="楷体_GB2312" pitchFamily="49" charset="-122"/>
              </a:rPr>
              <a:t>)</a:t>
            </a:r>
            <a:r>
              <a:rPr kumimoji="1" lang="zh-CN" altLang="en-US" sz="3300" b="1">
                <a:latin typeface="Times New Roman" pitchFamily="18" charset="0"/>
                <a:ea typeface="楷体_GB2312" pitchFamily="49" charset="-122"/>
              </a:rPr>
              <a:t>关于</a:t>
            </a:r>
            <a:r>
              <a:rPr kumimoji="1" lang="en-US" altLang="zh-CN" sz="3300" b="1" i="1">
                <a:latin typeface="Times New Roman" pitchFamily="18" charset="0"/>
                <a:ea typeface="楷体_GB2312" pitchFamily="49" charset="-122"/>
              </a:rPr>
              <a:t>Y</a:t>
            </a:r>
            <a:r>
              <a:rPr kumimoji="1" lang="en-US" altLang="zh-CN" sz="3300" b="1">
                <a:latin typeface="Times New Roman" pitchFamily="18" charset="0"/>
                <a:ea typeface="楷体_GB2312" pitchFamily="49" charset="-122"/>
              </a:rPr>
              <a:t> </a:t>
            </a:r>
            <a:r>
              <a:rPr kumimoji="1" lang="zh-CN" altLang="en-US" sz="3300" b="1">
                <a:latin typeface="Times New Roman" pitchFamily="18" charset="0"/>
                <a:ea typeface="楷体_GB2312" pitchFamily="49" charset="-122"/>
              </a:rPr>
              <a:t>的边缘分布函数</a:t>
            </a:r>
            <a:r>
              <a:rPr kumimoji="1" lang="en-US" altLang="zh-CN" sz="3300" b="1">
                <a:latin typeface="Times New Roman" pitchFamily="18" charset="0"/>
                <a:ea typeface="楷体_GB2312" pitchFamily="49" charset="-122"/>
              </a:rPr>
              <a:t>.</a:t>
            </a:r>
            <a:r>
              <a:rPr kumimoji="1" lang="en-US" altLang="zh-CN" sz="3300" b="1">
                <a:latin typeface="Times New Roman" pitchFamily="18" charset="0"/>
              </a:rPr>
              <a:t>          </a:t>
            </a:r>
          </a:p>
        </p:txBody>
      </p:sp>
      <p:graphicFrame>
        <p:nvGraphicFramePr>
          <p:cNvPr id="41991" name="Object 7"/>
          <p:cNvGraphicFramePr>
            <a:graphicFrameLocks noChangeAspect="1"/>
          </p:cNvGraphicFramePr>
          <p:nvPr/>
        </p:nvGraphicFramePr>
        <p:xfrm>
          <a:off x="3407390" y="3213844"/>
          <a:ext cx="3911091" cy="419197"/>
        </p:xfrm>
        <a:graphic>
          <a:graphicData uri="http://schemas.openxmlformats.org/presentationml/2006/ole">
            <mc:AlternateContent xmlns:mc="http://schemas.openxmlformats.org/markup-compatibility/2006">
              <mc:Choice xmlns:v="urn:schemas-microsoft-com:vml" Requires="v">
                <p:oleObj spid="_x0000_s381521" name="公式" r:id="rId5" imgW="2933640" imgH="419040" progId="Equation.3">
                  <p:embed/>
                </p:oleObj>
              </mc:Choice>
              <mc:Fallback>
                <p:oleObj name="公式" r:id="rId5" imgW="293364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7390" y="3213844"/>
                        <a:ext cx="3911091" cy="419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2" name="Object 8"/>
          <p:cNvGraphicFramePr>
            <a:graphicFrameLocks noChangeAspect="1"/>
          </p:cNvGraphicFramePr>
          <p:nvPr/>
        </p:nvGraphicFramePr>
        <p:xfrm>
          <a:off x="1286766" y="779644"/>
          <a:ext cx="1009519" cy="381088"/>
        </p:xfrm>
        <a:graphic>
          <a:graphicData uri="http://schemas.openxmlformats.org/presentationml/2006/ole">
            <mc:AlternateContent xmlns:mc="http://schemas.openxmlformats.org/markup-compatibility/2006">
              <mc:Choice xmlns:v="urn:schemas-microsoft-com:vml" Requires="v">
                <p:oleObj spid="_x0000_s381522" name="Equation" r:id="rId7" imgW="736560" imgH="380880" progId="Equation.3">
                  <p:embed/>
                </p:oleObj>
              </mc:Choice>
              <mc:Fallback>
                <p:oleObj name="Equation" r:id="rId7" imgW="736560" imgH="380880" progId="Equation.3">
                  <p:embed/>
                  <p:pic>
                    <p:nvPicPr>
                      <p:cNvPr id="0" name=""/>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1286766" y="779644"/>
                        <a:ext cx="1009519" cy="381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3" name="Object 9"/>
          <p:cNvGraphicFramePr>
            <a:graphicFrameLocks noChangeAspect="1"/>
          </p:cNvGraphicFramePr>
          <p:nvPr/>
        </p:nvGraphicFramePr>
        <p:xfrm>
          <a:off x="1265602" y="3818822"/>
          <a:ext cx="3335432" cy="431900"/>
        </p:xfrm>
        <a:graphic>
          <a:graphicData uri="http://schemas.openxmlformats.org/presentationml/2006/ole">
            <mc:AlternateContent xmlns:mc="http://schemas.openxmlformats.org/markup-compatibility/2006">
              <mc:Choice xmlns:v="urn:schemas-microsoft-com:vml" Requires="v">
                <p:oleObj spid="_x0000_s381523" name="公式" r:id="rId9" imgW="2501640" imgH="431640" progId="Equation.3">
                  <p:embed/>
                </p:oleObj>
              </mc:Choice>
              <mc:Fallback>
                <p:oleObj name="公式" r:id="rId9" imgW="250164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5602" y="3818822"/>
                        <a:ext cx="3335432" cy="4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5" name="Object 11"/>
          <p:cNvGraphicFramePr>
            <a:graphicFrameLocks noChangeAspect="1"/>
          </p:cNvGraphicFramePr>
          <p:nvPr/>
        </p:nvGraphicFramePr>
        <p:xfrm>
          <a:off x="6662399" y="1497360"/>
          <a:ext cx="338623" cy="1486244"/>
        </p:xfrm>
        <a:graphic>
          <a:graphicData uri="http://schemas.openxmlformats.org/presentationml/2006/ole">
            <mc:AlternateContent xmlns:mc="http://schemas.openxmlformats.org/markup-compatibility/2006">
              <mc:Choice xmlns:v="urn:schemas-microsoft-com:vml" Requires="v">
                <p:oleObj spid="_x0000_s381524" name="公式" r:id="rId11" imgW="253800" imgH="1485720" progId="Equation.3">
                  <p:embed/>
                </p:oleObj>
              </mc:Choice>
              <mc:Fallback>
                <p:oleObj name="公式" r:id="rId11" imgW="253800" imgH="148572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62399" y="1497360"/>
                        <a:ext cx="338623" cy="148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6" name="Object 12"/>
          <p:cNvGraphicFramePr>
            <a:graphicFrameLocks noChangeAspect="1"/>
          </p:cNvGraphicFramePr>
          <p:nvPr/>
        </p:nvGraphicFramePr>
        <p:xfrm>
          <a:off x="1276185" y="1443372"/>
          <a:ext cx="6840176" cy="419197"/>
        </p:xfrm>
        <a:graphic>
          <a:graphicData uri="http://schemas.openxmlformats.org/presentationml/2006/ole">
            <mc:AlternateContent xmlns:mc="http://schemas.openxmlformats.org/markup-compatibility/2006">
              <mc:Choice xmlns:v="urn:schemas-microsoft-com:vml" Requires="v">
                <p:oleObj spid="_x0000_s381525" name="公式" r:id="rId13" imgW="5130720" imgH="419040" progId="Equation.3">
                  <p:embed/>
                </p:oleObj>
              </mc:Choice>
              <mc:Fallback>
                <p:oleObj name="公式" r:id="rId13" imgW="5130720" imgH="419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76185" y="1443372"/>
                        <a:ext cx="6840176" cy="419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7" name="Object 13"/>
          <p:cNvGraphicFramePr>
            <a:graphicFrameLocks noChangeAspect="1"/>
          </p:cNvGraphicFramePr>
          <p:nvPr/>
        </p:nvGraphicFramePr>
        <p:xfrm>
          <a:off x="1276184" y="2018180"/>
          <a:ext cx="2082529" cy="431900"/>
        </p:xfrm>
        <a:graphic>
          <a:graphicData uri="http://schemas.openxmlformats.org/presentationml/2006/ole">
            <mc:AlternateContent xmlns:mc="http://schemas.openxmlformats.org/markup-compatibility/2006">
              <mc:Choice xmlns:v="urn:schemas-microsoft-com:vml" Requires="v">
                <p:oleObj spid="_x0000_s381526" name="公式" r:id="rId15" imgW="1562040" imgH="431640" progId="Equation.3">
                  <p:embed/>
                </p:oleObj>
              </mc:Choice>
              <mc:Fallback>
                <p:oleObj name="公式" r:id="rId15" imgW="1562040" imgH="431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76184" y="2018180"/>
                        <a:ext cx="2082529" cy="4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8" name="Object 14"/>
          <p:cNvGraphicFramePr>
            <a:graphicFrameLocks noChangeAspect="1"/>
          </p:cNvGraphicFramePr>
          <p:nvPr/>
        </p:nvGraphicFramePr>
        <p:xfrm>
          <a:off x="3445485" y="2032471"/>
          <a:ext cx="8313184" cy="431900"/>
        </p:xfrm>
        <a:graphic>
          <a:graphicData uri="http://schemas.openxmlformats.org/presentationml/2006/ole">
            <mc:AlternateContent xmlns:mc="http://schemas.openxmlformats.org/markup-compatibility/2006">
              <mc:Choice xmlns:v="urn:schemas-microsoft-com:vml" Requires="v">
                <p:oleObj spid="_x0000_s381527" name="公式" r:id="rId17" imgW="6235560" imgH="431640" progId="Equation.3">
                  <p:embed/>
                </p:oleObj>
              </mc:Choice>
              <mc:Fallback>
                <p:oleObj name="公式" r:id="rId17" imgW="6235560" imgH="4316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45485" y="2032471"/>
                        <a:ext cx="8313184" cy="4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9" name="Object 15"/>
          <p:cNvGraphicFramePr>
            <a:graphicFrameLocks noChangeAspect="1"/>
          </p:cNvGraphicFramePr>
          <p:nvPr/>
        </p:nvGraphicFramePr>
        <p:xfrm>
          <a:off x="1269835" y="2623157"/>
          <a:ext cx="8838049" cy="444603"/>
        </p:xfrm>
        <a:graphic>
          <a:graphicData uri="http://schemas.openxmlformats.org/presentationml/2006/ole">
            <mc:AlternateContent xmlns:mc="http://schemas.openxmlformats.org/markup-compatibility/2006">
              <mc:Choice xmlns:v="urn:schemas-microsoft-com:vml" Requires="v">
                <p:oleObj spid="_x0000_s381528" name="公式" r:id="rId19" imgW="6629400" imgH="444240" progId="Equation.3">
                  <p:embed/>
                </p:oleObj>
              </mc:Choice>
              <mc:Fallback>
                <p:oleObj name="公式" r:id="rId19" imgW="6629400" imgH="4442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69835" y="2623157"/>
                        <a:ext cx="8838049"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2017" name="Group 33"/>
          <p:cNvGrpSpPr>
            <a:grpSpLocks/>
          </p:cNvGrpSpPr>
          <p:nvPr/>
        </p:nvGrpSpPr>
        <p:grpSpPr bwMode="auto">
          <a:xfrm>
            <a:off x="2653955" y="757414"/>
            <a:ext cx="8747046" cy="519232"/>
            <a:chOff x="1182" y="499"/>
            <a:chExt cx="4133" cy="327"/>
          </a:xfrm>
        </p:grpSpPr>
        <p:sp>
          <p:nvSpPr>
            <p:cNvPr id="42002" name="Rectangle 18"/>
            <p:cNvSpPr>
              <a:spLocks noChangeArrowheads="1"/>
            </p:cNvSpPr>
            <p:nvPr/>
          </p:nvSpPr>
          <p:spPr bwMode="auto">
            <a:xfrm>
              <a:off x="5265" y="499"/>
              <a:ext cx="5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b="1">
                  <a:solidFill>
                    <a:srgbClr val="000000"/>
                  </a:solidFill>
                  <a:latin typeface="Times New Roman" pitchFamily="18" charset="0"/>
                </a:rPr>
                <a:t>,</a:t>
              </a:r>
              <a:endParaRPr lang="en-US" altLang="zh-CN"/>
            </a:p>
          </p:txBody>
        </p:sp>
        <p:sp>
          <p:nvSpPr>
            <p:cNvPr id="42003" name="Rectangle 19"/>
            <p:cNvSpPr>
              <a:spLocks noChangeArrowheads="1"/>
            </p:cNvSpPr>
            <p:nvPr/>
          </p:nvSpPr>
          <p:spPr bwMode="auto">
            <a:xfrm>
              <a:off x="3962" y="499"/>
              <a:ext cx="6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b="1">
                  <a:solidFill>
                    <a:srgbClr val="000000"/>
                  </a:solidFill>
                  <a:latin typeface="Times New Roman" pitchFamily="18" charset="0"/>
                </a:rPr>
                <a:t>)</a:t>
              </a:r>
              <a:endParaRPr lang="en-US" altLang="zh-CN"/>
            </a:p>
          </p:txBody>
        </p:sp>
        <p:sp>
          <p:nvSpPr>
            <p:cNvPr id="42004" name="Rectangle 20"/>
            <p:cNvSpPr>
              <a:spLocks noChangeArrowheads="1"/>
            </p:cNvSpPr>
            <p:nvPr/>
          </p:nvSpPr>
          <p:spPr bwMode="auto">
            <a:xfrm>
              <a:off x="3720" y="499"/>
              <a:ext cx="5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b="1">
                  <a:solidFill>
                    <a:srgbClr val="000000"/>
                  </a:solidFill>
                  <a:latin typeface="Times New Roman" pitchFamily="18" charset="0"/>
                </a:rPr>
                <a:t>,</a:t>
              </a:r>
              <a:endParaRPr lang="en-US" altLang="zh-CN"/>
            </a:p>
          </p:txBody>
        </p:sp>
        <p:sp>
          <p:nvSpPr>
            <p:cNvPr id="42005" name="Rectangle 21"/>
            <p:cNvSpPr>
              <a:spLocks noChangeArrowheads="1"/>
            </p:cNvSpPr>
            <p:nvPr/>
          </p:nvSpPr>
          <p:spPr bwMode="auto">
            <a:xfrm>
              <a:off x="3428" y="499"/>
              <a:ext cx="6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b="1">
                  <a:solidFill>
                    <a:srgbClr val="000000"/>
                  </a:solidFill>
                  <a:latin typeface="Times New Roman" pitchFamily="18" charset="0"/>
                </a:rPr>
                <a:t>(</a:t>
              </a:r>
              <a:endParaRPr lang="en-US" altLang="zh-CN"/>
            </a:p>
          </p:txBody>
        </p:sp>
        <p:sp>
          <p:nvSpPr>
            <p:cNvPr id="42006" name="Rectangle 22"/>
            <p:cNvSpPr>
              <a:spLocks noChangeArrowheads="1"/>
            </p:cNvSpPr>
            <p:nvPr/>
          </p:nvSpPr>
          <p:spPr bwMode="auto">
            <a:xfrm>
              <a:off x="2108" y="499"/>
              <a:ext cx="6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b="1">
                  <a:solidFill>
                    <a:srgbClr val="000000"/>
                  </a:solidFill>
                  <a:latin typeface="Times New Roman" pitchFamily="18" charset="0"/>
                </a:rPr>
                <a:t>)</a:t>
              </a:r>
              <a:endParaRPr lang="en-US" altLang="zh-CN"/>
            </a:p>
          </p:txBody>
        </p:sp>
        <p:sp>
          <p:nvSpPr>
            <p:cNvPr id="42007" name="Rectangle 23"/>
            <p:cNvSpPr>
              <a:spLocks noChangeArrowheads="1"/>
            </p:cNvSpPr>
            <p:nvPr/>
          </p:nvSpPr>
          <p:spPr bwMode="auto">
            <a:xfrm>
              <a:off x="1884" y="499"/>
              <a:ext cx="5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b="1">
                  <a:solidFill>
                    <a:srgbClr val="000000"/>
                  </a:solidFill>
                  <a:latin typeface="Times New Roman" pitchFamily="18" charset="0"/>
                </a:rPr>
                <a:t>,</a:t>
              </a:r>
              <a:endParaRPr lang="en-US" altLang="zh-CN"/>
            </a:p>
          </p:txBody>
        </p:sp>
        <p:sp>
          <p:nvSpPr>
            <p:cNvPr id="42008" name="Rectangle 24"/>
            <p:cNvSpPr>
              <a:spLocks noChangeArrowheads="1"/>
            </p:cNvSpPr>
            <p:nvPr/>
          </p:nvSpPr>
          <p:spPr bwMode="auto">
            <a:xfrm>
              <a:off x="1654" y="499"/>
              <a:ext cx="6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b="1">
                  <a:solidFill>
                    <a:srgbClr val="000000"/>
                  </a:solidFill>
                  <a:latin typeface="Times New Roman" pitchFamily="18" charset="0"/>
                </a:rPr>
                <a:t>(</a:t>
              </a:r>
              <a:endParaRPr lang="en-US" altLang="zh-CN"/>
            </a:p>
          </p:txBody>
        </p:sp>
        <p:sp>
          <p:nvSpPr>
            <p:cNvPr id="42009" name="Rectangle 25"/>
            <p:cNvSpPr>
              <a:spLocks noChangeArrowheads="1"/>
            </p:cNvSpPr>
            <p:nvPr/>
          </p:nvSpPr>
          <p:spPr bwMode="auto">
            <a:xfrm>
              <a:off x="4070" y="506"/>
              <a:ext cx="1004"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3300" b="1">
                  <a:solidFill>
                    <a:srgbClr val="000000"/>
                  </a:solidFill>
                  <a:latin typeface="楷体_GB2312" pitchFamily="49" charset="-122"/>
                  <a:ea typeface="楷体_GB2312" pitchFamily="49" charset="-122"/>
                </a:rPr>
                <a:t>的分布函数</a:t>
              </a:r>
              <a:endParaRPr lang="zh-CN" altLang="en-US"/>
            </a:p>
          </p:txBody>
        </p:sp>
        <p:sp>
          <p:nvSpPr>
            <p:cNvPr id="42010" name="Rectangle 26"/>
            <p:cNvSpPr>
              <a:spLocks noChangeArrowheads="1"/>
            </p:cNvSpPr>
            <p:nvPr/>
          </p:nvSpPr>
          <p:spPr bwMode="auto">
            <a:xfrm>
              <a:off x="2220" y="506"/>
              <a:ext cx="1004"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3300" b="1">
                  <a:solidFill>
                    <a:srgbClr val="000000"/>
                  </a:solidFill>
                  <a:latin typeface="楷体_GB2312" pitchFamily="49" charset="-122"/>
                  <a:ea typeface="楷体_GB2312" pitchFamily="49" charset="-122"/>
                </a:rPr>
                <a:t>为随机变量</a:t>
              </a:r>
              <a:endParaRPr lang="zh-CN" altLang="en-US"/>
            </a:p>
          </p:txBody>
        </p:sp>
        <p:sp>
          <p:nvSpPr>
            <p:cNvPr id="42011" name="Rectangle 27"/>
            <p:cNvSpPr>
              <a:spLocks noChangeArrowheads="1"/>
            </p:cNvSpPr>
            <p:nvPr/>
          </p:nvSpPr>
          <p:spPr bwMode="auto">
            <a:xfrm>
              <a:off x="1182" y="506"/>
              <a:ext cx="20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3300" b="1">
                  <a:solidFill>
                    <a:srgbClr val="000000"/>
                  </a:solidFill>
                  <a:latin typeface="楷体_GB2312" pitchFamily="49" charset="-122"/>
                  <a:ea typeface="楷体_GB2312" pitchFamily="49" charset="-122"/>
                </a:rPr>
                <a:t>设</a:t>
              </a:r>
              <a:endParaRPr lang="zh-CN" altLang="en-US"/>
            </a:p>
          </p:txBody>
        </p:sp>
        <p:sp>
          <p:nvSpPr>
            <p:cNvPr id="42012" name="Rectangle 28"/>
            <p:cNvSpPr>
              <a:spLocks noChangeArrowheads="1"/>
            </p:cNvSpPr>
            <p:nvPr/>
          </p:nvSpPr>
          <p:spPr bwMode="auto">
            <a:xfrm>
              <a:off x="3782" y="499"/>
              <a:ext cx="12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b="1" i="1">
                  <a:solidFill>
                    <a:srgbClr val="000000"/>
                  </a:solidFill>
                  <a:latin typeface="Times New Roman" pitchFamily="18" charset="0"/>
                </a:rPr>
                <a:t>Y</a:t>
              </a:r>
              <a:endParaRPr lang="en-US" altLang="zh-CN"/>
            </a:p>
          </p:txBody>
        </p:sp>
        <p:sp>
          <p:nvSpPr>
            <p:cNvPr id="42013" name="Rectangle 29"/>
            <p:cNvSpPr>
              <a:spLocks noChangeArrowheads="1"/>
            </p:cNvSpPr>
            <p:nvPr/>
          </p:nvSpPr>
          <p:spPr bwMode="auto">
            <a:xfrm>
              <a:off x="3533" y="499"/>
              <a:ext cx="133"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b="1" i="1">
                  <a:solidFill>
                    <a:srgbClr val="000000"/>
                  </a:solidFill>
                  <a:latin typeface="Times New Roman" pitchFamily="18" charset="0"/>
                </a:rPr>
                <a:t>X</a:t>
              </a:r>
              <a:endParaRPr lang="en-US" altLang="zh-CN"/>
            </a:p>
          </p:txBody>
        </p:sp>
        <p:sp>
          <p:nvSpPr>
            <p:cNvPr id="42014" name="Rectangle 30"/>
            <p:cNvSpPr>
              <a:spLocks noChangeArrowheads="1"/>
            </p:cNvSpPr>
            <p:nvPr/>
          </p:nvSpPr>
          <p:spPr bwMode="auto">
            <a:xfrm>
              <a:off x="1993" y="499"/>
              <a:ext cx="89"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b="1" i="1">
                  <a:solidFill>
                    <a:srgbClr val="000000"/>
                  </a:solidFill>
                  <a:latin typeface="Times New Roman" pitchFamily="18" charset="0"/>
                </a:rPr>
                <a:t>y</a:t>
              </a:r>
              <a:endParaRPr lang="en-US" altLang="zh-CN"/>
            </a:p>
          </p:txBody>
        </p:sp>
        <p:sp>
          <p:nvSpPr>
            <p:cNvPr id="42015" name="Rectangle 31"/>
            <p:cNvSpPr>
              <a:spLocks noChangeArrowheads="1"/>
            </p:cNvSpPr>
            <p:nvPr/>
          </p:nvSpPr>
          <p:spPr bwMode="auto">
            <a:xfrm>
              <a:off x="1758" y="499"/>
              <a:ext cx="10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b="1" i="1">
                  <a:solidFill>
                    <a:srgbClr val="000000"/>
                  </a:solidFill>
                  <a:latin typeface="Times New Roman" pitchFamily="18" charset="0"/>
                </a:rPr>
                <a:t>x</a:t>
              </a:r>
              <a:endParaRPr lang="en-US" altLang="zh-CN"/>
            </a:p>
          </p:txBody>
        </p:sp>
        <p:sp>
          <p:nvSpPr>
            <p:cNvPr id="42016" name="Rectangle 32"/>
            <p:cNvSpPr>
              <a:spLocks noChangeArrowheads="1"/>
            </p:cNvSpPr>
            <p:nvPr/>
          </p:nvSpPr>
          <p:spPr bwMode="auto">
            <a:xfrm>
              <a:off x="1474" y="499"/>
              <a:ext cx="133"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300" b="1" i="1">
                  <a:solidFill>
                    <a:srgbClr val="000000"/>
                  </a:solidFill>
                  <a:latin typeface="Times New Roman" pitchFamily="18" charset="0"/>
                </a:rPr>
                <a:t>F</a:t>
              </a:r>
              <a:endParaRPr lang="en-US" altLang="zh-CN"/>
            </a:p>
          </p:txBody>
        </p:sp>
      </p:grpSp>
      <p:graphicFrame>
        <p:nvGraphicFramePr>
          <p:cNvPr id="42018" name="Object 34"/>
          <p:cNvGraphicFramePr>
            <a:graphicFrameLocks noChangeAspect="1"/>
          </p:cNvGraphicFramePr>
          <p:nvPr/>
        </p:nvGraphicFramePr>
        <p:xfrm>
          <a:off x="10126932" y="2637449"/>
          <a:ext cx="948143" cy="381088"/>
        </p:xfrm>
        <a:graphic>
          <a:graphicData uri="http://schemas.openxmlformats.org/presentationml/2006/ole">
            <mc:AlternateContent xmlns:mc="http://schemas.openxmlformats.org/markup-compatibility/2006">
              <mc:Choice xmlns:v="urn:schemas-microsoft-com:vml" Requires="v">
                <p:oleObj spid="_x0000_s381529" name="公式" r:id="rId21" imgW="711000" imgH="380880" progId="Equation.3">
                  <p:embed/>
                </p:oleObj>
              </mc:Choice>
              <mc:Fallback>
                <p:oleObj name="公式" r:id="rId21" imgW="711000" imgH="3808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126932" y="2637449"/>
                        <a:ext cx="948143" cy="3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7585326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2017"/>
                                        </p:tgtEl>
                                        <p:attrNameLst>
                                          <p:attrName>style.visibility</p:attrName>
                                        </p:attrNameLst>
                                      </p:cBhvr>
                                      <p:to>
                                        <p:strVal val="visible"/>
                                      </p:to>
                                    </p:set>
                                    <p:animEffect transition="in" filter="wipe(left)">
                                      <p:cBhvr>
                                        <p:cTn id="7" dur="500"/>
                                        <p:tgtEl>
                                          <p:spTgt spid="420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1996"/>
                                        </p:tgtEl>
                                        <p:attrNameLst>
                                          <p:attrName>style.visibility</p:attrName>
                                        </p:attrNameLst>
                                      </p:cBhvr>
                                      <p:to>
                                        <p:strVal val="visible"/>
                                      </p:to>
                                    </p:set>
                                    <p:animEffect transition="in" filter="wipe(left)">
                                      <p:cBhvr>
                                        <p:cTn id="12" dur="500"/>
                                        <p:tgtEl>
                                          <p:spTgt spid="419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1997"/>
                                        </p:tgtEl>
                                        <p:attrNameLst>
                                          <p:attrName>style.visibility</p:attrName>
                                        </p:attrNameLst>
                                      </p:cBhvr>
                                      <p:to>
                                        <p:strVal val="visible"/>
                                      </p:to>
                                    </p:set>
                                    <p:animEffect transition="in" filter="wipe(left)">
                                      <p:cBhvr>
                                        <p:cTn id="17" dur="500"/>
                                        <p:tgtEl>
                                          <p:spTgt spid="4199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1998"/>
                                        </p:tgtEl>
                                        <p:attrNameLst>
                                          <p:attrName>style.visibility</p:attrName>
                                        </p:attrNameLst>
                                      </p:cBhvr>
                                      <p:to>
                                        <p:strVal val="visible"/>
                                      </p:to>
                                    </p:set>
                                    <p:animEffect transition="in" filter="wipe(left)">
                                      <p:cBhvr>
                                        <p:cTn id="22" dur="500"/>
                                        <p:tgtEl>
                                          <p:spTgt spid="41998"/>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41999"/>
                                        </p:tgtEl>
                                        <p:attrNameLst>
                                          <p:attrName>style.visibility</p:attrName>
                                        </p:attrNameLst>
                                      </p:cBhvr>
                                      <p:to>
                                        <p:strVal val="visible"/>
                                      </p:to>
                                    </p:set>
                                    <p:animEffect transition="in" filter="wipe(left)">
                                      <p:cBhvr>
                                        <p:cTn id="26" dur="500"/>
                                        <p:tgtEl>
                                          <p:spTgt spid="4199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42018"/>
                                        </p:tgtEl>
                                        <p:attrNameLst>
                                          <p:attrName>style.visibility</p:attrName>
                                        </p:attrNameLst>
                                      </p:cBhvr>
                                      <p:to>
                                        <p:strVal val="visible"/>
                                      </p:to>
                                    </p:set>
                                    <p:animEffect transition="in" filter="wipe(left)">
                                      <p:cBhvr>
                                        <p:cTn id="31" dur="500"/>
                                        <p:tgtEl>
                                          <p:spTgt spid="42018"/>
                                        </p:tgtEl>
                                      </p:cBhvr>
                                    </p:animEffect>
                                  </p:childTnLst>
                                </p:cTn>
                              </p:par>
                            </p:childTnLst>
                          </p:cTn>
                        </p:par>
                        <p:par>
                          <p:cTn id="32" fill="hold" nodeType="afterGroup">
                            <p:stCondLst>
                              <p:cond delay="500"/>
                            </p:stCondLst>
                            <p:childTnLst>
                              <p:par>
                                <p:cTn id="33" presetID="22" presetClass="entr" presetSubtype="8" fill="hold" nodeType="afterEffect">
                                  <p:stCondLst>
                                    <p:cond delay="0"/>
                                  </p:stCondLst>
                                  <p:childTnLst>
                                    <p:set>
                                      <p:cBhvr>
                                        <p:cTn id="34" dur="1" fill="hold">
                                          <p:stCondLst>
                                            <p:cond delay="0"/>
                                          </p:stCondLst>
                                        </p:cTn>
                                        <p:tgtEl>
                                          <p:spTgt spid="41991"/>
                                        </p:tgtEl>
                                        <p:attrNameLst>
                                          <p:attrName>style.visibility</p:attrName>
                                        </p:attrNameLst>
                                      </p:cBhvr>
                                      <p:to>
                                        <p:strVal val="visible"/>
                                      </p:to>
                                    </p:set>
                                    <p:animEffect transition="in" filter="wipe(left)">
                                      <p:cBhvr>
                                        <p:cTn id="35" dur="500"/>
                                        <p:tgtEl>
                                          <p:spTgt spid="4199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41993"/>
                                        </p:tgtEl>
                                        <p:attrNameLst>
                                          <p:attrName>style.visibility</p:attrName>
                                        </p:attrNameLst>
                                      </p:cBhvr>
                                      <p:to>
                                        <p:strVal val="visible"/>
                                      </p:to>
                                    </p:set>
                                    <p:animEffect transition="in" filter="wipe(left)">
                                      <p:cBhvr>
                                        <p:cTn id="40" dur="500"/>
                                        <p:tgtEl>
                                          <p:spTgt spid="4199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41988"/>
                                        </p:tgtEl>
                                        <p:attrNameLst>
                                          <p:attrName>style.visibility</p:attrName>
                                        </p:attrNameLst>
                                      </p:cBhvr>
                                      <p:to>
                                        <p:strVal val="visible"/>
                                      </p:to>
                                    </p:set>
                                    <p:animEffect transition="in" filter="wipe(left)">
                                      <p:cBhvr>
                                        <p:cTn id="45" dur="500"/>
                                        <p:tgtEl>
                                          <p:spTgt spid="4198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1989"/>
                                        </p:tgtEl>
                                        <p:attrNameLst>
                                          <p:attrName>style.visibility</p:attrName>
                                        </p:attrNameLst>
                                      </p:cBhvr>
                                      <p:to>
                                        <p:strVal val="visible"/>
                                      </p:to>
                                    </p:set>
                                    <p:animEffect transition="in" filter="wipe(left)">
                                      <p:cBhvr>
                                        <p:cTn id="50" dur="500"/>
                                        <p:tgtEl>
                                          <p:spTgt spid="41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3" name="Object 5"/>
          <p:cNvGraphicFramePr>
            <a:graphicFrameLocks noChangeAspect="1"/>
          </p:cNvGraphicFramePr>
          <p:nvPr/>
        </p:nvGraphicFramePr>
        <p:xfrm>
          <a:off x="1276185" y="1600571"/>
          <a:ext cx="1009518" cy="381088"/>
        </p:xfrm>
        <a:graphic>
          <a:graphicData uri="http://schemas.openxmlformats.org/presentationml/2006/ole">
            <mc:AlternateContent xmlns:mc="http://schemas.openxmlformats.org/markup-compatibility/2006">
              <mc:Choice xmlns:v="urn:schemas-microsoft-com:vml" Requires="v">
                <p:oleObj spid="_x0000_s420963" name="Equation" r:id="rId3" imgW="736560" imgH="380880" progId="Equation.3">
                  <p:embed/>
                </p:oleObj>
              </mc:Choice>
              <mc:Fallback>
                <p:oleObj name="Equation" r:id="rId3" imgW="736560" imgH="380880" progId="Equation.3">
                  <p:embed/>
                  <p:pic>
                    <p:nvPicPr>
                      <p:cNvPr id="0" name=""/>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1276185" y="1600571"/>
                        <a:ext cx="1009518" cy="381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14" name="Rectangle 6"/>
          <p:cNvSpPr>
            <a:spLocks noChangeArrowheads="1"/>
          </p:cNvSpPr>
          <p:nvPr/>
        </p:nvSpPr>
        <p:spPr bwMode="auto">
          <a:xfrm>
            <a:off x="1102641" y="691849"/>
            <a:ext cx="12575596"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nchor="ctr">
            <a:spAutoFit/>
          </a:bodyPr>
          <a:lstStyle/>
          <a:p>
            <a:pPr eaLnBrk="0" hangingPunct="0"/>
            <a:r>
              <a:rPr kumimoji="1" lang="zh-CN" altLang="en-US" sz="2800" b="1" dirty="0" smtClean="0">
                <a:solidFill>
                  <a:srgbClr val="000000"/>
                </a:solidFill>
                <a:latin typeface="Times New Roman" pitchFamily="18" charset="0"/>
                <a:ea typeface="黑体" pitchFamily="2" charset="-122"/>
              </a:rPr>
              <a:t>离散</a:t>
            </a:r>
            <a:r>
              <a:rPr kumimoji="1" lang="zh-CN" altLang="en-US" sz="2800" b="1" dirty="0">
                <a:solidFill>
                  <a:srgbClr val="000000"/>
                </a:solidFill>
                <a:latin typeface="Times New Roman" pitchFamily="18" charset="0"/>
                <a:ea typeface="黑体" pitchFamily="2" charset="-122"/>
              </a:rPr>
              <a:t>型随机变量的边缘分布律 </a:t>
            </a:r>
          </a:p>
        </p:txBody>
      </p:sp>
      <p:graphicFrame>
        <p:nvGraphicFramePr>
          <p:cNvPr id="43015" name="Object 7"/>
          <p:cNvGraphicFramePr>
            <a:graphicFrameLocks noChangeAspect="1"/>
          </p:cNvGraphicFramePr>
          <p:nvPr/>
        </p:nvGraphicFramePr>
        <p:xfrm>
          <a:off x="2662420" y="1602159"/>
          <a:ext cx="9193603" cy="444603"/>
        </p:xfrm>
        <a:graphic>
          <a:graphicData uri="http://schemas.openxmlformats.org/presentationml/2006/ole">
            <mc:AlternateContent xmlns:mc="http://schemas.openxmlformats.org/markup-compatibility/2006">
              <mc:Choice xmlns:v="urn:schemas-microsoft-com:vml" Requires="v">
                <p:oleObj spid="_x0000_s420964" name="公式" r:id="rId5" imgW="6895800" imgH="444240" progId="Equation.3">
                  <p:embed/>
                </p:oleObj>
              </mc:Choice>
              <mc:Fallback>
                <p:oleObj name="公式" r:id="rId5" imgW="689580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2420" y="1602159"/>
                        <a:ext cx="9193603"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16" name="Object 8"/>
          <p:cNvGraphicFramePr>
            <a:graphicFrameLocks noChangeAspect="1"/>
          </p:cNvGraphicFramePr>
          <p:nvPr/>
        </p:nvGraphicFramePr>
        <p:xfrm>
          <a:off x="1276185" y="2134094"/>
          <a:ext cx="1083592" cy="444603"/>
        </p:xfrm>
        <a:graphic>
          <a:graphicData uri="http://schemas.openxmlformats.org/presentationml/2006/ole">
            <mc:AlternateContent xmlns:mc="http://schemas.openxmlformats.org/markup-compatibility/2006">
              <mc:Choice xmlns:v="urn:schemas-microsoft-com:vml" Requires="v">
                <p:oleObj spid="_x0000_s420965" name="公式" r:id="rId7" imgW="812520" imgH="444240" progId="Equation.3">
                  <p:embed/>
                </p:oleObj>
              </mc:Choice>
              <mc:Fallback>
                <p:oleObj name="公式" r:id="rId7" imgW="812520" imgH="4442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6185" y="2134094"/>
                        <a:ext cx="1083592"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17" name="Object 9"/>
          <p:cNvGraphicFramePr>
            <a:graphicFrameLocks noChangeAspect="1"/>
          </p:cNvGraphicFramePr>
          <p:nvPr/>
        </p:nvGraphicFramePr>
        <p:xfrm>
          <a:off x="2543902" y="2134094"/>
          <a:ext cx="4656061" cy="470009"/>
        </p:xfrm>
        <a:graphic>
          <a:graphicData uri="http://schemas.openxmlformats.org/presentationml/2006/ole">
            <mc:AlternateContent xmlns:mc="http://schemas.openxmlformats.org/markup-compatibility/2006">
              <mc:Choice xmlns:v="urn:schemas-microsoft-com:vml" Requires="v">
                <p:oleObj spid="_x0000_s420966" name="公式" r:id="rId9" imgW="3492360" imgH="469800" progId="Equation.3">
                  <p:embed/>
                </p:oleObj>
              </mc:Choice>
              <mc:Fallback>
                <p:oleObj name="公式" r:id="rId9" imgW="3492360" imgH="469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3902" y="2134094"/>
                        <a:ext cx="4656061" cy="470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18" name="Object 10"/>
          <p:cNvGraphicFramePr>
            <a:graphicFrameLocks noChangeAspect="1"/>
          </p:cNvGraphicFramePr>
          <p:nvPr/>
        </p:nvGraphicFramePr>
        <p:xfrm>
          <a:off x="7246523" y="2191257"/>
          <a:ext cx="2370358" cy="393791"/>
        </p:xfrm>
        <a:graphic>
          <a:graphicData uri="http://schemas.openxmlformats.org/presentationml/2006/ole">
            <mc:AlternateContent xmlns:mc="http://schemas.openxmlformats.org/markup-compatibility/2006">
              <mc:Choice xmlns:v="urn:schemas-microsoft-com:vml" Requires="v">
                <p:oleObj spid="_x0000_s420967" name="公式" r:id="rId11" imgW="1777680" imgH="393480" progId="Equation.3">
                  <p:embed/>
                </p:oleObj>
              </mc:Choice>
              <mc:Fallback>
                <p:oleObj name="公式" r:id="rId11" imgW="177768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46523" y="2191257"/>
                        <a:ext cx="2370358" cy="39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41" name="Text Box 33"/>
          <p:cNvSpPr txBox="1">
            <a:spLocks noChangeArrowheads="1"/>
          </p:cNvSpPr>
          <p:nvPr/>
        </p:nvSpPr>
        <p:spPr bwMode="auto">
          <a:xfrm>
            <a:off x="1180947" y="2920089"/>
            <a:ext cx="2419036"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3300" b="1">
                <a:latin typeface="Times New Roman" pitchFamily="18" charset="0"/>
                <a:ea typeface="楷体_GB2312" pitchFamily="49" charset="-122"/>
              </a:rPr>
              <a:t>记  </a:t>
            </a:r>
          </a:p>
        </p:txBody>
      </p:sp>
      <p:graphicFrame>
        <p:nvGraphicFramePr>
          <p:cNvPr id="43042" name="Object 34"/>
          <p:cNvGraphicFramePr>
            <a:graphicFrameLocks noChangeAspect="1"/>
          </p:cNvGraphicFramePr>
          <p:nvPr/>
        </p:nvGraphicFramePr>
        <p:xfrm>
          <a:off x="2759774" y="2962961"/>
          <a:ext cx="592590" cy="431900"/>
        </p:xfrm>
        <a:graphic>
          <a:graphicData uri="http://schemas.openxmlformats.org/presentationml/2006/ole">
            <mc:AlternateContent xmlns:mc="http://schemas.openxmlformats.org/markup-compatibility/2006">
              <mc:Choice xmlns:v="urn:schemas-microsoft-com:vml" Requires="v">
                <p:oleObj spid="_x0000_s420968" name="公式" r:id="rId13" imgW="444240" imgH="431640" progId="Equation.3">
                  <p:embed/>
                </p:oleObj>
              </mc:Choice>
              <mc:Fallback>
                <p:oleObj name="公式" r:id="rId13" imgW="444240" imgH="431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59774" y="2962961"/>
                        <a:ext cx="592590" cy="4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43" name="Object 35"/>
          <p:cNvGraphicFramePr>
            <a:graphicFrameLocks noChangeAspect="1"/>
          </p:cNvGraphicFramePr>
          <p:nvPr/>
        </p:nvGraphicFramePr>
        <p:xfrm>
          <a:off x="3415855" y="3088403"/>
          <a:ext cx="304760" cy="144495"/>
        </p:xfrm>
        <a:graphic>
          <a:graphicData uri="http://schemas.openxmlformats.org/presentationml/2006/ole">
            <mc:AlternateContent xmlns:mc="http://schemas.openxmlformats.org/markup-compatibility/2006">
              <mc:Choice xmlns:v="urn:schemas-microsoft-com:vml" Requires="v">
                <p:oleObj spid="_x0000_s420969" name="公式" r:id="rId15" imgW="241200" imgH="152280" progId="Equation.3">
                  <p:embed/>
                </p:oleObj>
              </mc:Choice>
              <mc:Fallback>
                <p:oleObj name="公式" r:id="rId15" imgW="241200" imgH="1522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15855" y="3088403"/>
                        <a:ext cx="304760" cy="144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44" name="Object 36"/>
          <p:cNvGraphicFramePr>
            <a:graphicFrameLocks noChangeAspect="1"/>
          </p:cNvGraphicFramePr>
          <p:nvPr/>
        </p:nvGraphicFramePr>
        <p:xfrm>
          <a:off x="3991514" y="2708902"/>
          <a:ext cx="1134386" cy="990829"/>
        </p:xfrm>
        <a:graphic>
          <a:graphicData uri="http://schemas.openxmlformats.org/presentationml/2006/ole">
            <mc:AlternateContent xmlns:mc="http://schemas.openxmlformats.org/markup-compatibility/2006">
              <mc:Choice xmlns:v="urn:schemas-microsoft-com:vml" Requires="v">
                <p:oleObj spid="_x0000_s420970" name="公式" r:id="rId17" imgW="850680" imgH="990360" progId="Equation.3">
                  <p:embed/>
                </p:oleObj>
              </mc:Choice>
              <mc:Fallback>
                <p:oleObj name="公式" r:id="rId17" imgW="850680" imgH="99036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91514" y="2708902"/>
                        <a:ext cx="1134386" cy="99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45" name="Object 37"/>
          <p:cNvGraphicFramePr>
            <a:graphicFrameLocks noChangeAspect="1"/>
          </p:cNvGraphicFramePr>
          <p:nvPr/>
        </p:nvGraphicFramePr>
        <p:xfrm>
          <a:off x="5142831" y="3088403"/>
          <a:ext cx="321691" cy="152435"/>
        </p:xfrm>
        <a:graphic>
          <a:graphicData uri="http://schemas.openxmlformats.org/presentationml/2006/ole">
            <mc:AlternateContent xmlns:mc="http://schemas.openxmlformats.org/markup-compatibility/2006">
              <mc:Choice xmlns:v="urn:schemas-microsoft-com:vml" Requires="v">
                <p:oleObj spid="_x0000_s420971" name="公式" r:id="rId19" imgW="241200" imgH="152280" progId="Equation.3">
                  <p:embed/>
                </p:oleObj>
              </mc:Choice>
              <mc:Fallback>
                <p:oleObj name="公式" r:id="rId19" imgW="241200" imgH="1522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42831" y="3088403"/>
                        <a:ext cx="321691" cy="152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46" name="Object 38"/>
          <p:cNvGraphicFramePr>
            <a:graphicFrameLocks noChangeAspect="1"/>
          </p:cNvGraphicFramePr>
          <p:nvPr/>
        </p:nvGraphicFramePr>
        <p:xfrm>
          <a:off x="2742843" y="4049062"/>
          <a:ext cx="626452" cy="470009"/>
        </p:xfrm>
        <a:graphic>
          <a:graphicData uri="http://schemas.openxmlformats.org/presentationml/2006/ole">
            <mc:AlternateContent xmlns:mc="http://schemas.openxmlformats.org/markup-compatibility/2006">
              <mc:Choice xmlns:v="urn:schemas-microsoft-com:vml" Requires="v">
                <p:oleObj spid="_x0000_s420972" name="公式" r:id="rId21" imgW="469800" imgH="469800" progId="Equation.3">
                  <p:embed/>
                </p:oleObj>
              </mc:Choice>
              <mc:Fallback>
                <p:oleObj name="公式" r:id="rId21" imgW="469800" imgH="4698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42843" y="4049062"/>
                        <a:ext cx="626452" cy="470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47" name="Object 39"/>
          <p:cNvGraphicFramePr>
            <a:graphicFrameLocks noChangeAspect="1"/>
          </p:cNvGraphicFramePr>
          <p:nvPr/>
        </p:nvGraphicFramePr>
        <p:xfrm>
          <a:off x="3606331" y="4265012"/>
          <a:ext cx="321691" cy="152435"/>
        </p:xfrm>
        <a:graphic>
          <a:graphicData uri="http://schemas.openxmlformats.org/presentationml/2006/ole">
            <mc:AlternateContent xmlns:mc="http://schemas.openxmlformats.org/markup-compatibility/2006">
              <mc:Choice xmlns:v="urn:schemas-microsoft-com:vml" Requires="v">
                <p:oleObj spid="_x0000_s420973" name="公式" r:id="rId23" imgW="241200" imgH="152280" progId="Equation.3">
                  <p:embed/>
                </p:oleObj>
              </mc:Choice>
              <mc:Fallback>
                <p:oleObj name="公式" r:id="rId23" imgW="241200" imgH="15228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06331" y="4265012"/>
                        <a:ext cx="321691" cy="152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48" name="Object 40"/>
          <p:cNvGraphicFramePr>
            <a:graphicFrameLocks noChangeAspect="1"/>
          </p:cNvGraphicFramePr>
          <p:nvPr/>
        </p:nvGraphicFramePr>
        <p:xfrm>
          <a:off x="4086752" y="3836288"/>
          <a:ext cx="1134386" cy="952721"/>
        </p:xfrm>
        <a:graphic>
          <a:graphicData uri="http://schemas.openxmlformats.org/presentationml/2006/ole">
            <mc:AlternateContent xmlns:mc="http://schemas.openxmlformats.org/markup-compatibility/2006">
              <mc:Choice xmlns:v="urn:schemas-microsoft-com:vml" Requires="v">
                <p:oleObj spid="_x0000_s420974" name="公式" r:id="rId25" imgW="850680" imgH="952200" progId="Equation.3">
                  <p:embed/>
                </p:oleObj>
              </mc:Choice>
              <mc:Fallback>
                <p:oleObj name="公式" r:id="rId25" imgW="850680" imgH="9522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86752" y="3836288"/>
                        <a:ext cx="1134386" cy="952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49" name="Object 41"/>
          <p:cNvGraphicFramePr>
            <a:graphicFrameLocks noChangeAspect="1"/>
          </p:cNvGraphicFramePr>
          <p:nvPr/>
        </p:nvGraphicFramePr>
        <p:xfrm>
          <a:off x="5240185" y="4265012"/>
          <a:ext cx="321691" cy="152435"/>
        </p:xfrm>
        <a:graphic>
          <a:graphicData uri="http://schemas.openxmlformats.org/presentationml/2006/ole">
            <mc:AlternateContent xmlns:mc="http://schemas.openxmlformats.org/markup-compatibility/2006">
              <mc:Choice xmlns:v="urn:schemas-microsoft-com:vml" Requires="v">
                <p:oleObj spid="_x0000_s420975" name="公式" r:id="rId27" imgW="241200" imgH="152280" progId="Equation.3">
                  <p:embed/>
                </p:oleObj>
              </mc:Choice>
              <mc:Fallback>
                <p:oleObj name="公式" r:id="rId27" imgW="241200" imgH="15228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240185" y="4265012"/>
                        <a:ext cx="321691" cy="152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50" name="Object 42"/>
          <p:cNvGraphicFramePr>
            <a:graphicFrameLocks noChangeAspect="1"/>
          </p:cNvGraphicFramePr>
          <p:nvPr/>
        </p:nvGraphicFramePr>
        <p:xfrm>
          <a:off x="5623252" y="4120517"/>
          <a:ext cx="2167185" cy="470009"/>
        </p:xfrm>
        <a:graphic>
          <a:graphicData uri="http://schemas.openxmlformats.org/presentationml/2006/ole">
            <mc:AlternateContent xmlns:mc="http://schemas.openxmlformats.org/markup-compatibility/2006">
              <mc:Choice xmlns:v="urn:schemas-microsoft-com:vml" Requires="v">
                <p:oleObj spid="_x0000_s420976" name="公式" r:id="rId29" imgW="1625400" imgH="469800" progId="Equation.3">
                  <p:embed/>
                </p:oleObj>
              </mc:Choice>
              <mc:Fallback>
                <p:oleObj name="公式" r:id="rId29" imgW="1625400" imgH="4698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623252" y="4120517"/>
                        <a:ext cx="2167185" cy="470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51" name="Object 43"/>
          <p:cNvGraphicFramePr>
            <a:graphicFrameLocks noChangeAspect="1"/>
          </p:cNvGraphicFramePr>
          <p:nvPr/>
        </p:nvGraphicFramePr>
        <p:xfrm>
          <a:off x="7944932" y="4145923"/>
          <a:ext cx="2065598" cy="393791"/>
        </p:xfrm>
        <a:graphic>
          <a:graphicData uri="http://schemas.openxmlformats.org/presentationml/2006/ole">
            <mc:AlternateContent xmlns:mc="http://schemas.openxmlformats.org/markup-compatibility/2006">
              <mc:Choice xmlns:v="urn:schemas-microsoft-com:vml" Requires="v">
                <p:oleObj spid="_x0000_s420977" name="公式" r:id="rId31" imgW="1549080" imgH="393480" progId="Equation.3">
                  <p:embed/>
                </p:oleObj>
              </mc:Choice>
              <mc:Fallback>
                <p:oleObj name="公式" r:id="rId31" imgW="1549080" imgH="39348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944932" y="4145923"/>
                        <a:ext cx="2065598" cy="39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52" name="Object 44"/>
          <p:cNvGraphicFramePr>
            <a:graphicFrameLocks noChangeAspect="1"/>
          </p:cNvGraphicFramePr>
          <p:nvPr/>
        </p:nvGraphicFramePr>
        <p:xfrm>
          <a:off x="5589390" y="2962961"/>
          <a:ext cx="2234909" cy="431900"/>
        </p:xfrm>
        <a:graphic>
          <a:graphicData uri="http://schemas.openxmlformats.org/presentationml/2006/ole">
            <mc:AlternateContent xmlns:mc="http://schemas.openxmlformats.org/markup-compatibility/2006">
              <mc:Choice xmlns:v="urn:schemas-microsoft-com:vml" Requires="v">
                <p:oleObj spid="_x0000_s420978" name="公式" r:id="rId33" imgW="1676160" imgH="431640" progId="Equation.3">
                  <p:embed/>
                </p:oleObj>
              </mc:Choice>
              <mc:Fallback>
                <p:oleObj name="公式" r:id="rId33" imgW="1676160" imgH="43164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589390" y="2962961"/>
                        <a:ext cx="2234909" cy="4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53" name="Object 45"/>
          <p:cNvGraphicFramePr>
            <a:graphicFrameLocks noChangeAspect="1"/>
          </p:cNvGraphicFramePr>
          <p:nvPr/>
        </p:nvGraphicFramePr>
        <p:xfrm>
          <a:off x="8046519" y="3032827"/>
          <a:ext cx="1997873" cy="368385"/>
        </p:xfrm>
        <a:graphic>
          <a:graphicData uri="http://schemas.openxmlformats.org/presentationml/2006/ole">
            <mc:AlternateContent xmlns:mc="http://schemas.openxmlformats.org/markup-compatibility/2006">
              <mc:Choice xmlns:v="urn:schemas-microsoft-com:vml" Requires="v">
                <p:oleObj spid="_x0000_s420979" name="公式" r:id="rId35" imgW="1498320" imgH="368280" progId="Equation.3">
                  <p:embed/>
                </p:oleObj>
              </mc:Choice>
              <mc:Fallback>
                <p:oleObj name="公式" r:id="rId35" imgW="1498320" imgH="36828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8046519" y="3032827"/>
                        <a:ext cx="1997873" cy="36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54" name="Object 46"/>
          <p:cNvGraphicFramePr>
            <a:graphicFrameLocks noChangeAspect="1"/>
          </p:cNvGraphicFramePr>
          <p:nvPr/>
        </p:nvGraphicFramePr>
        <p:xfrm>
          <a:off x="1276185" y="4981141"/>
          <a:ext cx="9836986" cy="482712"/>
        </p:xfrm>
        <a:graphic>
          <a:graphicData uri="http://schemas.openxmlformats.org/presentationml/2006/ole">
            <mc:AlternateContent xmlns:mc="http://schemas.openxmlformats.org/markup-compatibility/2006">
              <mc:Choice xmlns:v="urn:schemas-microsoft-com:vml" Requires="v">
                <p:oleObj spid="_x0000_s420980" name="公式" r:id="rId37" imgW="7378560" imgH="482400" progId="Equation.3">
                  <p:embed/>
                </p:oleObj>
              </mc:Choice>
              <mc:Fallback>
                <p:oleObj name="公式" r:id="rId37" imgW="7378560" imgH="48240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276185" y="4981141"/>
                        <a:ext cx="9836986" cy="482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55" name="Object 47"/>
          <p:cNvGraphicFramePr>
            <a:graphicFrameLocks noChangeAspect="1"/>
          </p:cNvGraphicFramePr>
          <p:nvPr/>
        </p:nvGraphicFramePr>
        <p:xfrm>
          <a:off x="1282533" y="5692506"/>
          <a:ext cx="6637003" cy="444603"/>
        </p:xfrm>
        <a:graphic>
          <a:graphicData uri="http://schemas.openxmlformats.org/presentationml/2006/ole">
            <mc:AlternateContent xmlns:mc="http://schemas.openxmlformats.org/markup-compatibility/2006">
              <mc:Choice xmlns:v="urn:schemas-microsoft-com:vml" Requires="v">
                <p:oleObj spid="_x0000_s420981" name="公式" r:id="rId39" imgW="4978080" imgH="444240" progId="Equation.3">
                  <p:embed/>
                </p:oleObj>
              </mc:Choice>
              <mc:Fallback>
                <p:oleObj name="公式" r:id="rId39" imgW="4978080" imgH="444240"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282533" y="5692506"/>
                        <a:ext cx="6637003"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90718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3013"/>
                                        </p:tgtEl>
                                        <p:attrNameLst>
                                          <p:attrName>style.visibility</p:attrName>
                                        </p:attrNameLst>
                                      </p:cBhvr>
                                      <p:to>
                                        <p:strVal val="visible"/>
                                      </p:to>
                                    </p:set>
                                    <p:animEffect transition="in" filter="wipe(left)">
                                      <p:cBhvr>
                                        <p:cTn id="7" dur="500"/>
                                        <p:tgtEl>
                                          <p:spTgt spid="430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3015"/>
                                        </p:tgtEl>
                                        <p:attrNameLst>
                                          <p:attrName>style.visibility</p:attrName>
                                        </p:attrNameLst>
                                      </p:cBhvr>
                                      <p:to>
                                        <p:strVal val="visible"/>
                                      </p:to>
                                    </p:set>
                                    <p:animEffect transition="in" filter="wipe(left)">
                                      <p:cBhvr>
                                        <p:cTn id="12" dur="500"/>
                                        <p:tgtEl>
                                          <p:spTgt spid="43015"/>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43016"/>
                                        </p:tgtEl>
                                        <p:attrNameLst>
                                          <p:attrName>style.visibility</p:attrName>
                                        </p:attrNameLst>
                                      </p:cBhvr>
                                      <p:to>
                                        <p:strVal val="visible"/>
                                      </p:to>
                                    </p:set>
                                    <p:animEffect transition="in" filter="wipe(left)">
                                      <p:cBhvr>
                                        <p:cTn id="16" dur="500"/>
                                        <p:tgtEl>
                                          <p:spTgt spid="4301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43017"/>
                                        </p:tgtEl>
                                        <p:attrNameLst>
                                          <p:attrName>style.visibility</p:attrName>
                                        </p:attrNameLst>
                                      </p:cBhvr>
                                      <p:to>
                                        <p:strVal val="visible"/>
                                      </p:to>
                                    </p:set>
                                    <p:animEffect transition="in" filter="wipe(left)">
                                      <p:cBhvr>
                                        <p:cTn id="21" dur="500"/>
                                        <p:tgtEl>
                                          <p:spTgt spid="43017"/>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43018"/>
                                        </p:tgtEl>
                                        <p:attrNameLst>
                                          <p:attrName>style.visibility</p:attrName>
                                        </p:attrNameLst>
                                      </p:cBhvr>
                                      <p:to>
                                        <p:strVal val="visible"/>
                                      </p:to>
                                    </p:set>
                                    <p:animEffect transition="in" filter="wipe(left)">
                                      <p:cBhvr>
                                        <p:cTn id="25" dur="500"/>
                                        <p:tgtEl>
                                          <p:spTgt spid="4301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3041"/>
                                        </p:tgtEl>
                                        <p:attrNameLst>
                                          <p:attrName>style.visibility</p:attrName>
                                        </p:attrNameLst>
                                      </p:cBhvr>
                                      <p:to>
                                        <p:strVal val="visible"/>
                                      </p:to>
                                    </p:set>
                                    <p:animEffect transition="in" filter="wipe(left)">
                                      <p:cBhvr>
                                        <p:cTn id="30" dur="500"/>
                                        <p:tgtEl>
                                          <p:spTgt spid="4304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43042"/>
                                        </p:tgtEl>
                                        <p:attrNameLst>
                                          <p:attrName>style.visibility</p:attrName>
                                        </p:attrNameLst>
                                      </p:cBhvr>
                                      <p:to>
                                        <p:strVal val="visible"/>
                                      </p:to>
                                    </p:set>
                                    <p:animEffect transition="in" filter="wipe(left)">
                                      <p:cBhvr>
                                        <p:cTn id="35" dur="500"/>
                                        <p:tgtEl>
                                          <p:spTgt spid="4304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43043"/>
                                        </p:tgtEl>
                                        <p:attrNameLst>
                                          <p:attrName>style.visibility</p:attrName>
                                        </p:attrNameLst>
                                      </p:cBhvr>
                                      <p:to>
                                        <p:strVal val="visible"/>
                                      </p:to>
                                    </p:set>
                                    <p:animEffect transition="in" filter="wipe(left)">
                                      <p:cBhvr>
                                        <p:cTn id="40" dur="500"/>
                                        <p:tgtEl>
                                          <p:spTgt spid="43043"/>
                                        </p:tgtEl>
                                      </p:cBhvr>
                                    </p:animEffect>
                                  </p:childTnLst>
                                </p:cTn>
                              </p:par>
                            </p:childTnLst>
                          </p:cTn>
                        </p:par>
                        <p:par>
                          <p:cTn id="41" fill="hold" nodeType="afterGroup">
                            <p:stCondLst>
                              <p:cond delay="500"/>
                            </p:stCondLst>
                            <p:childTnLst>
                              <p:par>
                                <p:cTn id="42" presetID="22" presetClass="entr" presetSubtype="8" fill="hold" nodeType="afterEffect">
                                  <p:stCondLst>
                                    <p:cond delay="0"/>
                                  </p:stCondLst>
                                  <p:childTnLst>
                                    <p:set>
                                      <p:cBhvr>
                                        <p:cTn id="43" dur="1" fill="hold">
                                          <p:stCondLst>
                                            <p:cond delay="0"/>
                                          </p:stCondLst>
                                        </p:cTn>
                                        <p:tgtEl>
                                          <p:spTgt spid="43044"/>
                                        </p:tgtEl>
                                        <p:attrNameLst>
                                          <p:attrName>style.visibility</p:attrName>
                                        </p:attrNameLst>
                                      </p:cBhvr>
                                      <p:to>
                                        <p:strVal val="visible"/>
                                      </p:to>
                                    </p:set>
                                    <p:animEffect transition="in" filter="wipe(left)">
                                      <p:cBhvr>
                                        <p:cTn id="44" dur="500"/>
                                        <p:tgtEl>
                                          <p:spTgt spid="4304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43045"/>
                                        </p:tgtEl>
                                        <p:attrNameLst>
                                          <p:attrName>style.visibility</p:attrName>
                                        </p:attrNameLst>
                                      </p:cBhvr>
                                      <p:to>
                                        <p:strVal val="visible"/>
                                      </p:to>
                                    </p:set>
                                    <p:animEffect transition="in" filter="wipe(left)">
                                      <p:cBhvr>
                                        <p:cTn id="49" dur="500"/>
                                        <p:tgtEl>
                                          <p:spTgt spid="43045"/>
                                        </p:tgtEl>
                                      </p:cBhvr>
                                    </p:animEffect>
                                  </p:childTnLst>
                                </p:cTn>
                              </p:par>
                            </p:childTnLst>
                          </p:cTn>
                        </p:par>
                        <p:par>
                          <p:cTn id="50" fill="hold" nodeType="afterGroup">
                            <p:stCondLst>
                              <p:cond delay="500"/>
                            </p:stCondLst>
                            <p:childTnLst>
                              <p:par>
                                <p:cTn id="51" presetID="22" presetClass="entr" presetSubtype="8" fill="hold" nodeType="afterEffect">
                                  <p:stCondLst>
                                    <p:cond delay="0"/>
                                  </p:stCondLst>
                                  <p:childTnLst>
                                    <p:set>
                                      <p:cBhvr>
                                        <p:cTn id="52" dur="1" fill="hold">
                                          <p:stCondLst>
                                            <p:cond delay="0"/>
                                          </p:stCondLst>
                                        </p:cTn>
                                        <p:tgtEl>
                                          <p:spTgt spid="43052"/>
                                        </p:tgtEl>
                                        <p:attrNameLst>
                                          <p:attrName>style.visibility</p:attrName>
                                        </p:attrNameLst>
                                      </p:cBhvr>
                                      <p:to>
                                        <p:strVal val="visible"/>
                                      </p:to>
                                    </p:set>
                                    <p:animEffect transition="in" filter="wipe(left)">
                                      <p:cBhvr>
                                        <p:cTn id="53" dur="500"/>
                                        <p:tgtEl>
                                          <p:spTgt spid="43052"/>
                                        </p:tgtEl>
                                      </p:cBhvr>
                                    </p:animEffect>
                                  </p:childTnLst>
                                </p:cTn>
                              </p:par>
                            </p:childTnLst>
                          </p:cTn>
                        </p:par>
                        <p:par>
                          <p:cTn id="54" fill="hold" nodeType="afterGroup">
                            <p:stCondLst>
                              <p:cond delay="1000"/>
                            </p:stCondLst>
                            <p:childTnLst>
                              <p:par>
                                <p:cTn id="55" presetID="22" presetClass="entr" presetSubtype="8" fill="hold" nodeType="afterEffect">
                                  <p:stCondLst>
                                    <p:cond delay="0"/>
                                  </p:stCondLst>
                                  <p:childTnLst>
                                    <p:set>
                                      <p:cBhvr>
                                        <p:cTn id="56" dur="1" fill="hold">
                                          <p:stCondLst>
                                            <p:cond delay="0"/>
                                          </p:stCondLst>
                                        </p:cTn>
                                        <p:tgtEl>
                                          <p:spTgt spid="43053"/>
                                        </p:tgtEl>
                                        <p:attrNameLst>
                                          <p:attrName>style.visibility</p:attrName>
                                        </p:attrNameLst>
                                      </p:cBhvr>
                                      <p:to>
                                        <p:strVal val="visible"/>
                                      </p:to>
                                    </p:set>
                                    <p:animEffect transition="in" filter="wipe(left)">
                                      <p:cBhvr>
                                        <p:cTn id="57" dur="500"/>
                                        <p:tgtEl>
                                          <p:spTgt spid="4305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43046"/>
                                        </p:tgtEl>
                                        <p:attrNameLst>
                                          <p:attrName>style.visibility</p:attrName>
                                        </p:attrNameLst>
                                      </p:cBhvr>
                                      <p:to>
                                        <p:strVal val="visible"/>
                                      </p:to>
                                    </p:set>
                                    <p:animEffect transition="in" filter="wipe(left)">
                                      <p:cBhvr>
                                        <p:cTn id="62" dur="500"/>
                                        <p:tgtEl>
                                          <p:spTgt spid="4304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43047"/>
                                        </p:tgtEl>
                                        <p:attrNameLst>
                                          <p:attrName>style.visibility</p:attrName>
                                        </p:attrNameLst>
                                      </p:cBhvr>
                                      <p:to>
                                        <p:strVal val="visible"/>
                                      </p:to>
                                    </p:set>
                                    <p:animEffect transition="in" filter="wipe(left)">
                                      <p:cBhvr>
                                        <p:cTn id="67" dur="500"/>
                                        <p:tgtEl>
                                          <p:spTgt spid="43047"/>
                                        </p:tgtEl>
                                      </p:cBhvr>
                                    </p:animEffect>
                                  </p:childTnLst>
                                </p:cTn>
                              </p:par>
                            </p:childTnLst>
                          </p:cTn>
                        </p:par>
                        <p:par>
                          <p:cTn id="68" fill="hold" nodeType="afterGroup">
                            <p:stCondLst>
                              <p:cond delay="500"/>
                            </p:stCondLst>
                            <p:childTnLst>
                              <p:par>
                                <p:cTn id="69" presetID="22" presetClass="entr" presetSubtype="8" fill="hold" nodeType="afterEffect">
                                  <p:stCondLst>
                                    <p:cond delay="0"/>
                                  </p:stCondLst>
                                  <p:childTnLst>
                                    <p:set>
                                      <p:cBhvr>
                                        <p:cTn id="70" dur="1" fill="hold">
                                          <p:stCondLst>
                                            <p:cond delay="0"/>
                                          </p:stCondLst>
                                        </p:cTn>
                                        <p:tgtEl>
                                          <p:spTgt spid="43048"/>
                                        </p:tgtEl>
                                        <p:attrNameLst>
                                          <p:attrName>style.visibility</p:attrName>
                                        </p:attrNameLst>
                                      </p:cBhvr>
                                      <p:to>
                                        <p:strVal val="visible"/>
                                      </p:to>
                                    </p:set>
                                    <p:animEffect transition="in" filter="wipe(left)">
                                      <p:cBhvr>
                                        <p:cTn id="71" dur="500"/>
                                        <p:tgtEl>
                                          <p:spTgt spid="43048"/>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43049"/>
                                        </p:tgtEl>
                                        <p:attrNameLst>
                                          <p:attrName>style.visibility</p:attrName>
                                        </p:attrNameLst>
                                      </p:cBhvr>
                                      <p:to>
                                        <p:strVal val="visible"/>
                                      </p:to>
                                    </p:set>
                                    <p:animEffect transition="in" filter="wipe(left)">
                                      <p:cBhvr>
                                        <p:cTn id="76" dur="500"/>
                                        <p:tgtEl>
                                          <p:spTgt spid="43049"/>
                                        </p:tgtEl>
                                      </p:cBhvr>
                                    </p:animEffect>
                                  </p:childTnLst>
                                </p:cTn>
                              </p:par>
                            </p:childTnLst>
                          </p:cTn>
                        </p:par>
                        <p:par>
                          <p:cTn id="77" fill="hold" nodeType="afterGroup">
                            <p:stCondLst>
                              <p:cond delay="500"/>
                            </p:stCondLst>
                            <p:childTnLst>
                              <p:par>
                                <p:cTn id="78" presetID="22" presetClass="entr" presetSubtype="8" fill="hold" nodeType="afterEffect">
                                  <p:stCondLst>
                                    <p:cond delay="0"/>
                                  </p:stCondLst>
                                  <p:childTnLst>
                                    <p:set>
                                      <p:cBhvr>
                                        <p:cTn id="79" dur="1" fill="hold">
                                          <p:stCondLst>
                                            <p:cond delay="0"/>
                                          </p:stCondLst>
                                        </p:cTn>
                                        <p:tgtEl>
                                          <p:spTgt spid="43050"/>
                                        </p:tgtEl>
                                        <p:attrNameLst>
                                          <p:attrName>style.visibility</p:attrName>
                                        </p:attrNameLst>
                                      </p:cBhvr>
                                      <p:to>
                                        <p:strVal val="visible"/>
                                      </p:to>
                                    </p:set>
                                    <p:animEffect transition="in" filter="wipe(left)">
                                      <p:cBhvr>
                                        <p:cTn id="80" dur="500"/>
                                        <p:tgtEl>
                                          <p:spTgt spid="43050"/>
                                        </p:tgtEl>
                                      </p:cBhvr>
                                    </p:animEffect>
                                  </p:childTnLst>
                                </p:cTn>
                              </p:par>
                            </p:childTnLst>
                          </p:cTn>
                        </p:par>
                        <p:par>
                          <p:cTn id="81" fill="hold" nodeType="afterGroup">
                            <p:stCondLst>
                              <p:cond delay="1000"/>
                            </p:stCondLst>
                            <p:childTnLst>
                              <p:par>
                                <p:cTn id="82" presetID="22" presetClass="entr" presetSubtype="8" fill="hold" nodeType="afterEffect">
                                  <p:stCondLst>
                                    <p:cond delay="0"/>
                                  </p:stCondLst>
                                  <p:childTnLst>
                                    <p:set>
                                      <p:cBhvr>
                                        <p:cTn id="83" dur="1" fill="hold">
                                          <p:stCondLst>
                                            <p:cond delay="0"/>
                                          </p:stCondLst>
                                        </p:cTn>
                                        <p:tgtEl>
                                          <p:spTgt spid="43051"/>
                                        </p:tgtEl>
                                        <p:attrNameLst>
                                          <p:attrName>style.visibility</p:attrName>
                                        </p:attrNameLst>
                                      </p:cBhvr>
                                      <p:to>
                                        <p:strVal val="visible"/>
                                      </p:to>
                                    </p:set>
                                    <p:animEffect transition="in" filter="wipe(left)">
                                      <p:cBhvr>
                                        <p:cTn id="84" dur="500"/>
                                        <p:tgtEl>
                                          <p:spTgt spid="43051"/>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43054"/>
                                        </p:tgtEl>
                                        <p:attrNameLst>
                                          <p:attrName>style.visibility</p:attrName>
                                        </p:attrNameLst>
                                      </p:cBhvr>
                                      <p:to>
                                        <p:strVal val="visible"/>
                                      </p:to>
                                    </p:set>
                                    <p:animEffect transition="in" filter="wipe(left)">
                                      <p:cBhvr>
                                        <p:cTn id="89" dur="500"/>
                                        <p:tgtEl>
                                          <p:spTgt spid="43054"/>
                                        </p:tgtEl>
                                      </p:cBhvr>
                                    </p:animEffect>
                                  </p:childTnLst>
                                </p:cTn>
                              </p:par>
                            </p:childTnLst>
                          </p:cTn>
                        </p:par>
                        <p:par>
                          <p:cTn id="90" fill="hold" nodeType="afterGroup">
                            <p:stCondLst>
                              <p:cond delay="500"/>
                            </p:stCondLst>
                            <p:childTnLst>
                              <p:par>
                                <p:cTn id="91" presetID="22" presetClass="entr" presetSubtype="8" fill="hold" nodeType="afterEffect">
                                  <p:stCondLst>
                                    <p:cond delay="0"/>
                                  </p:stCondLst>
                                  <p:childTnLst>
                                    <p:set>
                                      <p:cBhvr>
                                        <p:cTn id="92" dur="1" fill="hold">
                                          <p:stCondLst>
                                            <p:cond delay="0"/>
                                          </p:stCondLst>
                                        </p:cTn>
                                        <p:tgtEl>
                                          <p:spTgt spid="43055"/>
                                        </p:tgtEl>
                                        <p:attrNameLst>
                                          <p:attrName>style.visibility</p:attrName>
                                        </p:attrNameLst>
                                      </p:cBhvr>
                                      <p:to>
                                        <p:strVal val="visible"/>
                                      </p:to>
                                    </p:set>
                                    <p:animEffect transition="in" filter="wipe(left)">
                                      <p:cBhvr>
                                        <p:cTn id="93" dur="500"/>
                                        <p:tgtEl>
                                          <p:spTgt spid="43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533400" y="1306195"/>
            <a:ext cx="11178540" cy="4959350"/>
          </a:xfrm>
        </p:spPr>
        <p:txBody>
          <a:bodyPr/>
          <a:lstStyle/>
          <a:p>
            <a:r>
              <a:rPr lang="en-US" altLang="zh-CN"/>
              <a:t>1. </a:t>
            </a:r>
            <a:r>
              <a:rPr lang="zh-CN" altLang="en-US"/>
              <a:t>每个人有</a:t>
            </a:r>
            <a:r>
              <a:rPr lang="en-US" altLang="zh-CN"/>
              <a:t>N</a:t>
            </a:r>
            <a:r>
              <a:rPr lang="zh-CN" altLang="en-US"/>
              <a:t>个房间可供选择，所以</a:t>
            </a:r>
            <a:r>
              <a:rPr lang="en-US" altLang="zh-CN"/>
              <a:t>n</a:t>
            </a:r>
            <a:r>
              <a:rPr lang="zh-CN" altLang="en-US"/>
              <a:t>个人住的方式共有</a:t>
            </a:r>
            <a:r>
              <a:rPr lang="en-US" altLang="zh-CN"/>
              <a:t>N</a:t>
            </a:r>
            <a:r>
              <a:rPr lang="en-US" altLang="zh-CN" baseline="30000"/>
              <a:t>n</a:t>
            </a:r>
            <a:r>
              <a:rPr lang="zh-CN" altLang="en-US"/>
              <a:t>种。</a:t>
            </a:r>
          </a:p>
          <a:p>
            <a:r>
              <a:rPr lang="en-US" altLang="zh-CN"/>
              <a:t>2. </a:t>
            </a:r>
            <a:r>
              <a:rPr lang="zh-CN" altLang="en-US"/>
              <a:t>恰好</a:t>
            </a:r>
            <a:r>
              <a:rPr lang="en-US" altLang="zh-CN"/>
              <a:t>n</a:t>
            </a:r>
            <a:r>
              <a:rPr lang="zh-CN" altLang="en-US"/>
              <a:t>个房间表示这</a:t>
            </a:r>
            <a:r>
              <a:rPr lang="en-US" altLang="zh-CN"/>
              <a:t>n</a:t>
            </a:r>
            <a:r>
              <a:rPr lang="zh-CN" altLang="en-US"/>
              <a:t>个房间其实是从</a:t>
            </a:r>
            <a:r>
              <a:rPr lang="en-US" altLang="zh-CN"/>
              <a:t>N</a:t>
            </a:r>
            <a:r>
              <a:rPr lang="zh-CN" altLang="en-US"/>
              <a:t>个房间中任意抽取出来的，也就是从</a:t>
            </a:r>
            <a:r>
              <a:rPr lang="en-US" altLang="zh-CN"/>
              <a:t>N</a:t>
            </a:r>
            <a:r>
              <a:rPr lang="zh-CN" altLang="en-US"/>
              <a:t>个房间中抽取</a:t>
            </a:r>
            <a:r>
              <a:rPr lang="en-US" altLang="zh-CN"/>
              <a:t>n</a:t>
            </a:r>
            <a:r>
              <a:rPr lang="zh-CN" altLang="en-US"/>
              <a:t>个方法的组合总共有</a:t>
            </a:r>
            <a:r>
              <a:rPr lang="en-US" altLang="zh-CN"/>
              <a:t>C(N,n)</a:t>
            </a:r>
            <a:r>
              <a:rPr lang="zh-CN" altLang="en-US"/>
              <a:t>种。</a:t>
            </a:r>
          </a:p>
          <a:p>
            <a:r>
              <a:rPr lang="en-US" altLang="zh-CN"/>
              <a:t>3. </a:t>
            </a:r>
            <a:r>
              <a:rPr lang="zh-CN" altLang="en-US"/>
              <a:t>对于</a:t>
            </a:r>
            <a:r>
              <a:rPr lang="en-US" altLang="zh-CN"/>
              <a:t>n</a:t>
            </a:r>
            <a:r>
              <a:rPr lang="zh-CN" altLang="en-US"/>
              <a:t>个房间来讲，</a:t>
            </a:r>
            <a:r>
              <a:rPr lang="en-US" altLang="zh-CN"/>
              <a:t>n</a:t>
            </a:r>
            <a:r>
              <a:rPr lang="zh-CN" altLang="en-US"/>
              <a:t>个人平均分配，那么总共有</a:t>
            </a:r>
            <a:r>
              <a:rPr lang="en-US" altLang="zh-CN"/>
              <a:t>A(n,n)</a:t>
            </a:r>
            <a:r>
              <a:rPr lang="zh-CN" altLang="en-US"/>
              <a:t>种入住方式。</a:t>
            </a:r>
          </a:p>
        </p:txBody>
      </p:sp>
      <p:sp>
        <p:nvSpPr>
          <p:cNvPr id="3" name="标题 2"/>
          <p:cNvSpPr>
            <a:spLocks noGrp="1"/>
          </p:cNvSpPr>
          <p:nvPr>
            <p:ph type="title"/>
          </p:nvPr>
        </p:nvSpPr>
        <p:spPr>
          <a:xfrm>
            <a:off x="1558290" y="333450"/>
            <a:ext cx="8229600" cy="752475"/>
          </a:xfrm>
        </p:spPr>
        <p:txBody>
          <a:bodyPr/>
          <a:lstStyle/>
          <a:p>
            <a:r>
              <a:rPr lang="zh-CN" altLang="en-US" sz="3200" b="1" dirty="0" smtClean="0"/>
              <a:t>解：</a:t>
            </a:r>
            <a:endParaRPr lang="zh-CN" altLang="en-US" sz="3200" b="1" dirty="0"/>
          </a:p>
        </p:txBody>
      </p:sp>
      <p:graphicFrame>
        <p:nvGraphicFramePr>
          <p:cNvPr id="5" name="对象 4">
            <a:hlinkClick r:id="" action="ppaction://ole?verb=0"/>
          </p:cNvPr>
          <p:cNvGraphicFramePr/>
          <p:nvPr/>
        </p:nvGraphicFramePr>
        <p:xfrm>
          <a:off x="2572231" y="70803"/>
          <a:ext cx="3162935" cy="1134745"/>
        </p:xfrm>
        <a:graphic>
          <a:graphicData uri="http://schemas.openxmlformats.org/presentationml/2006/ole">
            <mc:AlternateContent xmlns:mc="http://schemas.openxmlformats.org/markup-compatibility/2006">
              <mc:Choice xmlns:v="urn:schemas-microsoft-com:vml" Requires="v">
                <p:oleObj spid="_x0000_s8331" r:id="rId3" imgW="28041600" imgH="10058400" progId="Equation.3">
                  <p:embed/>
                </p:oleObj>
              </mc:Choice>
              <mc:Fallback>
                <p:oleObj r:id="rId3" imgW="28041600" imgH="10058400" progId="Equation.3">
                  <p:embed/>
                  <p:pic>
                    <p:nvPicPr>
                      <p:cNvPr id="0" name="图片 1025" descr="image17"/>
                      <p:cNvPicPr/>
                      <p:nvPr/>
                    </p:nvPicPr>
                    <p:blipFill>
                      <a:blip r:embed="rId4"/>
                      <a:stretch>
                        <a:fillRect/>
                      </a:stretch>
                    </p:blipFill>
                    <p:spPr>
                      <a:xfrm>
                        <a:off x="2572231" y="70803"/>
                        <a:ext cx="3162935" cy="1134745"/>
                      </a:xfrm>
                      <a:prstGeom prst="rect">
                        <a:avLst/>
                      </a:prstGeom>
                      <a:noFill/>
                      <a:ln w="9525">
                        <a:noFill/>
                      </a:ln>
                    </p:spPr>
                  </p:pic>
                </p:oleObj>
              </mc:Fallback>
            </mc:AlternateContent>
          </a:graphicData>
        </a:graphic>
      </p:graphicFrame>
      <p:graphicFrame>
        <p:nvGraphicFramePr>
          <p:cNvPr id="4" name="对象 3">
            <a:hlinkClick r:id="" action="ppaction://ole?verb=0"/>
          </p:cNvPr>
          <p:cNvGraphicFramePr/>
          <p:nvPr/>
        </p:nvGraphicFramePr>
        <p:xfrm>
          <a:off x="2201228" y="4389756"/>
          <a:ext cx="7046595" cy="1685290"/>
        </p:xfrm>
        <a:graphic>
          <a:graphicData uri="http://schemas.openxmlformats.org/presentationml/2006/ole">
            <mc:AlternateContent xmlns:mc="http://schemas.openxmlformats.org/markup-compatibility/2006">
              <mc:Choice xmlns:v="urn:schemas-microsoft-com:vml" Requires="v">
                <p:oleObj spid="_x0000_s8332" r:id="rId5" imgW="62484000" imgH="14935200" progId="Equation.3">
                  <p:embed/>
                </p:oleObj>
              </mc:Choice>
              <mc:Fallback>
                <p:oleObj r:id="rId5" imgW="62484000" imgH="14935200" progId="Equation.3">
                  <p:embed/>
                  <p:pic>
                    <p:nvPicPr>
                      <p:cNvPr id="0" name="图片 8193" descr="image18"/>
                      <p:cNvPicPr/>
                      <p:nvPr/>
                    </p:nvPicPr>
                    <p:blipFill>
                      <a:blip r:embed="rId6"/>
                      <a:stretch>
                        <a:fillRect/>
                      </a:stretch>
                    </p:blipFill>
                    <p:spPr>
                      <a:xfrm>
                        <a:off x="2201228" y="4389756"/>
                        <a:ext cx="7046595" cy="1685290"/>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3371412" y="4150686"/>
          <a:ext cx="5578807" cy="838394"/>
        </p:xfrm>
        <a:graphic>
          <a:graphicData uri="http://schemas.openxmlformats.org/presentationml/2006/ole">
            <mc:AlternateContent xmlns:mc="http://schemas.openxmlformats.org/markup-compatibility/2006">
              <mc:Choice xmlns:v="urn:schemas-microsoft-com:vml" Requires="v">
                <p:oleObj spid="_x0000_s383627" name="公式" r:id="rId3" imgW="4356000" imgH="990360" progId="Equation.3">
                  <p:embed/>
                </p:oleObj>
              </mc:Choice>
              <mc:Fallback>
                <p:oleObj name="公式" r:id="rId3" imgW="4356000" imgH="9903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1412" y="4150686"/>
                        <a:ext cx="5578807" cy="838394"/>
                      </a:xfrm>
                      <a:prstGeom prst="rect">
                        <a:avLst/>
                      </a:prstGeom>
                      <a:solidFill>
                        <a:srgbClr val="FFFF00">
                          <a:alpha val="59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7" name="Rectangle 3"/>
          <p:cNvSpPr>
            <a:spLocks noChangeArrowheads="1"/>
          </p:cNvSpPr>
          <p:nvPr/>
        </p:nvSpPr>
        <p:spPr bwMode="auto">
          <a:xfrm>
            <a:off x="7619008" y="1598983"/>
            <a:ext cx="1015868" cy="2438965"/>
          </a:xfrm>
          <a:prstGeom prst="rect">
            <a:avLst/>
          </a:prstGeom>
          <a:solidFill>
            <a:srgbClr val="FFFF00">
              <a:alpha val="60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nchor="ctr"/>
          <a:lstStyle/>
          <a:p>
            <a:endParaRPr lang="zh-CN" altLang="en-US"/>
          </a:p>
        </p:txBody>
      </p:sp>
      <p:graphicFrame>
        <p:nvGraphicFramePr>
          <p:cNvPr id="6148" name="Object 4"/>
          <p:cNvGraphicFramePr>
            <a:graphicFrameLocks noChangeAspect="1"/>
          </p:cNvGraphicFramePr>
          <p:nvPr/>
        </p:nvGraphicFramePr>
        <p:xfrm>
          <a:off x="3614796" y="5084352"/>
          <a:ext cx="5072990" cy="838394"/>
        </p:xfrm>
        <a:graphic>
          <a:graphicData uri="http://schemas.openxmlformats.org/presentationml/2006/ole">
            <mc:AlternateContent xmlns:mc="http://schemas.openxmlformats.org/markup-compatibility/2006">
              <mc:Choice xmlns:v="urn:schemas-microsoft-com:vml" Requires="v">
                <p:oleObj spid="_x0000_s383628" name="Equation" r:id="rId5" imgW="4356000" imgH="952200" progId="Equation.3">
                  <p:embed/>
                </p:oleObj>
              </mc:Choice>
              <mc:Fallback>
                <p:oleObj name="Equation" r:id="rId5" imgW="4356000" imgH="952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4796" y="5084352"/>
                        <a:ext cx="5072990" cy="838394"/>
                      </a:xfrm>
                      <a:prstGeom prst="rect">
                        <a:avLst/>
                      </a:prstGeom>
                      <a:solidFill>
                        <a:srgbClr val="99FF66">
                          <a:alpha val="7100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9" name="Rectangle 5"/>
          <p:cNvSpPr>
            <a:spLocks noChangeArrowheads="1"/>
          </p:cNvSpPr>
          <p:nvPr/>
        </p:nvSpPr>
        <p:spPr bwMode="auto">
          <a:xfrm>
            <a:off x="3352363" y="3123336"/>
            <a:ext cx="6095207" cy="685959"/>
          </a:xfrm>
          <a:prstGeom prst="rect">
            <a:avLst/>
          </a:prstGeom>
          <a:solidFill>
            <a:srgbClr val="99FF66">
              <a:alpha val="60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nchor="ctr"/>
          <a:lstStyle/>
          <a:p>
            <a:endParaRPr lang="zh-CN" altLang="en-US"/>
          </a:p>
        </p:txBody>
      </p:sp>
      <p:grpSp>
        <p:nvGrpSpPr>
          <p:cNvPr id="6150" name="Group 6"/>
          <p:cNvGrpSpPr>
            <a:grpSpLocks/>
          </p:cNvGrpSpPr>
          <p:nvPr/>
        </p:nvGrpSpPr>
        <p:grpSpPr bwMode="auto">
          <a:xfrm>
            <a:off x="1828562" y="836807"/>
            <a:ext cx="8634876" cy="3277359"/>
            <a:chOff x="864" y="1104"/>
            <a:chExt cx="4080" cy="2064"/>
          </a:xfrm>
        </p:grpSpPr>
        <p:sp>
          <p:nvSpPr>
            <p:cNvPr id="6151" name="Line 7"/>
            <p:cNvSpPr>
              <a:spLocks noChangeShapeType="1"/>
            </p:cNvSpPr>
            <p:nvPr/>
          </p:nvSpPr>
          <p:spPr bwMode="auto">
            <a:xfrm>
              <a:off x="864" y="1104"/>
              <a:ext cx="4080"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2" name="Line 8"/>
            <p:cNvSpPr>
              <a:spLocks noChangeShapeType="1"/>
            </p:cNvSpPr>
            <p:nvPr/>
          </p:nvSpPr>
          <p:spPr bwMode="auto">
            <a:xfrm>
              <a:off x="864" y="1584"/>
              <a:ext cx="4080"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3" name="Line 9"/>
            <p:cNvSpPr>
              <a:spLocks noChangeShapeType="1"/>
            </p:cNvSpPr>
            <p:nvPr/>
          </p:nvSpPr>
          <p:spPr bwMode="auto">
            <a:xfrm>
              <a:off x="1584" y="1104"/>
              <a:ext cx="0" cy="202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4" name="Line 10"/>
            <p:cNvSpPr>
              <a:spLocks noChangeShapeType="1"/>
            </p:cNvSpPr>
            <p:nvPr/>
          </p:nvSpPr>
          <p:spPr bwMode="auto">
            <a:xfrm>
              <a:off x="1584" y="1596"/>
              <a:ext cx="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5" name="Line 11"/>
            <p:cNvSpPr>
              <a:spLocks noChangeShapeType="1"/>
            </p:cNvSpPr>
            <p:nvPr/>
          </p:nvSpPr>
          <p:spPr bwMode="auto">
            <a:xfrm>
              <a:off x="864" y="1104"/>
              <a:ext cx="720" cy="48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156" name="Object 12"/>
            <p:cNvGraphicFramePr>
              <a:graphicFrameLocks noChangeAspect="1"/>
            </p:cNvGraphicFramePr>
            <p:nvPr/>
          </p:nvGraphicFramePr>
          <p:xfrm>
            <a:off x="1296" y="1152"/>
            <a:ext cx="232" cy="179"/>
          </p:xfrm>
          <a:graphic>
            <a:graphicData uri="http://schemas.openxmlformats.org/presentationml/2006/ole">
              <mc:AlternateContent xmlns:mc="http://schemas.openxmlformats.org/markup-compatibility/2006">
                <mc:Choice xmlns:v="urn:schemas-microsoft-com:vml" Requires="v">
                  <p:oleObj spid="_x0000_s383629" name="Equation" r:id="rId7" imgW="368280" imgH="317160" progId="Equation.3">
                    <p:embed/>
                  </p:oleObj>
                </mc:Choice>
                <mc:Fallback>
                  <p:oleObj name="Equation" r:id="rId7" imgW="368280" imgH="3171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6" y="1152"/>
                          <a:ext cx="232"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7" name="Object 13"/>
            <p:cNvGraphicFramePr>
              <a:graphicFrameLocks noChangeAspect="1"/>
            </p:cNvGraphicFramePr>
            <p:nvPr/>
          </p:nvGraphicFramePr>
          <p:xfrm>
            <a:off x="1008" y="1344"/>
            <a:ext cx="183" cy="179"/>
          </p:xfrm>
          <a:graphic>
            <a:graphicData uri="http://schemas.openxmlformats.org/presentationml/2006/ole">
              <mc:AlternateContent xmlns:mc="http://schemas.openxmlformats.org/markup-compatibility/2006">
                <mc:Choice xmlns:v="urn:schemas-microsoft-com:vml" Requires="v">
                  <p:oleObj spid="_x0000_s383630" name="Equation" r:id="rId9" imgW="291960" imgH="317160" progId="Equation.3">
                    <p:embed/>
                  </p:oleObj>
                </mc:Choice>
                <mc:Fallback>
                  <p:oleObj name="Equation" r:id="rId9" imgW="291960" imgH="3171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8" y="1344"/>
                          <a:ext cx="183"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8" name="Object 14"/>
            <p:cNvGraphicFramePr>
              <a:graphicFrameLocks noChangeAspect="1"/>
            </p:cNvGraphicFramePr>
            <p:nvPr/>
          </p:nvGraphicFramePr>
          <p:xfrm>
            <a:off x="2004" y="1240"/>
            <a:ext cx="2472" cy="245"/>
          </p:xfrm>
          <a:graphic>
            <a:graphicData uri="http://schemas.openxmlformats.org/presentationml/2006/ole">
              <mc:AlternateContent xmlns:mc="http://schemas.openxmlformats.org/markup-compatibility/2006">
                <mc:Choice xmlns:v="urn:schemas-microsoft-com:vml" Requires="v">
                  <p:oleObj spid="_x0000_s383631" name="Equation" r:id="rId11" imgW="3530520" imgH="431640" progId="Equation.3">
                    <p:embed/>
                  </p:oleObj>
                </mc:Choice>
                <mc:Fallback>
                  <p:oleObj name="Equation" r:id="rId11" imgW="3530520" imgH="431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04" y="1240"/>
                          <a:ext cx="2472"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9" name="Object 15"/>
            <p:cNvGraphicFramePr>
              <a:graphicFrameLocks noChangeAspect="1"/>
            </p:cNvGraphicFramePr>
            <p:nvPr/>
          </p:nvGraphicFramePr>
          <p:xfrm>
            <a:off x="1104" y="1622"/>
            <a:ext cx="255" cy="1546"/>
          </p:xfrm>
          <a:graphic>
            <a:graphicData uri="http://schemas.openxmlformats.org/presentationml/2006/ole">
              <mc:AlternateContent xmlns:mc="http://schemas.openxmlformats.org/markup-compatibility/2006">
                <mc:Choice xmlns:v="urn:schemas-microsoft-com:vml" Requires="v">
                  <p:oleObj spid="_x0000_s383632" name="Equation" r:id="rId13" imgW="406080" imgH="2730240" progId="Equation.3">
                    <p:embed/>
                  </p:oleObj>
                </mc:Choice>
                <mc:Fallback>
                  <p:oleObj name="Equation" r:id="rId13" imgW="406080" imgH="27302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4" y="1622"/>
                          <a:ext cx="255" cy="1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60" name="Object 16"/>
            <p:cNvGraphicFramePr>
              <a:graphicFrameLocks noChangeAspect="1"/>
            </p:cNvGraphicFramePr>
            <p:nvPr/>
          </p:nvGraphicFramePr>
          <p:xfrm>
            <a:off x="1920" y="1632"/>
            <a:ext cx="2592" cy="259"/>
          </p:xfrm>
          <a:graphic>
            <a:graphicData uri="http://schemas.openxmlformats.org/presentationml/2006/ole">
              <mc:AlternateContent xmlns:mc="http://schemas.openxmlformats.org/markup-compatibility/2006">
                <mc:Choice xmlns:v="urn:schemas-microsoft-com:vml" Requires="v">
                  <p:oleObj spid="_x0000_s383633" name="Equation" r:id="rId15" imgW="3504960" imgH="457200" progId="Equation.3">
                    <p:embed/>
                  </p:oleObj>
                </mc:Choice>
                <mc:Fallback>
                  <p:oleObj name="Equation" r:id="rId15" imgW="3504960" imgH="4572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20" y="1632"/>
                          <a:ext cx="2592"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61" name="Object 17"/>
            <p:cNvGraphicFramePr>
              <a:graphicFrameLocks noChangeAspect="1"/>
            </p:cNvGraphicFramePr>
            <p:nvPr/>
          </p:nvGraphicFramePr>
          <p:xfrm>
            <a:off x="1911" y="1967"/>
            <a:ext cx="2611" cy="259"/>
          </p:xfrm>
          <a:graphic>
            <a:graphicData uri="http://schemas.openxmlformats.org/presentationml/2006/ole">
              <mc:AlternateContent xmlns:mc="http://schemas.openxmlformats.org/markup-compatibility/2006">
                <mc:Choice xmlns:v="urn:schemas-microsoft-com:vml" Requires="v">
                  <p:oleObj spid="_x0000_s383634" name="Equation" r:id="rId17" imgW="3530520" imgH="457200" progId="Equation.3">
                    <p:embed/>
                  </p:oleObj>
                </mc:Choice>
                <mc:Fallback>
                  <p:oleObj name="Equation" r:id="rId17" imgW="3530520" imgH="4572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11" y="1967"/>
                          <a:ext cx="2611"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62" name="Object 18"/>
            <p:cNvGraphicFramePr>
              <a:graphicFrameLocks noChangeAspect="1"/>
            </p:cNvGraphicFramePr>
            <p:nvPr/>
          </p:nvGraphicFramePr>
          <p:xfrm>
            <a:off x="2064" y="2269"/>
            <a:ext cx="1900" cy="244"/>
          </p:xfrm>
          <a:graphic>
            <a:graphicData uri="http://schemas.openxmlformats.org/presentationml/2006/ole">
              <mc:AlternateContent xmlns:mc="http://schemas.openxmlformats.org/markup-compatibility/2006">
                <mc:Choice xmlns:v="urn:schemas-microsoft-com:vml" Requires="v">
                  <p:oleObj spid="_x0000_s383635" name="Equation" r:id="rId19" imgW="1320480" imgH="431640" progId="Equation.3">
                    <p:embed/>
                  </p:oleObj>
                </mc:Choice>
                <mc:Fallback>
                  <p:oleObj name="Equation" r:id="rId19" imgW="1320480" imgH="4316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64" y="2269"/>
                          <a:ext cx="1900"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63" name="Object 19"/>
            <p:cNvGraphicFramePr>
              <a:graphicFrameLocks noChangeAspect="1"/>
            </p:cNvGraphicFramePr>
            <p:nvPr/>
          </p:nvGraphicFramePr>
          <p:xfrm>
            <a:off x="1920" y="2571"/>
            <a:ext cx="2592" cy="280"/>
          </p:xfrm>
          <a:graphic>
            <a:graphicData uri="http://schemas.openxmlformats.org/presentationml/2006/ole">
              <mc:AlternateContent xmlns:mc="http://schemas.openxmlformats.org/markup-compatibility/2006">
                <mc:Choice xmlns:v="urn:schemas-microsoft-com:vml" Requires="v">
                  <p:oleObj spid="_x0000_s383636" name="Equation" r:id="rId21" imgW="3504960" imgH="495000" progId="Equation.3">
                    <p:embed/>
                  </p:oleObj>
                </mc:Choice>
                <mc:Fallback>
                  <p:oleObj name="Equation" r:id="rId21" imgW="3504960" imgH="4950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20" y="2571"/>
                          <a:ext cx="2592"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64" name="Object 20"/>
            <p:cNvGraphicFramePr>
              <a:graphicFrameLocks noChangeAspect="1"/>
            </p:cNvGraphicFramePr>
            <p:nvPr/>
          </p:nvGraphicFramePr>
          <p:xfrm>
            <a:off x="2016" y="2832"/>
            <a:ext cx="1968" cy="259"/>
          </p:xfrm>
          <a:graphic>
            <a:graphicData uri="http://schemas.openxmlformats.org/presentationml/2006/ole">
              <mc:AlternateContent xmlns:mc="http://schemas.openxmlformats.org/markup-compatibility/2006">
                <mc:Choice xmlns:v="urn:schemas-microsoft-com:vml" Requires="v">
                  <p:oleObj spid="_x0000_s383637" name="Equation" r:id="rId23" imgW="1320480" imgH="431640" progId="Equation.3">
                    <p:embed/>
                  </p:oleObj>
                </mc:Choice>
                <mc:Fallback>
                  <p:oleObj name="Equation" r:id="rId23" imgW="1320480" imgH="4316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16" y="2832"/>
                          <a:ext cx="1968"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5" name="Line 21"/>
            <p:cNvSpPr>
              <a:spLocks noChangeShapeType="1"/>
            </p:cNvSpPr>
            <p:nvPr/>
          </p:nvSpPr>
          <p:spPr bwMode="auto">
            <a:xfrm>
              <a:off x="864" y="1104"/>
              <a:ext cx="0" cy="201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66" name="Line 22"/>
            <p:cNvSpPr>
              <a:spLocks noChangeShapeType="1"/>
            </p:cNvSpPr>
            <p:nvPr/>
          </p:nvSpPr>
          <p:spPr bwMode="auto">
            <a:xfrm>
              <a:off x="4944" y="1104"/>
              <a:ext cx="0" cy="201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67" name="Line 23"/>
            <p:cNvSpPr>
              <a:spLocks noChangeShapeType="1"/>
            </p:cNvSpPr>
            <p:nvPr/>
          </p:nvSpPr>
          <p:spPr bwMode="auto">
            <a:xfrm>
              <a:off x="864" y="3120"/>
              <a:ext cx="408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67709652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wipe(up)">
                                      <p:cBhvr>
                                        <p:cTn id="7" dur="500"/>
                                        <p:tgtEl>
                                          <p:spTgt spid="61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wipe(left)">
                                      <p:cBhvr>
                                        <p:cTn id="12" dur="500"/>
                                        <p:tgtEl>
                                          <p:spTgt spid="61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49"/>
                                        </p:tgtEl>
                                        <p:attrNameLst>
                                          <p:attrName>style.visibility</p:attrName>
                                        </p:attrNameLst>
                                      </p:cBhvr>
                                      <p:to>
                                        <p:strVal val="visible"/>
                                      </p:to>
                                    </p:set>
                                    <p:animEffect transition="in" filter="wipe(left)">
                                      <p:cBhvr>
                                        <p:cTn id="17" dur="500"/>
                                        <p:tgtEl>
                                          <p:spTgt spid="6149"/>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wipe(left)">
                                      <p:cBhvr>
                                        <p:cTn id="21"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animBg="1"/>
      <p:bldP spid="6149"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3680405" y="2497716"/>
          <a:ext cx="1303697" cy="419197"/>
        </p:xfrm>
        <a:graphic>
          <a:graphicData uri="http://schemas.openxmlformats.org/presentationml/2006/ole">
            <mc:AlternateContent xmlns:mc="http://schemas.openxmlformats.org/markup-compatibility/2006">
              <mc:Choice xmlns:v="urn:schemas-microsoft-com:vml" Requires="v">
                <p:oleObj spid="_x0000_s384356" name="公式" r:id="rId3" imgW="977760" imgH="419040" progId="Equation.3">
                  <p:embed/>
                </p:oleObj>
              </mc:Choice>
              <mc:Fallback>
                <p:oleObj name="公式" r:id="rId3" imgW="97776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405" y="2497716"/>
                        <a:ext cx="1303697" cy="419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1" name="Object 3"/>
          <p:cNvGraphicFramePr>
            <a:graphicFrameLocks noChangeAspect="1"/>
          </p:cNvGraphicFramePr>
          <p:nvPr/>
        </p:nvGraphicFramePr>
        <p:xfrm>
          <a:off x="3593632" y="3885513"/>
          <a:ext cx="1235972" cy="419197"/>
        </p:xfrm>
        <a:graphic>
          <a:graphicData uri="http://schemas.openxmlformats.org/presentationml/2006/ole">
            <mc:AlternateContent xmlns:mc="http://schemas.openxmlformats.org/markup-compatibility/2006">
              <mc:Choice xmlns:v="urn:schemas-microsoft-com:vml" Requires="v">
                <p:oleObj spid="_x0000_s384357" name="公式" r:id="rId5" imgW="927000" imgH="419040" progId="Equation.3">
                  <p:embed/>
                </p:oleObj>
              </mc:Choice>
              <mc:Fallback>
                <p:oleObj name="公式" r:id="rId5" imgW="92700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3632" y="3885513"/>
                        <a:ext cx="1235972" cy="419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2" name="Rectangle 4"/>
          <p:cNvSpPr>
            <a:spLocks noChangeArrowheads="1"/>
          </p:cNvSpPr>
          <p:nvPr/>
        </p:nvSpPr>
        <p:spPr bwMode="auto">
          <a:xfrm>
            <a:off x="-313506" y="765353"/>
            <a:ext cx="10463438"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lgn="r"/>
            <a:r>
              <a:rPr kumimoji="1" lang="zh-CN" altLang="en-US" sz="3300" b="1" dirty="0">
                <a:latin typeface="Times New Roman" pitchFamily="18" charset="0"/>
                <a:ea typeface="楷体_GB2312" pitchFamily="49" charset="-122"/>
              </a:rPr>
              <a:t>因此得离散型随机变量关于</a:t>
            </a:r>
            <a:r>
              <a:rPr kumimoji="1" lang="en-US" altLang="zh-CN" sz="3300" b="1" i="1" dirty="0">
                <a:latin typeface="Times New Roman" pitchFamily="18" charset="0"/>
                <a:ea typeface="楷体_GB2312" pitchFamily="49" charset="-122"/>
              </a:rPr>
              <a:t>X </a:t>
            </a:r>
            <a:r>
              <a:rPr kumimoji="1" lang="zh-CN" altLang="en-US" sz="3300" b="1" dirty="0">
                <a:latin typeface="Times New Roman" pitchFamily="18" charset="0"/>
                <a:ea typeface="楷体_GB2312" pitchFamily="49" charset="-122"/>
              </a:rPr>
              <a:t>和</a:t>
            </a:r>
            <a:r>
              <a:rPr kumimoji="1" lang="en-US" altLang="zh-CN" sz="3300" b="1" i="1" dirty="0">
                <a:latin typeface="Times New Roman" pitchFamily="18" charset="0"/>
                <a:ea typeface="楷体_GB2312" pitchFamily="49" charset="-122"/>
              </a:rPr>
              <a:t>Y </a:t>
            </a:r>
            <a:r>
              <a:rPr kumimoji="1" lang="zh-CN" altLang="en-US" sz="3300" b="1" dirty="0">
                <a:latin typeface="Times New Roman" pitchFamily="18" charset="0"/>
                <a:ea typeface="楷体_GB2312" pitchFamily="49" charset="-122"/>
              </a:rPr>
              <a:t>的边缘分布</a:t>
            </a:r>
            <a:endParaRPr kumimoji="1" lang="zh-CN" altLang="en-US" sz="3800" b="1" dirty="0">
              <a:latin typeface="Times New Roman" pitchFamily="18" charset="0"/>
              <a:ea typeface="楷体_GB2312" pitchFamily="49" charset="-122"/>
            </a:endParaRPr>
          </a:p>
        </p:txBody>
      </p:sp>
      <p:graphicFrame>
        <p:nvGraphicFramePr>
          <p:cNvPr id="7173" name="Object 5"/>
          <p:cNvGraphicFramePr>
            <a:graphicFrameLocks noChangeAspect="1"/>
          </p:cNvGraphicFramePr>
          <p:nvPr/>
        </p:nvGraphicFramePr>
        <p:xfrm>
          <a:off x="7089910" y="2205549"/>
          <a:ext cx="2268771" cy="1003532"/>
        </p:xfrm>
        <a:graphic>
          <a:graphicData uri="http://schemas.openxmlformats.org/presentationml/2006/ole">
            <mc:AlternateContent xmlns:mc="http://schemas.openxmlformats.org/markup-compatibility/2006">
              <mc:Choice xmlns:v="urn:schemas-microsoft-com:vml" Requires="v">
                <p:oleObj spid="_x0000_s384358" name="公式" r:id="rId7" imgW="1701720" imgH="1002960" progId="Equation.3">
                  <p:embed/>
                </p:oleObj>
              </mc:Choice>
              <mc:Fallback>
                <p:oleObj name="公式" r:id="rId7" imgW="1701720" imgH="10029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9910" y="2205549"/>
                        <a:ext cx="2268771" cy="1003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4" name="Object 6"/>
          <p:cNvGraphicFramePr>
            <a:graphicFrameLocks noChangeAspect="1"/>
          </p:cNvGraphicFramePr>
          <p:nvPr/>
        </p:nvGraphicFramePr>
        <p:xfrm>
          <a:off x="5037011" y="2510419"/>
          <a:ext cx="1964011" cy="393791"/>
        </p:xfrm>
        <a:graphic>
          <a:graphicData uri="http://schemas.openxmlformats.org/presentationml/2006/ole">
            <mc:AlternateContent xmlns:mc="http://schemas.openxmlformats.org/markup-compatibility/2006">
              <mc:Choice xmlns:v="urn:schemas-microsoft-com:vml" Requires="v">
                <p:oleObj spid="_x0000_s384359" name="公式" r:id="rId9" imgW="1473120" imgH="393480" progId="Equation.3">
                  <p:embed/>
                </p:oleObj>
              </mc:Choice>
              <mc:Fallback>
                <p:oleObj name="公式" r:id="rId9" imgW="147312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7011" y="2510419"/>
                        <a:ext cx="1964011" cy="39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5" name="Object 7"/>
          <p:cNvGraphicFramePr>
            <a:graphicFrameLocks noChangeAspect="1"/>
          </p:cNvGraphicFramePr>
          <p:nvPr/>
        </p:nvGraphicFramePr>
        <p:xfrm>
          <a:off x="7089910" y="3574291"/>
          <a:ext cx="2268771" cy="1041641"/>
        </p:xfrm>
        <a:graphic>
          <a:graphicData uri="http://schemas.openxmlformats.org/presentationml/2006/ole">
            <mc:AlternateContent xmlns:mc="http://schemas.openxmlformats.org/markup-compatibility/2006">
              <mc:Choice xmlns:v="urn:schemas-microsoft-com:vml" Requires="v">
                <p:oleObj spid="_x0000_s384360" name="公式" r:id="rId11" imgW="1701720" imgH="1041120" progId="Equation.3">
                  <p:embed/>
                </p:oleObj>
              </mc:Choice>
              <mc:Fallback>
                <p:oleObj name="公式" r:id="rId11" imgW="1701720" imgH="104112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89910" y="3574291"/>
                        <a:ext cx="2268771" cy="1041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6" name="Object 8"/>
          <p:cNvGraphicFramePr>
            <a:graphicFrameLocks noChangeAspect="1"/>
          </p:cNvGraphicFramePr>
          <p:nvPr/>
        </p:nvGraphicFramePr>
        <p:xfrm>
          <a:off x="5037011" y="3898216"/>
          <a:ext cx="1964011" cy="393791"/>
        </p:xfrm>
        <a:graphic>
          <a:graphicData uri="http://schemas.openxmlformats.org/presentationml/2006/ole">
            <mc:AlternateContent xmlns:mc="http://schemas.openxmlformats.org/markup-compatibility/2006">
              <mc:Choice xmlns:v="urn:schemas-microsoft-com:vml" Requires="v">
                <p:oleObj spid="_x0000_s384361" name="公式" r:id="rId13" imgW="1473120" imgH="393480" progId="Equation.3">
                  <p:embed/>
                </p:oleObj>
              </mc:Choice>
              <mc:Fallback>
                <p:oleObj name="公式" r:id="rId13" imgW="1473120" imgH="393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37011" y="3898216"/>
                        <a:ext cx="1964011" cy="39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8" name="Rectangle 10"/>
          <p:cNvSpPr>
            <a:spLocks noChangeArrowheads="1"/>
          </p:cNvSpPr>
          <p:nvPr/>
        </p:nvSpPr>
        <p:spPr bwMode="auto">
          <a:xfrm>
            <a:off x="1119572" y="1341749"/>
            <a:ext cx="5879335"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sz="3300" b="1">
                <a:latin typeface="Times New Roman" pitchFamily="18" charset="0"/>
                <a:ea typeface="楷体_GB2312" pitchFamily="49" charset="-122"/>
              </a:rPr>
              <a:t>函数分别为</a:t>
            </a:r>
          </a:p>
        </p:txBody>
      </p:sp>
    </p:spTree>
    <p:extLst>
      <p:ext uri="{BB962C8B-B14F-4D97-AF65-F5344CB8AC3E}">
        <p14:creationId xmlns:p14="http://schemas.microsoft.com/office/powerpoint/2010/main" val="95183707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178"/>
                                        </p:tgtEl>
                                        <p:attrNameLst>
                                          <p:attrName>style.visibility</p:attrName>
                                        </p:attrNameLst>
                                      </p:cBhvr>
                                      <p:to>
                                        <p:strVal val="visible"/>
                                      </p:to>
                                    </p:set>
                                    <p:animEffect transition="in" filter="wipe(left)">
                                      <p:cBhvr>
                                        <p:cTn id="7" dur="500"/>
                                        <p:tgtEl>
                                          <p:spTgt spid="71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wipe(left)">
                                      <p:cBhvr>
                                        <p:cTn id="12" dur="500"/>
                                        <p:tgtEl>
                                          <p:spTgt spid="71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174"/>
                                        </p:tgtEl>
                                        <p:attrNameLst>
                                          <p:attrName>style.visibility</p:attrName>
                                        </p:attrNameLst>
                                      </p:cBhvr>
                                      <p:to>
                                        <p:strVal val="visible"/>
                                      </p:to>
                                    </p:set>
                                    <p:animEffect transition="in" filter="wipe(left)">
                                      <p:cBhvr>
                                        <p:cTn id="17" dur="500"/>
                                        <p:tgtEl>
                                          <p:spTgt spid="71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173"/>
                                        </p:tgtEl>
                                        <p:attrNameLst>
                                          <p:attrName>style.visibility</p:attrName>
                                        </p:attrNameLst>
                                      </p:cBhvr>
                                      <p:to>
                                        <p:strVal val="visible"/>
                                      </p:to>
                                    </p:set>
                                    <p:animEffect transition="in" filter="wipe(left)">
                                      <p:cBhvr>
                                        <p:cTn id="22" dur="500"/>
                                        <p:tgtEl>
                                          <p:spTgt spid="717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171"/>
                                        </p:tgtEl>
                                        <p:attrNameLst>
                                          <p:attrName>style.visibility</p:attrName>
                                        </p:attrNameLst>
                                      </p:cBhvr>
                                      <p:to>
                                        <p:strVal val="visible"/>
                                      </p:to>
                                    </p:set>
                                    <p:animEffect transition="in" filter="wipe(left)">
                                      <p:cBhvr>
                                        <p:cTn id="27" dur="500"/>
                                        <p:tgtEl>
                                          <p:spTgt spid="717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7176"/>
                                        </p:tgtEl>
                                        <p:attrNameLst>
                                          <p:attrName>style.visibility</p:attrName>
                                        </p:attrNameLst>
                                      </p:cBhvr>
                                      <p:to>
                                        <p:strVal val="visible"/>
                                      </p:to>
                                    </p:set>
                                    <p:animEffect transition="in" filter="wipe(left)">
                                      <p:cBhvr>
                                        <p:cTn id="32" dur="500"/>
                                        <p:tgtEl>
                                          <p:spTgt spid="717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7175"/>
                                        </p:tgtEl>
                                        <p:attrNameLst>
                                          <p:attrName>style.visibility</p:attrName>
                                        </p:attrNameLst>
                                      </p:cBhvr>
                                      <p:to>
                                        <p:strVal val="visible"/>
                                      </p:to>
                                    </p:set>
                                    <p:animEffect transition="in" filter="wipe(left)">
                                      <p:cBhvr>
                                        <p:cTn id="37" dur="500"/>
                                        <p:tgtEl>
                                          <p:spTgt spid="7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2010572" y="873328"/>
            <a:ext cx="7923768"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kumimoji="1" lang="zh-CN" altLang="en-US" sz="3300" b="1">
                <a:latin typeface="Times New Roman" pitchFamily="18" charset="0"/>
                <a:ea typeface="楷体_GB2312" pitchFamily="49" charset="-122"/>
              </a:rPr>
              <a:t>已知下列分布律，      </a:t>
            </a:r>
          </a:p>
        </p:txBody>
      </p:sp>
      <p:grpSp>
        <p:nvGrpSpPr>
          <p:cNvPr id="8196" name="Group 4"/>
          <p:cNvGrpSpPr>
            <a:grpSpLocks/>
          </p:cNvGrpSpPr>
          <p:nvPr/>
        </p:nvGrpSpPr>
        <p:grpSpPr bwMode="auto">
          <a:xfrm>
            <a:off x="3100514" y="1676788"/>
            <a:ext cx="5587273" cy="2515182"/>
            <a:chOff x="912" y="2688"/>
            <a:chExt cx="3168" cy="1344"/>
          </a:xfrm>
        </p:grpSpPr>
        <p:sp>
          <p:nvSpPr>
            <p:cNvPr id="8197" name="Line 5"/>
            <p:cNvSpPr>
              <a:spLocks noChangeShapeType="1"/>
            </p:cNvSpPr>
            <p:nvPr/>
          </p:nvSpPr>
          <p:spPr bwMode="auto">
            <a:xfrm>
              <a:off x="912" y="2688"/>
              <a:ext cx="3120" cy="0"/>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Line 6"/>
            <p:cNvSpPr>
              <a:spLocks noChangeShapeType="1"/>
            </p:cNvSpPr>
            <p:nvPr/>
          </p:nvSpPr>
          <p:spPr bwMode="auto">
            <a:xfrm>
              <a:off x="912" y="3024"/>
              <a:ext cx="3120" cy="0"/>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9" name="Line 7"/>
            <p:cNvSpPr>
              <a:spLocks noChangeShapeType="1"/>
            </p:cNvSpPr>
            <p:nvPr/>
          </p:nvSpPr>
          <p:spPr bwMode="auto">
            <a:xfrm>
              <a:off x="960" y="4032"/>
              <a:ext cx="3120" cy="0"/>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Line 8"/>
            <p:cNvSpPr>
              <a:spLocks noChangeShapeType="1"/>
            </p:cNvSpPr>
            <p:nvPr/>
          </p:nvSpPr>
          <p:spPr bwMode="auto">
            <a:xfrm>
              <a:off x="1584" y="2688"/>
              <a:ext cx="0" cy="1344"/>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 name="Line 9"/>
            <p:cNvSpPr>
              <a:spLocks noChangeShapeType="1"/>
            </p:cNvSpPr>
            <p:nvPr/>
          </p:nvSpPr>
          <p:spPr bwMode="auto">
            <a:xfrm>
              <a:off x="912" y="2688"/>
              <a:ext cx="672" cy="336"/>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8202" name="Object 10"/>
          <p:cNvGraphicFramePr>
            <a:graphicFrameLocks noChangeAspect="1"/>
          </p:cNvGraphicFramePr>
          <p:nvPr/>
        </p:nvGraphicFramePr>
        <p:xfrm>
          <a:off x="3811622" y="1732364"/>
          <a:ext cx="408463" cy="315985"/>
        </p:xfrm>
        <a:graphic>
          <a:graphicData uri="http://schemas.openxmlformats.org/presentationml/2006/ole">
            <mc:AlternateContent xmlns:mc="http://schemas.openxmlformats.org/markup-compatibility/2006">
              <mc:Choice xmlns:v="urn:schemas-microsoft-com:vml" Requires="v">
                <p:oleObj spid="_x0000_s385498" name="Equation" r:id="rId3" imgW="368280" imgH="317160" progId="Equation.3">
                  <p:embed/>
                </p:oleObj>
              </mc:Choice>
              <mc:Fallback>
                <p:oleObj name="Equation" r:id="rId3" imgW="368280" imgH="317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1622" y="1732364"/>
                        <a:ext cx="408463" cy="315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3" name="Object 11"/>
          <p:cNvGraphicFramePr>
            <a:graphicFrameLocks noChangeAspect="1"/>
          </p:cNvGraphicFramePr>
          <p:nvPr/>
        </p:nvGraphicFramePr>
        <p:xfrm>
          <a:off x="3214800" y="1916557"/>
          <a:ext cx="323807" cy="315985"/>
        </p:xfrm>
        <a:graphic>
          <a:graphicData uri="http://schemas.openxmlformats.org/presentationml/2006/ole">
            <mc:AlternateContent xmlns:mc="http://schemas.openxmlformats.org/markup-compatibility/2006">
              <mc:Choice xmlns:v="urn:schemas-microsoft-com:vml" Requires="v">
                <p:oleObj spid="_x0000_s385499" name="Equation" r:id="rId5" imgW="291960" imgH="317160" progId="Equation.3">
                  <p:embed/>
                </p:oleObj>
              </mc:Choice>
              <mc:Fallback>
                <p:oleObj name="Equation" r:id="rId5" imgW="291960" imgH="3171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4800" y="1916557"/>
                        <a:ext cx="323807" cy="315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4" name="Object 12"/>
          <p:cNvGraphicFramePr>
            <a:graphicFrameLocks noChangeAspect="1"/>
          </p:cNvGraphicFramePr>
          <p:nvPr/>
        </p:nvGraphicFramePr>
        <p:xfrm>
          <a:off x="5741770" y="1829224"/>
          <a:ext cx="1925916" cy="392204"/>
        </p:xfrm>
        <a:graphic>
          <a:graphicData uri="http://schemas.openxmlformats.org/presentationml/2006/ole">
            <mc:AlternateContent xmlns:mc="http://schemas.openxmlformats.org/markup-compatibility/2006">
              <mc:Choice xmlns:v="urn:schemas-microsoft-com:vml" Requires="v">
                <p:oleObj spid="_x0000_s385500" name="Equation" r:id="rId7" imgW="1041120" imgH="393480" progId="Equation.3">
                  <p:embed/>
                </p:oleObj>
              </mc:Choice>
              <mc:Fallback>
                <p:oleObj name="Equation" r:id="rId7" imgW="104112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41770" y="1829224"/>
                        <a:ext cx="1925916" cy="392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5" name="Object 13"/>
          <p:cNvGraphicFramePr>
            <a:graphicFrameLocks noChangeAspect="1"/>
          </p:cNvGraphicFramePr>
          <p:nvPr/>
        </p:nvGraphicFramePr>
        <p:xfrm>
          <a:off x="5640183" y="2438965"/>
          <a:ext cx="488886" cy="717716"/>
        </p:xfrm>
        <a:graphic>
          <a:graphicData uri="http://schemas.openxmlformats.org/presentationml/2006/ole">
            <mc:AlternateContent xmlns:mc="http://schemas.openxmlformats.org/markup-compatibility/2006">
              <mc:Choice xmlns:v="urn:schemas-microsoft-com:vml" Requires="v">
                <p:oleObj spid="_x0000_s385501" name="Equation" r:id="rId9" imgW="406080" imgH="838080" progId="Equation.3">
                  <p:embed/>
                </p:oleObj>
              </mc:Choice>
              <mc:Fallback>
                <p:oleObj name="Equation" r:id="rId9" imgW="406080" imgH="8380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40183" y="2438965"/>
                        <a:ext cx="488886" cy="7177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6" name="Object 14"/>
          <p:cNvGraphicFramePr>
            <a:graphicFrameLocks noChangeAspect="1"/>
          </p:cNvGraphicFramePr>
          <p:nvPr/>
        </p:nvGraphicFramePr>
        <p:xfrm>
          <a:off x="7265571" y="2438965"/>
          <a:ext cx="488886" cy="717716"/>
        </p:xfrm>
        <a:graphic>
          <a:graphicData uri="http://schemas.openxmlformats.org/presentationml/2006/ole">
            <mc:AlternateContent xmlns:mc="http://schemas.openxmlformats.org/markup-compatibility/2006">
              <mc:Choice xmlns:v="urn:schemas-microsoft-com:vml" Requires="v">
                <p:oleObj spid="_x0000_s385502" name="Equation" r:id="rId11" imgW="406080" imgH="838080" progId="Equation.3">
                  <p:embed/>
                </p:oleObj>
              </mc:Choice>
              <mc:Fallback>
                <p:oleObj name="Equation" r:id="rId11" imgW="406080" imgH="8380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65571" y="2438965"/>
                        <a:ext cx="488886" cy="7177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7" name="Object 15"/>
          <p:cNvGraphicFramePr>
            <a:graphicFrameLocks noChangeAspect="1"/>
          </p:cNvGraphicFramePr>
          <p:nvPr/>
        </p:nvGraphicFramePr>
        <p:xfrm>
          <a:off x="5640183" y="3277359"/>
          <a:ext cx="488886" cy="717716"/>
        </p:xfrm>
        <a:graphic>
          <a:graphicData uri="http://schemas.openxmlformats.org/presentationml/2006/ole">
            <mc:AlternateContent xmlns:mc="http://schemas.openxmlformats.org/markup-compatibility/2006">
              <mc:Choice xmlns:v="urn:schemas-microsoft-com:vml" Requires="v">
                <p:oleObj spid="_x0000_s385503" name="Equation" r:id="rId13" imgW="406080" imgH="838080" progId="Equation.3">
                  <p:embed/>
                </p:oleObj>
              </mc:Choice>
              <mc:Fallback>
                <p:oleObj name="Equation" r:id="rId13" imgW="406080" imgH="8380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40183" y="3277359"/>
                        <a:ext cx="488886" cy="7177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8" name="Object 16"/>
          <p:cNvGraphicFramePr>
            <a:graphicFrameLocks noChangeAspect="1"/>
          </p:cNvGraphicFramePr>
          <p:nvPr/>
        </p:nvGraphicFramePr>
        <p:xfrm>
          <a:off x="7265571" y="3277358"/>
          <a:ext cx="488886" cy="719305"/>
        </p:xfrm>
        <a:graphic>
          <a:graphicData uri="http://schemas.openxmlformats.org/presentationml/2006/ole">
            <mc:AlternateContent xmlns:mc="http://schemas.openxmlformats.org/markup-compatibility/2006">
              <mc:Choice xmlns:v="urn:schemas-microsoft-com:vml" Requires="v">
                <p:oleObj spid="_x0000_s385504" name="Equation" r:id="rId15" imgW="406080" imgH="838080" progId="Equation.3">
                  <p:embed/>
                </p:oleObj>
              </mc:Choice>
              <mc:Fallback>
                <p:oleObj name="Equation" r:id="rId15" imgW="406080" imgH="8380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65571" y="3277358"/>
                        <a:ext cx="488886" cy="719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9" name="Object 17"/>
          <p:cNvGraphicFramePr>
            <a:graphicFrameLocks noChangeAspect="1"/>
          </p:cNvGraphicFramePr>
          <p:nvPr/>
        </p:nvGraphicFramePr>
        <p:xfrm>
          <a:off x="3608448" y="2515182"/>
          <a:ext cx="1183062" cy="1435432"/>
        </p:xfrm>
        <a:graphic>
          <a:graphicData uri="http://schemas.openxmlformats.org/presentationml/2006/ole">
            <mc:AlternateContent xmlns:mc="http://schemas.openxmlformats.org/markup-compatibility/2006">
              <mc:Choice xmlns:v="urn:schemas-microsoft-com:vml" Requires="v">
                <p:oleObj spid="_x0000_s385505" name="Equation" r:id="rId17" imgW="215640" imgH="1587240" progId="Equation.3">
                  <p:embed/>
                </p:oleObj>
              </mc:Choice>
              <mc:Fallback>
                <p:oleObj name="Equation" r:id="rId17" imgW="215640" imgH="15872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08448" y="2515182"/>
                        <a:ext cx="1183062" cy="1435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10" name="Rectangle 18"/>
          <p:cNvSpPr>
            <a:spLocks noChangeArrowheads="1"/>
          </p:cNvSpPr>
          <p:nvPr/>
        </p:nvSpPr>
        <p:spPr bwMode="auto">
          <a:xfrm>
            <a:off x="1102641" y="873328"/>
            <a:ext cx="2592578"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sz="3300" b="1">
                <a:latin typeface="黑体" pitchFamily="2" charset="-122"/>
                <a:ea typeface="黑体" pitchFamily="2" charset="-122"/>
              </a:rPr>
              <a:t>例</a:t>
            </a:r>
            <a:r>
              <a:rPr kumimoji="1" lang="en-US" altLang="zh-CN" sz="3300" b="1">
                <a:latin typeface="黑体" pitchFamily="2" charset="-122"/>
                <a:ea typeface="黑体" pitchFamily="2" charset="-122"/>
              </a:rPr>
              <a:t>1 </a:t>
            </a:r>
          </a:p>
        </p:txBody>
      </p:sp>
      <p:sp>
        <p:nvSpPr>
          <p:cNvPr id="8212" name="Rectangle 20"/>
          <p:cNvSpPr>
            <a:spLocks noChangeArrowheads="1"/>
          </p:cNvSpPr>
          <p:nvPr/>
        </p:nvSpPr>
        <p:spPr bwMode="auto">
          <a:xfrm>
            <a:off x="5610554" y="886031"/>
            <a:ext cx="6148116"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kumimoji="1" lang="zh-CN" altLang="en-US" sz="3300" b="1">
                <a:latin typeface="Times New Roman" pitchFamily="18" charset="0"/>
                <a:ea typeface="楷体_GB2312" pitchFamily="49" charset="-122"/>
              </a:rPr>
              <a:t>求其边缘分布律</a:t>
            </a:r>
            <a:r>
              <a:rPr kumimoji="1" lang="en-US" altLang="zh-CN" sz="3300" b="1">
                <a:latin typeface="Times New Roman" pitchFamily="18" charset="0"/>
                <a:ea typeface="楷体_GB2312" pitchFamily="49" charset="-122"/>
              </a:rPr>
              <a:t>.    </a:t>
            </a:r>
          </a:p>
        </p:txBody>
      </p:sp>
    </p:spTree>
    <p:extLst>
      <p:ext uri="{BB962C8B-B14F-4D97-AF65-F5344CB8AC3E}">
        <p14:creationId xmlns:p14="http://schemas.microsoft.com/office/powerpoint/2010/main" val="206427119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left)">
                                      <p:cBhvr>
                                        <p:cTn id="7" dur="500"/>
                                        <p:tgtEl>
                                          <p:spTgt spid="81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12"/>
                                        </p:tgtEl>
                                        <p:attrNameLst>
                                          <p:attrName>style.visibility</p:attrName>
                                        </p:attrNameLst>
                                      </p:cBhvr>
                                      <p:to>
                                        <p:strVal val="visible"/>
                                      </p:to>
                                    </p:set>
                                    <p:animEffect transition="in" filter="wipe(left)">
                                      <p:cBhvr>
                                        <p:cTn id="12" dur="500"/>
                                        <p:tgtEl>
                                          <p:spTgt spid="82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196"/>
                                        </p:tgtEl>
                                        <p:attrNameLst>
                                          <p:attrName>style.visibility</p:attrName>
                                        </p:attrNameLst>
                                      </p:cBhvr>
                                      <p:to>
                                        <p:strVal val="visible"/>
                                      </p:to>
                                    </p:set>
                                    <p:animEffect transition="in" filter="wipe(left)">
                                      <p:cBhvr>
                                        <p:cTn id="17" dur="500"/>
                                        <p:tgtEl>
                                          <p:spTgt spid="81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202"/>
                                        </p:tgtEl>
                                        <p:attrNameLst>
                                          <p:attrName>style.visibility</p:attrName>
                                        </p:attrNameLst>
                                      </p:cBhvr>
                                      <p:to>
                                        <p:strVal val="visible"/>
                                      </p:to>
                                    </p:set>
                                    <p:animEffect transition="in" filter="wipe(left)">
                                      <p:cBhvr>
                                        <p:cTn id="22" dur="500"/>
                                        <p:tgtEl>
                                          <p:spTgt spid="820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8204"/>
                                        </p:tgtEl>
                                        <p:attrNameLst>
                                          <p:attrName>style.visibility</p:attrName>
                                        </p:attrNameLst>
                                      </p:cBhvr>
                                      <p:to>
                                        <p:strVal val="visible"/>
                                      </p:to>
                                    </p:set>
                                    <p:animEffect transition="in" filter="wipe(left)">
                                      <p:cBhvr>
                                        <p:cTn id="27" dur="500"/>
                                        <p:tgtEl>
                                          <p:spTgt spid="82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8203"/>
                                        </p:tgtEl>
                                        <p:attrNameLst>
                                          <p:attrName>style.visibility</p:attrName>
                                        </p:attrNameLst>
                                      </p:cBhvr>
                                      <p:to>
                                        <p:strVal val="visible"/>
                                      </p:to>
                                    </p:set>
                                    <p:animEffect transition="in" filter="wipe(left)">
                                      <p:cBhvr>
                                        <p:cTn id="32" dur="500"/>
                                        <p:tgtEl>
                                          <p:spTgt spid="820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8209"/>
                                        </p:tgtEl>
                                        <p:attrNameLst>
                                          <p:attrName>style.visibility</p:attrName>
                                        </p:attrNameLst>
                                      </p:cBhvr>
                                      <p:to>
                                        <p:strVal val="visible"/>
                                      </p:to>
                                    </p:set>
                                    <p:animEffect transition="in" filter="wipe(up)">
                                      <p:cBhvr>
                                        <p:cTn id="37" dur="500"/>
                                        <p:tgtEl>
                                          <p:spTgt spid="820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8205"/>
                                        </p:tgtEl>
                                        <p:attrNameLst>
                                          <p:attrName>style.visibility</p:attrName>
                                        </p:attrNameLst>
                                      </p:cBhvr>
                                      <p:to>
                                        <p:strVal val="visible"/>
                                      </p:to>
                                    </p:set>
                                    <p:animEffect transition="in" filter="wipe(left)">
                                      <p:cBhvr>
                                        <p:cTn id="42" dur="500"/>
                                        <p:tgtEl>
                                          <p:spTgt spid="820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8206"/>
                                        </p:tgtEl>
                                        <p:attrNameLst>
                                          <p:attrName>style.visibility</p:attrName>
                                        </p:attrNameLst>
                                      </p:cBhvr>
                                      <p:to>
                                        <p:strVal val="visible"/>
                                      </p:to>
                                    </p:set>
                                    <p:animEffect transition="in" filter="wipe(left)">
                                      <p:cBhvr>
                                        <p:cTn id="47" dur="500"/>
                                        <p:tgtEl>
                                          <p:spTgt spid="820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8207"/>
                                        </p:tgtEl>
                                        <p:attrNameLst>
                                          <p:attrName>style.visibility</p:attrName>
                                        </p:attrNameLst>
                                      </p:cBhvr>
                                      <p:to>
                                        <p:strVal val="visible"/>
                                      </p:to>
                                    </p:set>
                                    <p:animEffect transition="in" filter="wipe(left)">
                                      <p:cBhvr>
                                        <p:cTn id="52" dur="500"/>
                                        <p:tgtEl>
                                          <p:spTgt spid="820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8208"/>
                                        </p:tgtEl>
                                        <p:attrNameLst>
                                          <p:attrName>style.visibility</p:attrName>
                                        </p:attrNameLst>
                                      </p:cBhvr>
                                      <p:to>
                                        <p:strVal val="visible"/>
                                      </p:to>
                                    </p:set>
                                    <p:animEffect transition="in" filter="wipe(left)">
                                      <p:cBhvr>
                                        <p:cTn id="57" dur="500"/>
                                        <p:tgtEl>
                                          <p:spTgt spid="8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212"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a:grpSpLocks/>
          </p:cNvGrpSpPr>
          <p:nvPr/>
        </p:nvGrpSpPr>
        <p:grpSpPr bwMode="auto">
          <a:xfrm>
            <a:off x="2806335" y="1312132"/>
            <a:ext cx="7574565" cy="2189670"/>
            <a:chOff x="1317" y="624"/>
            <a:chExt cx="3579" cy="1379"/>
          </a:xfrm>
        </p:grpSpPr>
        <p:grpSp>
          <p:nvGrpSpPr>
            <p:cNvPr id="9219" name="Group 3"/>
            <p:cNvGrpSpPr>
              <a:grpSpLocks/>
            </p:cNvGrpSpPr>
            <p:nvPr/>
          </p:nvGrpSpPr>
          <p:grpSpPr bwMode="auto">
            <a:xfrm>
              <a:off x="1317" y="624"/>
              <a:ext cx="3579" cy="1379"/>
              <a:chOff x="912" y="2688"/>
              <a:chExt cx="3168" cy="1344"/>
            </a:xfrm>
          </p:grpSpPr>
          <p:sp>
            <p:nvSpPr>
              <p:cNvPr id="9220" name="Line 4"/>
              <p:cNvSpPr>
                <a:spLocks noChangeShapeType="1"/>
              </p:cNvSpPr>
              <p:nvPr/>
            </p:nvSpPr>
            <p:spPr bwMode="auto">
              <a:xfrm>
                <a:off x="912" y="2688"/>
                <a:ext cx="3120" cy="0"/>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 name="Line 5"/>
              <p:cNvSpPr>
                <a:spLocks noChangeShapeType="1"/>
              </p:cNvSpPr>
              <p:nvPr/>
            </p:nvSpPr>
            <p:spPr bwMode="auto">
              <a:xfrm>
                <a:off x="912" y="3024"/>
                <a:ext cx="3120" cy="0"/>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 name="Line 6"/>
              <p:cNvSpPr>
                <a:spLocks noChangeShapeType="1"/>
              </p:cNvSpPr>
              <p:nvPr/>
            </p:nvSpPr>
            <p:spPr bwMode="auto">
              <a:xfrm>
                <a:off x="960" y="4032"/>
                <a:ext cx="3120" cy="0"/>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 name="Line 7"/>
              <p:cNvSpPr>
                <a:spLocks noChangeShapeType="1"/>
              </p:cNvSpPr>
              <p:nvPr/>
            </p:nvSpPr>
            <p:spPr bwMode="auto">
              <a:xfrm>
                <a:off x="1584" y="2688"/>
                <a:ext cx="0" cy="1344"/>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4" name="Line 8"/>
              <p:cNvSpPr>
                <a:spLocks noChangeShapeType="1"/>
              </p:cNvSpPr>
              <p:nvPr/>
            </p:nvSpPr>
            <p:spPr bwMode="auto">
              <a:xfrm>
                <a:off x="912" y="2688"/>
                <a:ext cx="672" cy="336"/>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9225" name="Object 9"/>
            <p:cNvGraphicFramePr>
              <a:graphicFrameLocks noChangeAspect="1"/>
            </p:cNvGraphicFramePr>
            <p:nvPr/>
          </p:nvGraphicFramePr>
          <p:xfrm>
            <a:off x="1728" y="624"/>
            <a:ext cx="262" cy="204"/>
          </p:xfrm>
          <a:graphic>
            <a:graphicData uri="http://schemas.openxmlformats.org/presentationml/2006/ole">
              <mc:AlternateContent xmlns:mc="http://schemas.openxmlformats.org/markup-compatibility/2006">
                <mc:Choice xmlns:v="urn:schemas-microsoft-com:vml" Requires="v">
                  <p:oleObj spid="_x0000_s419958" name="Equation" r:id="rId3" imgW="368280" imgH="317160" progId="Equation.3">
                    <p:embed/>
                  </p:oleObj>
                </mc:Choice>
                <mc:Fallback>
                  <p:oleObj name="Equation" r:id="rId3" imgW="368280" imgH="317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 y="624"/>
                          <a:ext cx="262" cy="204"/>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6" name="Object 10"/>
            <p:cNvGraphicFramePr>
              <a:graphicFrameLocks noChangeAspect="1"/>
            </p:cNvGraphicFramePr>
            <p:nvPr/>
          </p:nvGraphicFramePr>
          <p:xfrm>
            <a:off x="1371" y="723"/>
            <a:ext cx="207" cy="204"/>
          </p:xfrm>
          <a:graphic>
            <a:graphicData uri="http://schemas.openxmlformats.org/presentationml/2006/ole">
              <mc:AlternateContent xmlns:mc="http://schemas.openxmlformats.org/markup-compatibility/2006">
                <mc:Choice xmlns:v="urn:schemas-microsoft-com:vml" Requires="v">
                  <p:oleObj spid="_x0000_s419959" name="Equation" r:id="rId5" imgW="291960" imgH="317160" progId="Equation.3">
                    <p:embed/>
                  </p:oleObj>
                </mc:Choice>
                <mc:Fallback>
                  <p:oleObj name="Equation" r:id="rId5" imgW="291960" imgH="3171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 y="723"/>
                          <a:ext cx="207" cy="204"/>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227" name="Object 11"/>
          <p:cNvGraphicFramePr>
            <a:graphicFrameLocks noChangeAspect="1"/>
          </p:cNvGraphicFramePr>
          <p:nvPr/>
        </p:nvGraphicFramePr>
        <p:xfrm>
          <a:off x="5136482" y="1297289"/>
          <a:ext cx="2768240" cy="416021"/>
        </p:xfrm>
        <a:graphic>
          <a:graphicData uri="http://schemas.openxmlformats.org/presentationml/2006/ole">
            <mc:AlternateContent xmlns:mc="http://schemas.openxmlformats.org/markup-compatibility/2006">
              <mc:Choice xmlns:v="urn:schemas-microsoft-com:vml" Requires="v">
                <p:oleObj spid="_x0000_s419960" name="Equation" r:id="rId7" imgW="1104840" imgH="406080" progId="Equation.3">
                  <p:embed/>
                </p:oleObj>
              </mc:Choice>
              <mc:Fallback>
                <p:oleObj name="Equation" r:id="rId7" imgW="1104840" imgH="4060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6482" y="1297289"/>
                        <a:ext cx="2768240" cy="41602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8" name="Object 12"/>
          <p:cNvGraphicFramePr>
            <a:graphicFrameLocks noChangeAspect="1"/>
          </p:cNvGraphicFramePr>
          <p:nvPr>
            <p:extLst>
              <p:ext uri="{D42A27DB-BD31-4B8C-83A1-F6EECF244321}">
                <p14:modId xmlns:p14="http://schemas.microsoft.com/office/powerpoint/2010/main" val="783120841"/>
              </p:ext>
            </p:extLst>
          </p:nvPr>
        </p:nvGraphicFramePr>
        <p:xfrm>
          <a:off x="4943078" y="1818352"/>
          <a:ext cx="728000" cy="675337"/>
        </p:xfrm>
        <a:graphic>
          <a:graphicData uri="http://schemas.openxmlformats.org/presentationml/2006/ole">
            <mc:AlternateContent xmlns:mc="http://schemas.openxmlformats.org/markup-compatibility/2006">
              <mc:Choice xmlns:v="urn:schemas-microsoft-com:vml" Requires="v">
                <p:oleObj spid="_x0000_s419961" name="Equation" r:id="rId9" imgW="228600" imgH="393480" progId="Equation.DSMT4">
                  <p:embed/>
                </p:oleObj>
              </mc:Choice>
              <mc:Fallback>
                <p:oleObj name="Equation" r:id="rId9" imgW="228600" imgH="393480" progId="Equation.DSMT4">
                  <p:embed/>
                  <p:pic>
                    <p:nvPicPr>
                      <p:cNvPr id="0" name=""/>
                      <p:cNvPicPr>
                        <a:picLocks noChangeAspect="1" noChangeArrowheads="1"/>
                      </p:cNvPicPr>
                      <p:nvPr/>
                    </p:nvPicPr>
                    <p:blipFill>
                      <a:blip r:embed="rId10"/>
                      <a:srcRect/>
                      <a:stretch>
                        <a:fillRect/>
                      </a:stretch>
                    </p:blipFill>
                    <p:spPr bwMode="auto">
                      <a:xfrm>
                        <a:off x="4943078" y="1818352"/>
                        <a:ext cx="728000" cy="675337"/>
                      </a:xfrm>
                      <a:prstGeom prst="rect">
                        <a:avLst/>
                      </a:prstGeom>
                      <a:noFill/>
                      <a:ln>
                        <a:noFill/>
                      </a:ln>
                      <a:effectLst/>
                      <a:extLst/>
                    </p:spPr>
                  </p:pic>
                </p:oleObj>
              </mc:Fallback>
            </mc:AlternateContent>
          </a:graphicData>
        </a:graphic>
      </p:graphicFrame>
      <p:graphicFrame>
        <p:nvGraphicFramePr>
          <p:cNvPr id="9229" name="Object 13"/>
          <p:cNvGraphicFramePr>
            <a:graphicFrameLocks noChangeAspect="1"/>
          </p:cNvGraphicFramePr>
          <p:nvPr>
            <p:extLst>
              <p:ext uri="{D42A27DB-BD31-4B8C-83A1-F6EECF244321}">
                <p14:modId xmlns:p14="http://schemas.microsoft.com/office/powerpoint/2010/main" val="2435061002"/>
              </p:ext>
            </p:extLst>
          </p:nvPr>
        </p:nvGraphicFramePr>
        <p:xfrm>
          <a:off x="7319342" y="1846690"/>
          <a:ext cx="694485" cy="646999"/>
        </p:xfrm>
        <a:graphic>
          <a:graphicData uri="http://schemas.openxmlformats.org/presentationml/2006/ole">
            <mc:AlternateContent xmlns:mc="http://schemas.openxmlformats.org/markup-compatibility/2006">
              <mc:Choice xmlns:v="urn:schemas-microsoft-com:vml" Requires="v">
                <p:oleObj spid="_x0000_s419962" name="Equation" r:id="rId11" imgW="228600" imgH="393480" progId="Equation.DSMT4">
                  <p:embed/>
                </p:oleObj>
              </mc:Choice>
              <mc:Fallback>
                <p:oleObj name="Equation" r:id="rId11" imgW="228600" imgH="393480" progId="Equation.DSMT4">
                  <p:embed/>
                  <p:pic>
                    <p:nvPicPr>
                      <p:cNvPr id="0" name=""/>
                      <p:cNvPicPr>
                        <a:picLocks noChangeAspect="1" noChangeArrowheads="1"/>
                      </p:cNvPicPr>
                      <p:nvPr/>
                    </p:nvPicPr>
                    <p:blipFill>
                      <a:blip r:embed="rId12"/>
                      <a:srcRect/>
                      <a:stretch>
                        <a:fillRect/>
                      </a:stretch>
                    </p:blipFill>
                    <p:spPr bwMode="auto">
                      <a:xfrm>
                        <a:off x="7319342" y="1846690"/>
                        <a:ext cx="694485" cy="646999"/>
                      </a:xfrm>
                      <a:prstGeom prst="rect">
                        <a:avLst/>
                      </a:prstGeom>
                      <a:noFill/>
                      <a:ln>
                        <a:noFill/>
                      </a:ln>
                      <a:effectLst/>
                      <a:extLst/>
                    </p:spPr>
                  </p:pic>
                </p:oleObj>
              </mc:Fallback>
            </mc:AlternateContent>
          </a:graphicData>
        </a:graphic>
      </p:graphicFrame>
      <p:graphicFrame>
        <p:nvGraphicFramePr>
          <p:cNvPr id="9230" name="Object 14"/>
          <p:cNvGraphicFramePr>
            <a:graphicFrameLocks noChangeAspect="1"/>
          </p:cNvGraphicFramePr>
          <p:nvPr>
            <p:extLst>
              <p:ext uri="{D42A27DB-BD31-4B8C-83A1-F6EECF244321}">
                <p14:modId xmlns:p14="http://schemas.microsoft.com/office/powerpoint/2010/main" val="3850847613"/>
              </p:ext>
            </p:extLst>
          </p:nvPr>
        </p:nvGraphicFramePr>
        <p:xfrm>
          <a:off x="5015086" y="2743836"/>
          <a:ext cx="659358" cy="614274"/>
        </p:xfrm>
        <a:graphic>
          <a:graphicData uri="http://schemas.openxmlformats.org/presentationml/2006/ole">
            <mc:AlternateContent xmlns:mc="http://schemas.openxmlformats.org/markup-compatibility/2006">
              <mc:Choice xmlns:v="urn:schemas-microsoft-com:vml" Requires="v">
                <p:oleObj spid="_x0000_s419963" name="Equation" r:id="rId13" imgW="228600" imgH="393480" progId="Equation.DSMT4">
                  <p:embed/>
                </p:oleObj>
              </mc:Choice>
              <mc:Fallback>
                <p:oleObj name="Equation" r:id="rId13" imgW="228600" imgH="393480" progId="Equation.DSMT4">
                  <p:embed/>
                  <p:pic>
                    <p:nvPicPr>
                      <p:cNvPr id="0" name=""/>
                      <p:cNvPicPr>
                        <a:picLocks noChangeAspect="1" noChangeArrowheads="1"/>
                      </p:cNvPicPr>
                      <p:nvPr/>
                    </p:nvPicPr>
                    <p:blipFill>
                      <a:blip r:embed="rId14"/>
                      <a:srcRect/>
                      <a:stretch>
                        <a:fillRect/>
                      </a:stretch>
                    </p:blipFill>
                    <p:spPr bwMode="auto">
                      <a:xfrm>
                        <a:off x="5015086" y="2743836"/>
                        <a:ext cx="659358" cy="614274"/>
                      </a:xfrm>
                      <a:prstGeom prst="rect">
                        <a:avLst/>
                      </a:prstGeom>
                      <a:noFill/>
                      <a:ln>
                        <a:noFill/>
                      </a:ln>
                      <a:effectLst/>
                      <a:extLst/>
                    </p:spPr>
                  </p:pic>
                </p:oleObj>
              </mc:Fallback>
            </mc:AlternateContent>
          </a:graphicData>
        </a:graphic>
      </p:graphicFrame>
      <p:graphicFrame>
        <p:nvGraphicFramePr>
          <p:cNvPr id="9231" name="Object 15"/>
          <p:cNvGraphicFramePr>
            <a:graphicFrameLocks noChangeAspect="1"/>
          </p:cNvGraphicFramePr>
          <p:nvPr>
            <p:extLst>
              <p:ext uri="{D42A27DB-BD31-4B8C-83A1-F6EECF244321}">
                <p14:modId xmlns:p14="http://schemas.microsoft.com/office/powerpoint/2010/main" val="3994412084"/>
              </p:ext>
            </p:extLst>
          </p:nvPr>
        </p:nvGraphicFramePr>
        <p:xfrm>
          <a:off x="7247334" y="2757206"/>
          <a:ext cx="607287" cy="565940"/>
        </p:xfrm>
        <a:graphic>
          <a:graphicData uri="http://schemas.openxmlformats.org/presentationml/2006/ole">
            <mc:AlternateContent xmlns:mc="http://schemas.openxmlformats.org/markup-compatibility/2006">
              <mc:Choice xmlns:v="urn:schemas-microsoft-com:vml" Requires="v">
                <p:oleObj spid="_x0000_s419964" name="Equation" r:id="rId15" imgW="228600" imgH="393480" progId="Equation.DSMT4">
                  <p:embed/>
                </p:oleObj>
              </mc:Choice>
              <mc:Fallback>
                <p:oleObj name="Equation" r:id="rId15" imgW="228600" imgH="393480" progId="Equation.DSMT4">
                  <p:embed/>
                  <p:pic>
                    <p:nvPicPr>
                      <p:cNvPr id="0" name=""/>
                      <p:cNvPicPr>
                        <a:picLocks noChangeAspect="1" noChangeArrowheads="1"/>
                      </p:cNvPicPr>
                      <p:nvPr/>
                    </p:nvPicPr>
                    <p:blipFill>
                      <a:blip r:embed="rId16"/>
                      <a:srcRect/>
                      <a:stretch>
                        <a:fillRect/>
                      </a:stretch>
                    </p:blipFill>
                    <p:spPr bwMode="auto">
                      <a:xfrm>
                        <a:off x="7247334" y="2757206"/>
                        <a:ext cx="607287" cy="565940"/>
                      </a:xfrm>
                      <a:prstGeom prst="rect">
                        <a:avLst/>
                      </a:prstGeom>
                      <a:noFill/>
                      <a:ln>
                        <a:noFill/>
                      </a:ln>
                      <a:effectLst/>
                      <a:extLst/>
                    </p:spPr>
                  </p:pic>
                </p:oleObj>
              </mc:Fallback>
            </mc:AlternateContent>
          </a:graphicData>
        </a:graphic>
      </p:graphicFrame>
      <p:graphicFrame>
        <p:nvGraphicFramePr>
          <p:cNvPr id="9232" name="Object 16"/>
          <p:cNvGraphicFramePr>
            <a:graphicFrameLocks noChangeAspect="1"/>
          </p:cNvGraphicFramePr>
          <p:nvPr>
            <p:extLst>
              <p:ext uri="{D42A27DB-BD31-4B8C-83A1-F6EECF244321}">
                <p14:modId xmlns:p14="http://schemas.microsoft.com/office/powerpoint/2010/main" val="1528235329"/>
              </p:ext>
            </p:extLst>
          </p:nvPr>
        </p:nvGraphicFramePr>
        <p:xfrm>
          <a:off x="3517442" y="1905441"/>
          <a:ext cx="1602109" cy="1473541"/>
        </p:xfrm>
        <a:graphic>
          <a:graphicData uri="http://schemas.openxmlformats.org/presentationml/2006/ole">
            <mc:AlternateContent xmlns:mc="http://schemas.openxmlformats.org/markup-compatibility/2006">
              <mc:Choice xmlns:v="urn:schemas-microsoft-com:vml" Requires="v">
                <p:oleObj spid="_x0000_s419965" name="Equation" r:id="rId17" imgW="215640" imgH="1587240" progId="Equation.DSMT4">
                  <p:embed/>
                </p:oleObj>
              </mc:Choice>
              <mc:Fallback>
                <p:oleObj name="Equation" r:id="rId17" imgW="215640" imgH="158724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17442" y="1905441"/>
                        <a:ext cx="1602109" cy="1473541"/>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233" name="Group 17"/>
          <p:cNvGrpSpPr>
            <a:grpSpLocks/>
          </p:cNvGrpSpPr>
          <p:nvPr/>
        </p:nvGrpSpPr>
        <p:grpSpPr bwMode="auto">
          <a:xfrm>
            <a:off x="2704748" y="1219483"/>
            <a:ext cx="7720595" cy="3070936"/>
            <a:chOff x="1296" y="768"/>
            <a:chExt cx="3648" cy="1934"/>
          </a:xfrm>
        </p:grpSpPr>
        <p:sp>
          <p:nvSpPr>
            <p:cNvPr id="9234" name="Line 18"/>
            <p:cNvSpPr>
              <a:spLocks noChangeShapeType="1"/>
            </p:cNvSpPr>
            <p:nvPr/>
          </p:nvSpPr>
          <p:spPr bwMode="auto">
            <a:xfrm>
              <a:off x="4032" y="768"/>
              <a:ext cx="0" cy="1920"/>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5" name="Line 19"/>
            <p:cNvSpPr>
              <a:spLocks noChangeShapeType="1"/>
            </p:cNvSpPr>
            <p:nvPr/>
          </p:nvSpPr>
          <p:spPr bwMode="auto">
            <a:xfrm>
              <a:off x="1296" y="2688"/>
              <a:ext cx="3648" cy="0"/>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6" name="Line 20"/>
            <p:cNvSpPr>
              <a:spLocks noChangeShapeType="1"/>
            </p:cNvSpPr>
            <p:nvPr/>
          </p:nvSpPr>
          <p:spPr bwMode="auto">
            <a:xfrm>
              <a:off x="2100" y="2160"/>
              <a:ext cx="0" cy="542"/>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9237" name="Object 21"/>
          <p:cNvGraphicFramePr>
            <a:graphicFrameLocks noChangeAspect="1"/>
          </p:cNvGraphicFramePr>
          <p:nvPr/>
        </p:nvGraphicFramePr>
        <p:xfrm>
          <a:off x="3081465" y="3645744"/>
          <a:ext cx="592590" cy="431900"/>
        </p:xfrm>
        <a:graphic>
          <a:graphicData uri="http://schemas.openxmlformats.org/presentationml/2006/ole">
            <mc:AlternateContent xmlns:mc="http://schemas.openxmlformats.org/markup-compatibility/2006">
              <mc:Choice xmlns:v="urn:schemas-microsoft-com:vml" Requires="v">
                <p:oleObj spid="_x0000_s419966" name="公式" r:id="rId19" imgW="444240" imgH="431640" progId="Equation.3">
                  <p:embed/>
                </p:oleObj>
              </mc:Choice>
              <mc:Fallback>
                <p:oleObj name="公式" r:id="rId19" imgW="444240" imgH="4316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81465" y="3645744"/>
                        <a:ext cx="592590" cy="4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8" name="Object 22"/>
          <p:cNvGraphicFramePr>
            <a:graphicFrameLocks noChangeAspect="1"/>
          </p:cNvGraphicFramePr>
          <p:nvPr/>
        </p:nvGraphicFramePr>
        <p:xfrm>
          <a:off x="9032757" y="1268707"/>
          <a:ext cx="626452" cy="470009"/>
        </p:xfrm>
        <a:graphic>
          <a:graphicData uri="http://schemas.openxmlformats.org/presentationml/2006/ole">
            <mc:AlternateContent xmlns:mc="http://schemas.openxmlformats.org/markup-compatibility/2006">
              <mc:Choice xmlns:v="urn:schemas-microsoft-com:vml" Requires="v">
                <p:oleObj spid="_x0000_s419967" name="公式" r:id="rId21" imgW="469800" imgH="469800" progId="Equation.3">
                  <p:embed/>
                </p:oleObj>
              </mc:Choice>
              <mc:Fallback>
                <p:oleObj name="公式" r:id="rId21" imgW="469800" imgH="4698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32757" y="1268707"/>
                        <a:ext cx="626452" cy="4700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46" name="Rectangle 30"/>
          <p:cNvSpPr>
            <a:spLocks noChangeArrowheads="1"/>
          </p:cNvSpPr>
          <p:nvPr/>
        </p:nvSpPr>
        <p:spPr bwMode="auto">
          <a:xfrm>
            <a:off x="1180946" y="1057520"/>
            <a:ext cx="2668770"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sz="3300" b="1">
                <a:latin typeface="Times New Roman" pitchFamily="18" charset="0"/>
                <a:ea typeface="黑体" pitchFamily="2" charset="-122"/>
              </a:rPr>
              <a:t>解</a:t>
            </a:r>
          </a:p>
        </p:txBody>
      </p:sp>
      <p:graphicFrame>
        <p:nvGraphicFramePr>
          <p:cNvPr id="9247" name="Object 31"/>
          <p:cNvGraphicFramePr>
            <a:graphicFrameLocks noChangeAspect="1"/>
          </p:cNvGraphicFramePr>
          <p:nvPr/>
        </p:nvGraphicFramePr>
        <p:xfrm>
          <a:off x="4939657" y="2494540"/>
          <a:ext cx="338623" cy="241356"/>
        </p:xfrm>
        <a:graphic>
          <a:graphicData uri="http://schemas.openxmlformats.org/presentationml/2006/ole">
            <mc:AlternateContent xmlns:mc="http://schemas.openxmlformats.org/markup-compatibility/2006">
              <mc:Choice xmlns:v="urn:schemas-microsoft-com:vml" Requires="v">
                <p:oleObj spid="_x0000_s419968" name="Equation" r:id="rId23" imgW="253800" imgH="241200" progId="Equation.3">
                  <p:embed/>
                </p:oleObj>
              </mc:Choice>
              <mc:Fallback>
                <p:oleObj name="Equation" r:id="rId23" imgW="253800" imgH="2412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39657" y="2494540"/>
                        <a:ext cx="338623" cy="241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48" name="Object 32"/>
          <p:cNvGraphicFramePr>
            <a:graphicFrameLocks noChangeAspect="1"/>
          </p:cNvGraphicFramePr>
          <p:nvPr/>
        </p:nvGraphicFramePr>
        <p:xfrm>
          <a:off x="7276153" y="2494540"/>
          <a:ext cx="338623" cy="241356"/>
        </p:xfrm>
        <a:graphic>
          <a:graphicData uri="http://schemas.openxmlformats.org/presentationml/2006/ole">
            <mc:AlternateContent xmlns:mc="http://schemas.openxmlformats.org/markup-compatibility/2006">
              <mc:Choice xmlns:v="urn:schemas-microsoft-com:vml" Requires="v">
                <p:oleObj spid="_x0000_s419969" name="Equation" r:id="rId25" imgW="253800" imgH="241200" progId="Equation.3">
                  <p:embed/>
                </p:oleObj>
              </mc:Choice>
              <mc:Fallback>
                <p:oleObj name="Equation" r:id="rId25" imgW="253800" imgH="2412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276153" y="2494540"/>
                        <a:ext cx="338623" cy="241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49" name="Object 33"/>
          <p:cNvGraphicFramePr>
            <a:graphicFrameLocks noChangeAspect="1"/>
          </p:cNvGraphicFramePr>
          <p:nvPr/>
        </p:nvGraphicFramePr>
        <p:xfrm>
          <a:off x="6057111" y="2057876"/>
          <a:ext cx="338623" cy="241356"/>
        </p:xfrm>
        <a:graphic>
          <a:graphicData uri="http://schemas.openxmlformats.org/presentationml/2006/ole">
            <mc:AlternateContent xmlns:mc="http://schemas.openxmlformats.org/markup-compatibility/2006">
              <mc:Choice xmlns:v="urn:schemas-microsoft-com:vml" Requires="v">
                <p:oleObj spid="_x0000_s419970" name="Equation" r:id="rId27" imgW="253800" imgH="241200" progId="Equation.3">
                  <p:embed/>
                </p:oleObj>
              </mc:Choice>
              <mc:Fallback>
                <p:oleObj name="Equation" r:id="rId27" imgW="253800" imgH="2412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057111" y="2057876"/>
                        <a:ext cx="338623" cy="241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50" name="Object 34"/>
          <p:cNvGraphicFramePr>
            <a:graphicFrameLocks noChangeAspect="1"/>
          </p:cNvGraphicFramePr>
          <p:nvPr/>
        </p:nvGraphicFramePr>
        <p:xfrm>
          <a:off x="6048646" y="2972488"/>
          <a:ext cx="338623" cy="241356"/>
        </p:xfrm>
        <a:graphic>
          <a:graphicData uri="http://schemas.openxmlformats.org/presentationml/2006/ole">
            <mc:AlternateContent xmlns:mc="http://schemas.openxmlformats.org/markup-compatibility/2006">
              <mc:Choice xmlns:v="urn:schemas-microsoft-com:vml" Requires="v">
                <p:oleObj spid="_x0000_s419971" name="Equation" r:id="rId29" imgW="253800" imgH="241200" progId="Equation.3">
                  <p:embed/>
                </p:oleObj>
              </mc:Choice>
              <mc:Fallback>
                <p:oleObj name="Equation" r:id="rId29" imgW="253800" imgH="2412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048646" y="2972488"/>
                        <a:ext cx="338623" cy="241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251" name="Group 35"/>
          <p:cNvGrpSpPr>
            <a:grpSpLocks/>
          </p:cNvGrpSpPr>
          <p:nvPr/>
        </p:nvGrpSpPr>
        <p:grpSpPr bwMode="auto">
          <a:xfrm>
            <a:off x="8799955" y="1829224"/>
            <a:ext cx="1219041" cy="1829223"/>
            <a:chOff x="4176" y="1152"/>
            <a:chExt cx="576" cy="1152"/>
          </a:xfrm>
        </p:grpSpPr>
        <p:sp>
          <p:nvSpPr>
            <p:cNvPr id="9252" name="Rectangle 36"/>
            <p:cNvSpPr>
              <a:spLocks noChangeArrowheads="1"/>
            </p:cNvSpPr>
            <p:nvPr/>
          </p:nvSpPr>
          <p:spPr bwMode="auto">
            <a:xfrm>
              <a:off x="4176" y="1152"/>
              <a:ext cx="576" cy="1008"/>
            </a:xfrm>
            <a:prstGeom prst="rect">
              <a:avLst/>
            </a:prstGeom>
            <a:gradFill rotWithShape="1">
              <a:gsLst>
                <a:gs pos="0">
                  <a:srgbClr val="00FFFF">
                    <a:gamma/>
                    <a:tint val="34902"/>
                    <a:invGamma/>
                  </a:srgbClr>
                </a:gs>
                <a:gs pos="100000">
                  <a:srgbClr val="00FFFF">
                    <a:alpha val="21001"/>
                  </a:srgbClr>
                </a:gs>
              </a:gsLst>
              <a:path path="shape">
                <a:fillToRect l="50000" t="50000" r="50000" b="50000"/>
              </a:path>
            </a:gradFill>
            <a:ln w="9525">
              <a:solidFill>
                <a:srgbClr val="3333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3" name="AutoShape 37"/>
            <p:cNvSpPr>
              <a:spLocks noChangeArrowheads="1"/>
            </p:cNvSpPr>
            <p:nvPr/>
          </p:nvSpPr>
          <p:spPr bwMode="auto">
            <a:xfrm>
              <a:off x="4368" y="2160"/>
              <a:ext cx="192" cy="144"/>
            </a:xfrm>
            <a:prstGeom prst="downArrow">
              <a:avLst>
                <a:gd name="adj1" fmla="val 50000"/>
                <a:gd name="adj2" fmla="val 25000"/>
              </a:avLst>
            </a:prstGeom>
            <a:gradFill rotWithShape="1">
              <a:gsLst>
                <a:gs pos="0">
                  <a:srgbClr val="00FFFF">
                    <a:gamma/>
                    <a:tint val="34902"/>
                    <a:invGamma/>
                  </a:srgbClr>
                </a:gs>
                <a:gs pos="100000">
                  <a:srgbClr val="00FFFF">
                    <a:alpha val="21001"/>
                  </a:srgbClr>
                </a:gs>
              </a:gsLst>
              <a:path path="rect">
                <a:fillToRect l="50000" t="50000" r="50000" b="50000"/>
              </a:path>
            </a:gradFill>
            <a:ln w="9525">
              <a:solidFill>
                <a:srgbClr val="3333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9254" name="Object 38"/>
          <p:cNvGraphicFramePr>
            <a:graphicFrameLocks noChangeAspect="1"/>
          </p:cNvGraphicFramePr>
          <p:nvPr/>
        </p:nvGraphicFramePr>
        <p:xfrm>
          <a:off x="9206301" y="1753006"/>
          <a:ext cx="459258" cy="844746"/>
        </p:xfrm>
        <a:graphic>
          <a:graphicData uri="http://schemas.openxmlformats.org/presentationml/2006/ole">
            <mc:AlternateContent xmlns:mc="http://schemas.openxmlformats.org/markup-compatibility/2006">
              <mc:Choice xmlns:v="urn:schemas-microsoft-com:vml" Requires="v">
                <p:oleObj spid="_x0000_s419972" name="公式" r:id="rId31" imgW="241200" imgH="825480" progId="Equation.3">
                  <p:embed/>
                </p:oleObj>
              </mc:Choice>
              <mc:Fallback>
                <p:oleObj name="公式" r:id="rId31" imgW="241200" imgH="82548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206301" y="1753006"/>
                        <a:ext cx="459258" cy="844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55" name="Object 39"/>
          <p:cNvGraphicFramePr>
            <a:graphicFrameLocks noChangeAspect="1"/>
          </p:cNvGraphicFramePr>
          <p:nvPr/>
        </p:nvGraphicFramePr>
        <p:xfrm>
          <a:off x="9206302" y="2570758"/>
          <a:ext cx="461373" cy="843157"/>
        </p:xfrm>
        <a:graphic>
          <a:graphicData uri="http://schemas.openxmlformats.org/presentationml/2006/ole">
            <mc:AlternateContent xmlns:mc="http://schemas.openxmlformats.org/markup-compatibility/2006">
              <mc:Choice xmlns:v="urn:schemas-microsoft-com:vml" Requires="v">
                <p:oleObj spid="_x0000_s419973" name="Equation" r:id="rId33" imgW="241200" imgH="825480" progId="Equation.3">
                  <p:embed/>
                </p:oleObj>
              </mc:Choice>
              <mc:Fallback>
                <p:oleObj name="Equation" r:id="rId33" imgW="241200" imgH="82548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206302" y="2570758"/>
                        <a:ext cx="461373" cy="843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56" name="Object 40"/>
          <p:cNvGraphicFramePr>
            <a:graphicFrameLocks noChangeAspect="1"/>
          </p:cNvGraphicFramePr>
          <p:nvPr/>
        </p:nvGraphicFramePr>
        <p:xfrm>
          <a:off x="9307888" y="3701320"/>
          <a:ext cx="237036" cy="304871"/>
        </p:xfrm>
        <a:graphic>
          <a:graphicData uri="http://schemas.openxmlformats.org/presentationml/2006/ole">
            <mc:AlternateContent xmlns:mc="http://schemas.openxmlformats.org/markup-compatibility/2006">
              <mc:Choice xmlns:v="urn:schemas-microsoft-com:vml" Requires="v">
                <p:oleObj spid="_x0000_s419974" name="Equation" r:id="rId35" imgW="177480" imgH="304560" progId="Equation.3">
                  <p:embed/>
                </p:oleObj>
              </mc:Choice>
              <mc:Fallback>
                <p:oleObj name="Equation" r:id="rId35" imgW="177480" imgH="30456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307888" y="3701320"/>
                        <a:ext cx="237036" cy="3048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257" name="Group 41"/>
          <p:cNvGrpSpPr>
            <a:grpSpLocks/>
          </p:cNvGrpSpPr>
          <p:nvPr/>
        </p:nvGrpSpPr>
        <p:grpSpPr bwMode="auto">
          <a:xfrm>
            <a:off x="4634896" y="3464727"/>
            <a:ext cx="4165058" cy="762176"/>
            <a:chOff x="2352" y="2784"/>
            <a:chExt cx="1968" cy="336"/>
          </a:xfrm>
        </p:grpSpPr>
        <p:sp>
          <p:nvSpPr>
            <p:cNvPr id="9258" name="Rectangle 42"/>
            <p:cNvSpPr>
              <a:spLocks noChangeArrowheads="1"/>
            </p:cNvSpPr>
            <p:nvPr/>
          </p:nvSpPr>
          <p:spPr bwMode="auto">
            <a:xfrm>
              <a:off x="2352" y="2784"/>
              <a:ext cx="1680" cy="336"/>
            </a:xfrm>
            <a:prstGeom prst="rect">
              <a:avLst/>
            </a:prstGeom>
            <a:gradFill rotWithShape="1">
              <a:gsLst>
                <a:gs pos="0">
                  <a:srgbClr val="00FFFF">
                    <a:gamma/>
                    <a:tint val="19216"/>
                    <a:invGamma/>
                  </a:srgbClr>
                </a:gs>
                <a:gs pos="100000">
                  <a:srgbClr val="00FFFF">
                    <a:alpha val="46001"/>
                  </a:srgbClr>
                </a:gs>
              </a:gsLst>
              <a:path path="shape">
                <a:fillToRect l="50000" t="50000" r="50000" b="50000"/>
              </a:path>
            </a:gradFill>
            <a:ln w="9525">
              <a:solidFill>
                <a:srgbClr val="3333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9" name="AutoShape 43"/>
            <p:cNvSpPr>
              <a:spLocks noChangeArrowheads="1"/>
            </p:cNvSpPr>
            <p:nvPr/>
          </p:nvSpPr>
          <p:spPr bwMode="auto">
            <a:xfrm>
              <a:off x="4032" y="2880"/>
              <a:ext cx="288" cy="144"/>
            </a:xfrm>
            <a:prstGeom prst="rightArrow">
              <a:avLst>
                <a:gd name="adj1" fmla="val 50000"/>
                <a:gd name="adj2" fmla="val 50000"/>
              </a:avLst>
            </a:prstGeom>
            <a:gradFill rotWithShape="1">
              <a:gsLst>
                <a:gs pos="0">
                  <a:srgbClr val="00FFFF">
                    <a:gamma/>
                    <a:tint val="19216"/>
                    <a:invGamma/>
                  </a:srgbClr>
                </a:gs>
                <a:gs pos="100000">
                  <a:srgbClr val="00FFFF">
                    <a:alpha val="46001"/>
                  </a:srgbClr>
                </a:gs>
              </a:gsLst>
              <a:path path="rect">
                <a:fillToRect l="50000" t="50000" r="50000" b="50000"/>
              </a:path>
            </a:gradFill>
            <a:ln w="9525">
              <a:solidFill>
                <a:srgbClr val="3333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9260" name="Object 44"/>
          <p:cNvGraphicFramePr>
            <a:graphicFrameLocks noChangeAspect="1"/>
          </p:cNvGraphicFramePr>
          <p:nvPr/>
        </p:nvGraphicFramePr>
        <p:xfrm>
          <a:off x="4939657" y="3429794"/>
          <a:ext cx="459258" cy="844746"/>
        </p:xfrm>
        <a:graphic>
          <a:graphicData uri="http://schemas.openxmlformats.org/presentationml/2006/ole">
            <mc:AlternateContent xmlns:mc="http://schemas.openxmlformats.org/markup-compatibility/2006">
              <mc:Choice xmlns:v="urn:schemas-microsoft-com:vml" Requires="v">
                <p:oleObj spid="_x0000_s419975" name="Equation" r:id="rId37" imgW="241200" imgH="825480" progId="Equation.3">
                  <p:embed/>
                </p:oleObj>
              </mc:Choice>
              <mc:Fallback>
                <p:oleObj name="Equation" r:id="rId37" imgW="241200" imgH="82548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939657" y="3429794"/>
                        <a:ext cx="459258" cy="844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61" name="Object 45"/>
          <p:cNvGraphicFramePr>
            <a:graphicFrameLocks noChangeAspect="1"/>
          </p:cNvGraphicFramePr>
          <p:nvPr/>
        </p:nvGraphicFramePr>
        <p:xfrm>
          <a:off x="7276154" y="3409152"/>
          <a:ext cx="461373" cy="844746"/>
        </p:xfrm>
        <a:graphic>
          <a:graphicData uri="http://schemas.openxmlformats.org/presentationml/2006/ole">
            <mc:AlternateContent xmlns:mc="http://schemas.openxmlformats.org/markup-compatibility/2006">
              <mc:Choice xmlns:v="urn:schemas-microsoft-com:vml" Requires="v">
                <p:oleObj spid="_x0000_s419976" name="Equation" r:id="rId39" imgW="241200" imgH="825480" progId="Equation.3">
                  <p:embed/>
                </p:oleObj>
              </mc:Choice>
              <mc:Fallback>
                <p:oleObj name="Equation" r:id="rId39" imgW="241200" imgH="825480"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276154" y="3409152"/>
                        <a:ext cx="461373" cy="844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4138036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9233"/>
                                        </p:tgtEl>
                                        <p:attrNameLst>
                                          <p:attrName>style.visibility</p:attrName>
                                        </p:attrNameLst>
                                      </p:cBhvr>
                                      <p:to>
                                        <p:strVal val="visible"/>
                                      </p:to>
                                    </p:set>
                                    <p:animEffect transition="in" filter="box(out)">
                                      <p:cBhvr>
                                        <p:cTn id="7" dur="500"/>
                                        <p:tgtEl>
                                          <p:spTgt spid="92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237"/>
                                        </p:tgtEl>
                                        <p:attrNameLst>
                                          <p:attrName>style.visibility</p:attrName>
                                        </p:attrNameLst>
                                      </p:cBhvr>
                                      <p:to>
                                        <p:strVal val="visible"/>
                                      </p:to>
                                    </p:set>
                                    <p:animEffect transition="in" filter="wipe(left)">
                                      <p:cBhvr>
                                        <p:cTn id="12" dur="500"/>
                                        <p:tgtEl>
                                          <p:spTgt spid="92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247"/>
                                        </p:tgtEl>
                                        <p:attrNameLst>
                                          <p:attrName>style.visibility</p:attrName>
                                        </p:attrNameLst>
                                      </p:cBhvr>
                                      <p:to>
                                        <p:strVal val="visible"/>
                                      </p:to>
                                    </p:set>
                                    <p:animEffect transition="in" filter="wipe(left)">
                                      <p:cBhvr>
                                        <p:cTn id="17" dur="500"/>
                                        <p:tgtEl>
                                          <p:spTgt spid="9247"/>
                                        </p:tgtEl>
                                      </p:cBhvr>
                                    </p:animEffect>
                                  </p:childTnLst>
                                  <p:subTnLst>
                                    <p:set>
                                      <p:cBhvr override="childStyle">
                                        <p:cTn dur="1" fill="hold" display="0" masterRel="nextClick" afterEffect="1"/>
                                        <p:tgtEl>
                                          <p:spTgt spid="9247"/>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9260"/>
                                        </p:tgtEl>
                                        <p:attrNameLst>
                                          <p:attrName>style.visibility</p:attrName>
                                        </p:attrNameLst>
                                      </p:cBhvr>
                                      <p:to>
                                        <p:strVal val="visible"/>
                                      </p:to>
                                    </p:set>
                                    <p:animEffect transition="in" filter="wipe(left)">
                                      <p:cBhvr>
                                        <p:cTn id="22" dur="500"/>
                                        <p:tgtEl>
                                          <p:spTgt spid="926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9248"/>
                                        </p:tgtEl>
                                        <p:attrNameLst>
                                          <p:attrName>style.visibility</p:attrName>
                                        </p:attrNameLst>
                                      </p:cBhvr>
                                      <p:to>
                                        <p:strVal val="visible"/>
                                      </p:to>
                                    </p:set>
                                    <p:animEffect transition="in" filter="wipe(left)">
                                      <p:cBhvr>
                                        <p:cTn id="27" dur="500"/>
                                        <p:tgtEl>
                                          <p:spTgt spid="9248"/>
                                        </p:tgtEl>
                                      </p:cBhvr>
                                    </p:animEffect>
                                  </p:childTnLst>
                                  <p:subTnLst>
                                    <p:set>
                                      <p:cBhvr override="childStyle">
                                        <p:cTn dur="1" fill="hold" display="0" masterRel="nextClick" afterEffect="1"/>
                                        <p:tgtEl>
                                          <p:spTgt spid="9248"/>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261"/>
                                        </p:tgtEl>
                                        <p:attrNameLst>
                                          <p:attrName>style.visibility</p:attrName>
                                        </p:attrNameLst>
                                      </p:cBhvr>
                                      <p:to>
                                        <p:strVal val="visible"/>
                                      </p:to>
                                    </p:set>
                                    <p:animEffect transition="in" filter="wipe(left)">
                                      <p:cBhvr>
                                        <p:cTn id="32" dur="500"/>
                                        <p:tgtEl>
                                          <p:spTgt spid="926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9238"/>
                                        </p:tgtEl>
                                        <p:attrNameLst>
                                          <p:attrName>style.visibility</p:attrName>
                                        </p:attrNameLst>
                                      </p:cBhvr>
                                      <p:to>
                                        <p:strVal val="visible"/>
                                      </p:to>
                                    </p:set>
                                    <p:animEffect transition="in" filter="wipe(left)">
                                      <p:cBhvr>
                                        <p:cTn id="37" dur="500"/>
                                        <p:tgtEl>
                                          <p:spTgt spid="923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9249"/>
                                        </p:tgtEl>
                                        <p:attrNameLst>
                                          <p:attrName>style.visibility</p:attrName>
                                        </p:attrNameLst>
                                      </p:cBhvr>
                                      <p:to>
                                        <p:strVal val="visible"/>
                                      </p:to>
                                    </p:set>
                                    <p:animEffect transition="in" filter="wipe(left)">
                                      <p:cBhvr>
                                        <p:cTn id="42" dur="500"/>
                                        <p:tgtEl>
                                          <p:spTgt spid="9249"/>
                                        </p:tgtEl>
                                      </p:cBhvr>
                                    </p:animEffect>
                                  </p:childTnLst>
                                  <p:subTnLst>
                                    <p:set>
                                      <p:cBhvr override="childStyle">
                                        <p:cTn dur="1" fill="hold" display="0" masterRel="nextClick" afterEffect="1"/>
                                        <p:tgtEl>
                                          <p:spTgt spid="9249"/>
                                        </p:tgtEl>
                                        <p:attrNameLst>
                                          <p:attrName>style.visibility</p:attrName>
                                        </p:attrNameLst>
                                      </p:cBhvr>
                                      <p:to>
                                        <p:strVal val="hidden"/>
                                      </p:to>
                                    </p:set>
                                  </p:sub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9254"/>
                                        </p:tgtEl>
                                        <p:attrNameLst>
                                          <p:attrName>style.visibility</p:attrName>
                                        </p:attrNameLst>
                                      </p:cBhvr>
                                      <p:to>
                                        <p:strVal val="visible"/>
                                      </p:to>
                                    </p:set>
                                    <p:animEffect transition="in" filter="wipe(left)">
                                      <p:cBhvr>
                                        <p:cTn id="47" dur="500"/>
                                        <p:tgtEl>
                                          <p:spTgt spid="925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9250"/>
                                        </p:tgtEl>
                                        <p:attrNameLst>
                                          <p:attrName>style.visibility</p:attrName>
                                        </p:attrNameLst>
                                      </p:cBhvr>
                                      <p:to>
                                        <p:strVal val="visible"/>
                                      </p:to>
                                    </p:set>
                                    <p:animEffect transition="in" filter="wipe(left)">
                                      <p:cBhvr>
                                        <p:cTn id="52" dur="500"/>
                                        <p:tgtEl>
                                          <p:spTgt spid="9250"/>
                                        </p:tgtEl>
                                      </p:cBhvr>
                                    </p:animEffect>
                                  </p:childTnLst>
                                  <p:subTnLst>
                                    <p:set>
                                      <p:cBhvr override="childStyle">
                                        <p:cTn dur="1" fill="hold" display="0" masterRel="nextClick" afterEffect="1"/>
                                        <p:tgtEl>
                                          <p:spTgt spid="9250"/>
                                        </p:tgtEl>
                                        <p:attrNameLst>
                                          <p:attrName>style.visibility</p:attrName>
                                        </p:attrNameLst>
                                      </p:cBhvr>
                                      <p:to>
                                        <p:strVal val="hidden"/>
                                      </p:to>
                                    </p:set>
                                  </p:sub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9255"/>
                                        </p:tgtEl>
                                        <p:attrNameLst>
                                          <p:attrName>style.visibility</p:attrName>
                                        </p:attrNameLst>
                                      </p:cBhvr>
                                      <p:to>
                                        <p:strVal val="visible"/>
                                      </p:to>
                                    </p:set>
                                    <p:animEffect transition="in" filter="wipe(left)">
                                      <p:cBhvr>
                                        <p:cTn id="57" dur="500"/>
                                        <p:tgtEl>
                                          <p:spTgt spid="925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9257"/>
                                        </p:tgtEl>
                                        <p:attrNameLst>
                                          <p:attrName>style.visibility</p:attrName>
                                        </p:attrNameLst>
                                      </p:cBhvr>
                                      <p:to>
                                        <p:strVal val="visible"/>
                                      </p:to>
                                    </p:set>
                                    <p:animEffect transition="in" filter="wipe(left)">
                                      <p:cBhvr>
                                        <p:cTn id="62" dur="500"/>
                                        <p:tgtEl>
                                          <p:spTgt spid="9257"/>
                                        </p:tgtEl>
                                      </p:cBhvr>
                                    </p:animEffect>
                                  </p:childTnLst>
                                  <p:subTnLst>
                                    <p:set>
                                      <p:cBhvr override="childStyle">
                                        <p:cTn dur="1" fill="hold" display="0" masterRel="sameClick" afterEffect="1">
                                          <p:stCondLst>
                                            <p:cond evt="end" delay="0">
                                              <p:tn val="60"/>
                                            </p:cond>
                                          </p:stCondLst>
                                        </p:cTn>
                                        <p:tgtEl>
                                          <p:spTgt spid="9257"/>
                                        </p:tgtEl>
                                        <p:attrNameLst>
                                          <p:attrName>style.visibility</p:attrName>
                                        </p:attrNameLst>
                                      </p:cBhvr>
                                      <p:to>
                                        <p:strVal val="hidden"/>
                                      </p:to>
                                    </p:set>
                                  </p:sub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9256"/>
                                        </p:tgtEl>
                                        <p:attrNameLst>
                                          <p:attrName>style.visibility</p:attrName>
                                        </p:attrNameLst>
                                      </p:cBhvr>
                                      <p:to>
                                        <p:strVal val="visible"/>
                                      </p:to>
                                    </p:set>
                                    <p:animEffect transition="in" filter="wipe(left)">
                                      <p:cBhvr>
                                        <p:cTn id="67" dur="500"/>
                                        <p:tgtEl>
                                          <p:spTgt spid="925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1" fill="hold" nodeType="clickEffect">
                                  <p:stCondLst>
                                    <p:cond delay="0"/>
                                  </p:stCondLst>
                                  <p:childTnLst>
                                    <p:set>
                                      <p:cBhvr>
                                        <p:cTn id="71" dur="1" fill="hold">
                                          <p:stCondLst>
                                            <p:cond delay="0"/>
                                          </p:stCondLst>
                                        </p:cTn>
                                        <p:tgtEl>
                                          <p:spTgt spid="9251"/>
                                        </p:tgtEl>
                                        <p:attrNameLst>
                                          <p:attrName>style.visibility</p:attrName>
                                        </p:attrNameLst>
                                      </p:cBhvr>
                                      <p:to>
                                        <p:strVal val="visible"/>
                                      </p:to>
                                    </p:set>
                                    <p:animEffect transition="in" filter="wipe(up)">
                                      <p:cBhvr>
                                        <p:cTn id="72" dur="500"/>
                                        <p:tgtEl>
                                          <p:spTgt spid="9251"/>
                                        </p:tgtEl>
                                      </p:cBhvr>
                                    </p:animEffect>
                                  </p:childTnLst>
                                  <p:subTnLst>
                                    <p:set>
                                      <p:cBhvr override="childStyle">
                                        <p:cTn dur="1" fill="hold" display="0" masterRel="sameClick" afterEffect="1">
                                          <p:stCondLst>
                                            <p:cond evt="end" delay="0">
                                              <p:tn val="70"/>
                                            </p:cond>
                                          </p:stCondLst>
                                        </p:cTn>
                                        <p:tgtEl>
                                          <p:spTgt spid="925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61" name="Object 5"/>
          <p:cNvGraphicFramePr>
            <a:graphicFrameLocks noChangeAspect="1"/>
          </p:cNvGraphicFramePr>
          <p:nvPr/>
        </p:nvGraphicFramePr>
        <p:xfrm>
          <a:off x="1225392" y="1700607"/>
          <a:ext cx="1009518" cy="381088"/>
        </p:xfrm>
        <a:graphic>
          <a:graphicData uri="http://schemas.openxmlformats.org/presentationml/2006/ole">
            <mc:AlternateContent xmlns:mc="http://schemas.openxmlformats.org/markup-compatibility/2006">
              <mc:Choice xmlns:v="urn:schemas-microsoft-com:vml" Requires="v">
                <p:oleObj spid="_x0000_s387782" name="公式" r:id="rId3" imgW="736560" imgH="380880" progId="Equation.3">
                  <p:embed/>
                </p:oleObj>
              </mc:Choice>
              <mc:Fallback>
                <p:oleObj name="公式" r:id="rId3" imgW="736560" imgH="380880" progId="Equation.3">
                  <p:embed/>
                  <p:pic>
                    <p:nvPicPr>
                      <p:cNvPr id="0" name=""/>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1225392" y="1700607"/>
                        <a:ext cx="1009518" cy="381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2" name="Rectangle 6"/>
          <p:cNvSpPr>
            <a:spLocks noChangeArrowheads="1"/>
          </p:cNvSpPr>
          <p:nvPr/>
        </p:nvSpPr>
        <p:spPr bwMode="auto">
          <a:xfrm>
            <a:off x="1102641" y="691848"/>
            <a:ext cx="10753383"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nchor="ctr">
            <a:spAutoFit/>
          </a:bodyPr>
          <a:lstStyle/>
          <a:p>
            <a:pPr eaLnBrk="0" hangingPunct="0"/>
            <a:r>
              <a:rPr kumimoji="1" lang="zh-CN" altLang="en-US" sz="2800" b="1" dirty="0" smtClean="0">
                <a:solidFill>
                  <a:srgbClr val="000000"/>
                </a:solidFill>
                <a:latin typeface="Times New Roman" pitchFamily="18" charset="0"/>
                <a:ea typeface="黑体" pitchFamily="2" charset="-122"/>
              </a:rPr>
              <a:t>连续型</a:t>
            </a:r>
            <a:r>
              <a:rPr kumimoji="1" lang="zh-CN" altLang="en-US" sz="2800" b="1" dirty="0">
                <a:solidFill>
                  <a:srgbClr val="000000"/>
                </a:solidFill>
                <a:latin typeface="Times New Roman" pitchFamily="18" charset="0"/>
                <a:ea typeface="黑体" pitchFamily="2" charset="-122"/>
              </a:rPr>
              <a:t>随机变量的边缘分布  </a:t>
            </a:r>
          </a:p>
        </p:txBody>
      </p:sp>
      <p:graphicFrame>
        <p:nvGraphicFramePr>
          <p:cNvPr id="45063" name="Object 7"/>
          <p:cNvGraphicFramePr>
            <a:graphicFrameLocks noChangeAspect="1"/>
          </p:cNvGraphicFramePr>
          <p:nvPr>
            <p:extLst>
              <p:ext uri="{D42A27DB-BD31-4B8C-83A1-F6EECF244321}">
                <p14:modId xmlns:p14="http://schemas.microsoft.com/office/powerpoint/2010/main" val="564356896"/>
              </p:ext>
            </p:extLst>
          </p:nvPr>
        </p:nvGraphicFramePr>
        <p:xfrm>
          <a:off x="2810567" y="1716485"/>
          <a:ext cx="4868815" cy="444603"/>
        </p:xfrm>
        <a:graphic>
          <a:graphicData uri="http://schemas.openxmlformats.org/presentationml/2006/ole">
            <mc:AlternateContent xmlns:mc="http://schemas.openxmlformats.org/markup-compatibility/2006">
              <mc:Choice xmlns:v="urn:schemas-microsoft-com:vml" Requires="v">
                <p:oleObj spid="_x0000_s387783" name="公式" r:id="rId5" imgW="4483080" imgH="444240" progId="Equation.3">
                  <p:embed/>
                </p:oleObj>
              </mc:Choice>
              <mc:Fallback>
                <p:oleObj name="公式" r:id="rId5" imgW="448308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0567" y="1716485"/>
                        <a:ext cx="4868815" cy="444603"/>
                      </a:xfrm>
                      <a:prstGeom prst="rect">
                        <a:avLst/>
                      </a:prstGeom>
                      <a:noFill/>
                      <a:ln>
                        <a:noFill/>
                      </a:ln>
                      <a:effectLst/>
                    </p:spPr>
                  </p:pic>
                </p:oleObj>
              </mc:Fallback>
            </mc:AlternateContent>
          </a:graphicData>
        </a:graphic>
      </p:graphicFrame>
      <p:graphicFrame>
        <p:nvGraphicFramePr>
          <p:cNvPr id="45064" name="Object 8"/>
          <p:cNvGraphicFramePr>
            <a:graphicFrameLocks noChangeAspect="1"/>
          </p:cNvGraphicFramePr>
          <p:nvPr>
            <p:extLst>
              <p:ext uri="{D42A27DB-BD31-4B8C-83A1-F6EECF244321}">
                <p14:modId xmlns:p14="http://schemas.microsoft.com/office/powerpoint/2010/main" val="3092192529"/>
              </p:ext>
            </p:extLst>
          </p:nvPr>
        </p:nvGraphicFramePr>
        <p:xfrm>
          <a:off x="7751390" y="1701602"/>
          <a:ext cx="2929085" cy="444603"/>
        </p:xfrm>
        <a:graphic>
          <a:graphicData uri="http://schemas.openxmlformats.org/presentationml/2006/ole">
            <mc:AlternateContent xmlns:mc="http://schemas.openxmlformats.org/markup-compatibility/2006">
              <mc:Choice xmlns:v="urn:schemas-microsoft-com:vml" Requires="v">
                <p:oleObj spid="_x0000_s387784" name="公式" r:id="rId7" imgW="2197080" imgH="444240" progId="Equation.3">
                  <p:embed/>
                </p:oleObj>
              </mc:Choice>
              <mc:Fallback>
                <p:oleObj name="公式" r:id="rId7" imgW="2197080" imgH="4442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1390" y="1701602"/>
                        <a:ext cx="2929085"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5" name="Object 9"/>
          <p:cNvGraphicFramePr>
            <a:graphicFrameLocks noChangeAspect="1"/>
          </p:cNvGraphicFramePr>
          <p:nvPr/>
        </p:nvGraphicFramePr>
        <p:xfrm>
          <a:off x="1221158" y="2356396"/>
          <a:ext cx="3216915" cy="431900"/>
        </p:xfrm>
        <a:graphic>
          <a:graphicData uri="http://schemas.openxmlformats.org/presentationml/2006/ole">
            <mc:AlternateContent xmlns:mc="http://schemas.openxmlformats.org/markup-compatibility/2006">
              <mc:Choice xmlns:v="urn:schemas-microsoft-com:vml" Requires="v">
                <p:oleObj spid="_x0000_s387785" name="公式" r:id="rId9" imgW="2412720" imgH="431640" progId="Equation.3">
                  <p:embed/>
                </p:oleObj>
              </mc:Choice>
              <mc:Fallback>
                <p:oleObj name="公式" r:id="rId9" imgW="241272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1158" y="2356396"/>
                        <a:ext cx="3216915" cy="4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6" name="Object 10"/>
          <p:cNvGraphicFramePr>
            <a:graphicFrameLocks noChangeAspect="1"/>
          </p:cNvGraphicFramePr>
          <p:nvPr/>
        </p:nvGraphicFramePr>
        <p:xfrm>
          <a:off x="4389395" y="2372274"/>
          <a:ext cx="931212" cy="381088"/>
        </p:xfrm>
        <a:graphic>
          <a:graphicData uri="http://schemas.openxmlformats.org/presentationml/2006/ole">
            <mc:AlternateContent xmlns:mc="http://schemas.openxmlformats.org/markup-compatibility/2006">
              <mc:Choice xmlns:v="urn:schemas-microsoft-com:vml" Requires="v">
                <p:oleObj spid="_x0000_s387786" name="公式" r:id="rId11" imgW="698400" imgH="380880" progId="Equation.3">
                  <p:embed/>
                </p:oleObj>
              </mc:Choice>
              <mc:Fallback>
                <p:oleObj name="公式" r:id="rId11" imgW="698400" imgH="3808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9395" y="2372274"/>
                        <a:ext cx="931212" cy="3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7" name="Object 11"/>
          <p:cNvGraphicFramePr>
            <a:graphicFrameLocks noChangeAspect="1"/>
          </p:cNvGraphicFramePr>
          <p:nvPr/>
        </p:nvGraphicFramePr>
        <p:xfrm>
          <a:off x="2158719" y="3072524"/>
          <a:ext cx="1286766" cy="419197"/>
        </p:xfrm>
        <a:graphic>
          <a:graphicData uri="http://schemas.openxmlformats.org/presentationml/2006/ole">
            <mc:AlternateContent xmlns:mc="http://schemas.openxmlformats.org/markup-compatibility/2006">
              <mc:Choice xmlns:v="urn:schemas-microsoft-com:vml" Requires="v">
                <p:oleObj spid="_x0000_s387787" name="公式" r:id="rId13" imgW="965160" imgH="419040" progId="Equation.3">
                  <p:embed/>
                </p:oleObj>
              </mc:Choice>
              <mc:Fallback>
                <p:oleObj name="公式" r:id="rId13" imgW="965160" imgH="419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58719" y="3072524"/>
                        <a:ext cx="1286766" cy="419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8" name="Object 12"/>
          <p:cNvGraphicFramePr>
            <a:graphicFrameLocks noChangeAspect="1"/>
          </p:cNvGraphicFramePr>
          <p:nvPr/>
        </p:nvGraphicFramePr>
        <p:xfrm>
          <a:off x="3502628" y="3205905"/>
          <a:ext cx="321691" cy="152435"/>
        </p:xfrm>
        <a:graphic>
          <a:graphicData uri="http://schemas.openxmlformats.org/presentationml/2006/ole">
            <mc:AlternateContent xmlns:mc="http://schemas.openxmlformats.org/markup-compatibility/2006">
              <mc:Choice xmlns:v="urn:schemas-microsoft-com:vml" Requires="v">
                <p:oleObj spid="_x0000_s387788" name="公式" r:id="rId15" imgW="241200" imgH="152280" progId="Equation.3">
                  <p:embed/>
                </p:oleObj>
              </mc:Choice>
              <mc:Fallback>
                <p:oleObj name="公式" r:id="rId15" imgW="241200" imgH="1522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02628" y="3205905"/>
                        <a:ext cx="321691" cy="152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9" name="Object 13"/>
          <p:cNvGraphicFramePr>
            <a:graphicFrameLocks noChangeAspect="1"/>
          </p:cNvGraphicFramePr>
          <p:nvPr/>
        </p:nvGraphicFramePr>
        <p:xfrm>
          <a:off x="3887811" y="3085227"/>
          <a:ext cx="1574595" cy="393791"/>
        </p:xfrm>
        <a:graphic>
          <a:graphicData uri="http://schemas.openxmlformats.org/presentationml/2006/ole">
            <mc:AlternateContent xmlns:mc="http://schemas.openxmlformats.org/markup-compatibility/2006">
              <mc:Choice xmlns:v="urn:schemas-microsoft-com:vml" Requires="v">
                <p:oleObj spid="_x0000_s387789" name="公式" r:id="rId17" imgW="1180800" imgH="393480" progId="Equation.3">
                  <p:embed/>
                </p:oleObj>
              </mc:Choice>
              <mc:Fallback>
                <p:oleObj name="公式" r:id="rId17" imgW="1180800" imgH="3934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87811" y="3085227"/>
                        <a:ext cx="1574595" cy="39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70" name="Object 14"/>
          <p:cNvGraphicFramePr>
            <a:graphicFrameLocks noChangeAspect="1"/>
          </p:cNvGraphicFramePr>
          <p:nvPr/>
        </p:nvGraphicFramePr>
        <p:xfrm>
          <a:off x="5519548" y="3205905"/>
          <a:ext cx="321691" cy="152435"/>
        </p:xfrm>
        <a:graphic>
          <a:graphicData uri="http://schemas.openxmlformats.org/presentationml/2006/ole">
            <mc:AlternateContent xmlns:mc="http://schemas.openxmlformats.org/markup-compatibility/2006">
              <mc:Choice xmlns:v="urn:schemas-microsoft-com:vml" Requires="v">
                <p:oleObj spid="_x0000_s387790" name="公式" r:id="rId19" imgW="241200" imgH="152280" progId="Equation.3">
                  <p:embed/>
                </p:oleObj>
              </mc:Choice>
              <mc:Fallback>
                <p:oleObj name="公式" r:id="rId19" imgW="241200" imgH="1522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19548" y="3205905"/>
                        <a:ext cx="321691" cy="152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71" name="Object 15"/>
          <p:cNvGraphicFramePr>
            <a:graphicFrameLocks noChangeAspect="1"/>
          </p:cNvGraphicFramePr>
          <p:nvPr/>
        </p:nvGraphicFramePr>
        <p:xfrm>
          <a:off x="5999969" y="2932792"/>
          <a:ext cx="4402094" cy="698662"/>
        </p:xfrm>
        <a:graphic>
          <a:graphicData uri="http://schemas.openxmlformats.org/presentationml/2006/ole">
            <mc:AlternateContent xmlns:mc="http://schemas.openxmlformats.org/markup-compatibility/2006">
              <mc:Choice xmlns:v="urn:schemas-microsoft-com:vml" Requires="v">
                <p:oleObj spid="_x0000_s387791" name="公式" r:id="rId21" imgW="3301920" imgH="698400" progId="Equation.3">
                  <p:embed/>
                </p:oleObj>
              </mc:Choice>
              <mc:Fallback>
                <p:oleObj name="公式" r:id="rId21" imgW="3301920" imgH="6984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99969" y="2932792"/>
                        <a:ext cx="4402094" cy="69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72" name="Object 16"/>
          <p:cNvGraphicFramePr>
            <a:graphicFrameLocks noChangeAspect="1"/>
          </p:cNvGraphicFramePr>
          <p:nvPr>
            <p:extLst>
              <p:ext uri="{D42A27DB-BD31-4B8C-83A1-F6EECF244321}">
                <p14:modId xmlns:p14="http://schemas.microsoft.com/office/powerpoint/2010/main" val="212409053"/>
              </p:ext>
            </p:extLst>
          </p:nvPr>
        </p:nvGraphicFramePr>
        <p:xfrm>
          <a:off x="2278782" y="3894277"/>
          <a:ext cx="4588336" cy="698662"/>
        </p:xfrm>
        <a:graphic>
          <a:graphicData uri="http://schemas.openxmlformats.org/presentationml/2006/ole">
            <mc:AlternateContent xmlns:mc="http://schemas.openxmlformats.org/markup-compatibility/2006">
              <mc:Choice xmlns:v="urn:schemas-microsoft-com:vml" Requires="v">
                <p:oleObj spid="_x0000_s387792" name="公式" r:id="rId23" imgW="3441600" imgH="698400" progId="Equation.3">
                  <p:embed/>
                </p:oleObj>
              </mc:Choice>
              <mc:Fallback>
                <p:oleObj name="公式" r:id="rId23" imgW="3441600" imgH="6984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78782" y="3894277"/>
                        <a:ext cx="4588336" cy="69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73" name="Text Box 17"/>
          <p:cNvSpPr txBox="1">
            <a:spLocks noChangeArrowheads="1"/>
          </p:cNvSpPr>
          <p:nvPr/>
        </p:nvSpPr>
        <p:spPr bwMode="auto">
          <a:xfrm>
            <a:off x="1142852" y="3934736"/>
            <a:ext cx="1919567"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zh-CN" altLang="en-US" sz="3300" b="1">
                <a:latin typeface="Times New Roman" pitchFamily="18" charset="0"/>
                <a:ea typeface="楷体_GB2312" pitchFamily="49" charset="-122"/>
              </a:rPr>
              <a:t>记</a:t>
            </a:r>
          </a:p>
        </p:txBody>
      </p:sp>
      <p:graphicFrame>
        <p:nvGraphicFramePr>
          <p:cNvPr id="45074" name="Object 18"/>
          <p:cNvGraphicFramePr>
            <a:graphicFrameLocks noChangeAspect="1"/>
          </p:cNvGraphicFramePr>
          <p:nvPr>
            <p:extLst>
              <p:ext uri="{D42A27DB-BD31-4B8C-83A1-F6EECF244321}">
                <p14:modId xmlns:p14="http://schemas.microsoft.com/office/powerpoint/2010/main" val="4280230048"/>
              </p:ext>
            </p:extLst>
          </p:nvPr>
        </p:nvGraphicFramePr>
        <p:xfrm>
          <a:off x="1231741" y="4927154"/>
          <a:ext cx="8535874" cy="444603"/>
        </p:xfrm>
        <a:graphic>
          <a:graphicData uri="http://schemas.openxmlformats.org/presentationml/2006/ole">
            <mc:AlternateContent xmlns:mc="http://schemas.openxmlformats.org/markup-compatibility/2006">
              <mc:Choice xmlns:v="urn:schemas-microsoft-com:vml" Requires="v">
                <p:oleObj spid="_x0000_s387793" name="公式" r:id="rId25" imgW="7594560" imgH="444240" progId="Equation.3">
                  <p:embed/>
                </p:oleObj>
              </mc:Choice>
              <mc:Fallback>
                <p:oleObj name="公式" r:id="rId25" imgW="7594560" imgH="44424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31741" y="4927154"/>
                        <a:ext cx="8535874" cy="44460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1930459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5061"/>
                                        </p:tgtEl>
                                        <p:attrNameLst>
                                          <p:attrName>style.visibility</p:attrName>
                                        </p:attrNameLst>
                                      </p:cBhvr>
                                      <p:to>
                                        <p:strVal val="visible"/>
                                      </p:to>
                                    </p:set>
                                    <p:animEffect transition="in" filter="wipe(left)">
                                      <p:cBhvr>
                                        <p:cTn id="7" dur="500"/>
                                        <p:tgtEl>
                                          <p:spTgt spid="450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5063"/>
                                        </p:tgtEl>
                                        <p:attrNameLst>
                                          <p:attrName>style.visibility</p:attrName>
                                        </p:attrNameLst>
                                      </p:cBhvr>
                                      <p:to>
                                        <p:strVal val="visible"/>
                                      </p:to>
                                    </p:set>
                                    <p:animEffect transition="in" filter="wipe(left)">
                                      <p:cBhvr>
                                        <p:cTn id="12" dur="500"/>
                                        <p:tgtEl>
                                          <p:spTgt spid="450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5064"/>
                                        </p:tgtEl>
                                        <p:attrNameLst>
                                          <p:attrName>style.visibility</p:attrName>
                                        </p:attrNameLst>
                                      </p:cBhvr>
                                      <p:to>
                                        <p:strVal val="visible"/>
                                      </p:to>
                                    </p:set>
                                    <p:animEffect transition="in" filter="wipe(left)">
                                      <p:cBhvr>
                                        <p:cTn id="17" dur="500"/>
                                        <p:tgtEl>
                                          <p:spTgt spid="45064"/>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45065"/>
                                        </p:tgtEl>
                                        <p:attrNameLst>
                                          <p:attrName>style.visibility</p:attrName>
                                        </p:attrNameLst>
                                      </p:cBhvr>
                                      <p:to>
                                        <p:strVal val="visible"/>
                                      </p:to>
                                    </p:set>
                                    <p:animEffect transition="in" filter="wipe(left)">
                                      <p:cBhvr>
                                        <p:cTn id="21" dur="500"/>
                                        <p:tgtEl>
                                          <p:spTgt spid="4506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45066"/>
                                        </p:tgtEl>
                                        <p:attrNameLst>
                                          <p:attrName>style.visibility</p:attrName>
                                        </p:attrNameLst>
                                      </p:cBhvr>
                                      <p:to>
                                        <p:strVal val="visible"/>
                                      </p:to>
                                    </p:set>
                                    <p:animEffect transition="in" filter="wipe(left)">
                                      <p:cBhvr>
                                        <p:cTn id="26" dur="500"/>
                                        <p:tgtEl>
                                          <p:spTgt spid="4506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45067"/>
                                        </p:tgtEl>
                                        <p:attrNameLst>
                                          <p:attrName>style.visibility</p:attrName>
                                        </p:attrNameLst>
                                      </p:cBhvr>
                                      <p:to>
                                        <p:strVal val="visible"/>
                                      </p:to>
                                    </p:set>
                                    <p:animEffect transition="in" filter="wipe(left)">
                                      <p:cBhvr>
                                        <p:cTn id="31" dur="500"/>
                                        <p:tgtEl>
                                          <p:spTgt spid="4506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45068"/>
                                        </p:tgtEl>
                                        <p:attrNameLst>
                                          <p:attrName>style.visibility</p:attrName>
                                        </p:attrNameLst>
                                      </p:cBhvr>
                                      <p:to>
                                        <p:strVal val="visible"/>
                                      </p:to>
                                    </p:set>
                                    <p:animEffect transition="in" filter="wipe(left)">
                                      <p:cBhvr>
                                        <p:cTn id="36" dur="500"/>
                                        <p:tgtEl>
                                          <p:spTgt spid="45068"/>
                                        </p:tgtEl>
                                      </p:cBhvr>
                                    </p:animEffect>
                                  </p:childTnLst>
                                </p:cTn>
                              </p:par>
                            </p:childTnLst>
                          </p:cTn>
                        </p:par>
                        <p:par>
                          <p:cTn id="37" fill="hold" nodeType="afterGroup">
                            <p:stCondLst>
                              <p:cond delay="500"/>
                            </p:stCondLst>
                            <p:childTnLst>
                              <p:par>
                                <p:cTn id="38" presetID="22" presetClass="entr" presetSubtype="8" fill="hold" nodeType="afterEffect">
                                  <p:stCondLst>
                                    <p:cond delay="0"/>
                                  </p:stCondLst>
                                  <p:childTnLst>
                                    <p:set>
                                      <p:cBhvr>
                                        <p:cTn id="39" dur="1" fill="hold">
                                          <p:stCondLst>
                                            <p:cond delay="0"/>
                                          </p:stCondLst>
                                        </p:cTn>
                                        <p:tgtEl>
                                          <p:spTgt spid="45069"/>
                                        </p:tgtEl>
                                        <p:attrNameLst>
                                          <p:attrName>style.visibility</p:attrName>
                                        </p:attrNameLst>
                                      </p:cBhvr>
                                      <p:to>
                                        <p:strVal val="visible"/>
                                      </p:to>
                                    </p:set>
                                    <p:animEffect transition="in" filter="wipe(left)">
                                      <p:cBhvr>
                                        <p:cTn id="40" dur="500"/>
                                        <p:tgtEl>
                                          <p:spTgt spid="4506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45070"/>
                                        </p:tgtEl>
                                        <p:attrNameLst>
                                          <p:attrName>style.visibility</p:attrName>
                                        </p:attrNameLst>
                                      </p:cBhvr>
                                      <p:to>
                                        <p:strVal val="visible"/>
                                      </p:to>
                                    </p:set>
                                    <p:animEffect transition="in" filter="wipe(left)">
                                      <p:cBhvr>
                                        <p:cTn id="45" dur="500"/>
                                        <p:tgtEl>
                                          <p:spTgt spid="45070"/>
                                        </p:tgtEl>
                                      </p:cBhvr>
                                    </p:animEffect>
                                  </p:childTnLst>
                                </p:cTn>
                              </p:par>
                            </p:childTnLst>
                          </p:cTn>
                        </p:par>
                        <p:par>
                          <p:cTn id="46" fill="hold" nodeType="afterGroup">
                            <p:stCondLst>
                              <p:cond delay="500"/>
                            </p:stCondLst>
                            <p:childTnLst>
                              <p:par>
                                <p:cTn id="47" presetID="22" presetClass="entr" presetSubtype="8" fill="hold" nodeType="afterEffect">
                                  <p:stCondLst>
                                    <p:cond delay="0"/>
                                  </p:stCondLst>
                                  <p:childTnLst>
                                    <p:set>
                                      <p:cBhvr>
                                        <p:cTn id="48" dur="1" fill="hold">
                                          <p:stCondLst>
                                            <p:cond delay="0"/>
                                          </p:stCondLst>
                                        </p:cTn>
                                        <p:tgtEl>
                                          <p:spTgt spid="45071"/>
                                        </p:tgtEl>
                                        <p:attrNameLst>
                                          <p:attrName>style.visibility</p:attrName>
                                        </p:attrNameLst>
                                      </p:cBhvr>
                                      <p:to>
                                        <p:strVal val="visible"/>
                                      </p:to>
                                    </p:set>
                                    <p:animEffect transition="in" filter="wipe(left)">
                                      <p:cBhvr>
                                        <p:cTn id="49" dur="500"/>
                                        <p:tgtEl>
                                          <p:spTgt spid="4507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45073"/>
                                        </p:tgtEl>
                                        <p:attrNameLst>
                                          <p:attrName>style.visibility</p:attrName>
                                        </p:attrNameLst>
                                      </p:cBhvr>
                                      <p:to>
                                        <p:strVal val="visible"/>
                                      </p:to>
                                    </p:set>
                                    <p:animEffect transition="in" filter="wipe(left)">
                                      <p:cBhvr>
                                        <p:cTn id="54" dur="500"/>
                                        <p:tgtEl>
                                          <p:spTgt spid="4507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45072"/>
                                        </p:tgtEl>
                                        <p:attrNameLst>
                                          <p:attrName>style.visibility</p:attrName>
                                        </p:attrNameLst>
                                      </p:cBhvr>
                                      <p:to>
                                        <p:strVal val="visible"/>
                                      </p:to>
                                    </p:set>
                                    <p:animEffect transition="in" filter="wipe(left)">
                                      <p:cBhvr>
                                        <p:cTn id="59" dur="500"/>
                                        <p:tgtEl>
                                          <p:spTgt spid="4507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45074"/>
                                        </p:tgtEl>
                                        <p:attrNameLst>
                                          <p:attrName>style.visibility</p:attrName>
                                        </p:attrNameLst>
                                      </p:cBhvr>
                                      <p:to>
                                        <p:strVal val="visible"/>
                                      </p:to>
                                    </p:set>
                                    <p:animEffect transition="in" filter="wipe(left)">
                                      <p:cBhvr>
                                        <p:cTn id="64" dur="500"/>
                                        <p:tgtEl>
                                          <p:spTgt spid="45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73"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073011" y="765353"/>
            <a:ext cx="3390459"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3300" b="1">
                <a:latin typeface="Times New Roman" pitchFamily="18" charset="0"/>
                <a:ea typeface="楷体_GB2312" pitchFamily="49" charset="-122"/>
              </a:rPr>
              <a:t>同样</a:t>
            </a:r>
            <a:r>
              <a:rPr lang="en-US" altLang="zh-CN" sz="3300" b="1">
                <a:latin typeface="Times New Roman" pitchFamily="18" charset="0"/>
                <a:ea typeface="楷体_GB2312" pitchFamily="49" charset="-122"/>
              </a:rPr>
              <a:t>,</a:t>
            </a:r>
          </a:p>
        </p:txBody>
      </p:sp>
      <p:sp>
        <p:nvSpPr>
          <p:cNvPr id="32772" name="Rectangle 4"/>
          <p:cNvSpPr>
            <a:spLocks noChangeArrowheads="1"/>
          </p:cNvSpPr>
          <p:nvPr/>
        </p:nvSpPr>
        <p:spPr bwMode="auto">
          <a:xfrm>
            <a:off x="7530120" y="744711"/>
            <a:ext cx="4110032"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3300" b="1" dirty="0">
                <a:latin typeface="Times New Roman" pitchFamily="18" charset="0"/>
                <a:ea typeface="楷体_GB2312" pitchFamily="49" charset="-122"/>
              </a:rPr>
              <a:t>其概率密度为  </a:t>
            </a:r>
          </a:p>
        </p:txBody>
      </p:sp>
      <p:graphicFrame>
        <p:nvGraphicFramePr>
          <p:cNvPr id="32774" name="Object 6"/>
          <p:cNvGraphicFramePr>
            <a:graphicFrameLocks noChangeAspect="1"/>
          </p:cNvGraphicFramePr>
          <p:nvPr/>
        </p:nvGraphicFramePr>
        <p:xfrm>
          <a:off x="2831732" y="1444960"/>
          <a:ext cx="1219041" cy="419197"/>
        </p:xfrm>
        <a:graphic>
          <a:graphicData uri="http://schemas.openxmlformats.org/presentationml/2006/ole">
            <mc:AlternateContent xmlns:mc="http://schemas.openxmlformats.org/markup-compatibility/2006">
              <mc:Choice xmlns:v="urn:schemas-microsoft-com:vml" Requires="v">
                <p:oleObj spid="_x0000_s388393" name="公式" r:id="rId3" imgW="914400" imgH="419040" progId="Equation.3">
                  <p:embed/>
                </p:oleObj>
              </mc:Choice>
              <mc:Fallback>
                <p:oleObj name="公式" r:id="rId3" imgW="91440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1732" y="1444960"/>
                        <a:ext cx="1219041" cy="419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5" name="Object 7"/>
          <p:cNvGraphicFramePr>
            <a:graphicFrameLocks noChangeAspect="1"/>
          </p:cNvGraphicFramePr>
          <p:nvPr/>
        </p:nvGraphicFramePr>
        <p:xfrm>
          <a:off x="4078287" y="1578341"/>
          <a:ext cx="321691" cy="152435"/>
        </p:xfrm>
        <a:graphic>
          <a:graphicData uri="http://schemas.openxmlformats.org/presentationml/2006/ole">
            <mc:AlternateContent xmlns:mc="http://schemas.openxmlformats.org/markup-compatibility/2006">
              <mc:Choice xmlns:v="urn:schemas-microsoft-com:vml" Requires="v">
                <p:oleObj spid="_x0000_s388394" name="公式" r:id="rId5" imgW="241200" imgH="152280" progId="Equation.3">
                  <p:embed/>
                </p:oleObj>
              </mc:Choice>
              <mc:Fallback>
                <p:oleObj name="公式" r:id="rId5" imgW="241200" imgH="152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8287" y="1578341"/>
                        <a:ext cx="321691" cy="152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6" name="Object 8"/>
          <p:cNvGraphicFramePr>
            <a:graphicFrameLocks noChangeAspect="1"/>
          </p:cNvGraphicFramePr>
          <p:nvPr/>
        </p:nvGraphicFramePr>
        <p:xfrm>
          <a:off x="4552358" y="1471954"/>
          <a:ext cx="1710044" cy="393791"/>
        </p:xfrm>
        <a:graphic>
          <a:graphicData uri="http://schemas.openxmlformats.org/presentationml/2006/ole">
            <mc:AlternateContent xmlns:mc="http://schemas.openxmlformats.org/markup-compatibility/2006">
              <mc:Choice xmlns:v="urn:schemas-microsoft-com:vml" Requires="v">
                <p:oleObj spid="_x0000_s388395" name="公式" r:id="rId7" imgW="1282680" imgH="393480" progId="Equation.3">
                  <p:embed/>
                </p:oleObj>
              </mc:Choice>
              <mc:Fallback>
                <p:oleObj name="公式" r:id="rId7" imgW="128268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2358" y="1471954"/>
                        <a:ext cx="1710044" cy="39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8" name="Object 10"/>
          <p:cNvGraphicFramePr>
            <a:graphicFrameLocks noChangeAspect="1"/>
          </p:cNvGraphicFramePr>
          <p:nvPr/>
        </p:nvGraphicFramePr>
        <p:xfrm>
          <a:off x="4078287" y="2277002"/>
          <a:ext cx="4920609" cy="698662"/>
        </p:xfrm>
        <a:graphic>
          <a:graphicData uri="http://schemas.openxmlformats.org/presentationml/2006/ole">
            <mc:AlternateContent xmlns:mc="http://schemas.openxmlformats.org/markup-compatibility/2006">
              <mc:Choice xmlns:v="urn:schemas-microsoft-com:vml" Requires="v">
                <p:oleObj spid="_x0000_s388396" name="公式" r:id="rId9" imgW="3593880" imgH="698400" progId="Equation.3">
                  <p:embed/>
                </p:oleObj>
              </mc:Choice>
              <mc:Fallback>
                <p:oleObj name="公式" r:id="rId9" imgW="3593880" imgH="6984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8287" y="2277002"/>
                        <a:ext cx="4920609" cy="698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9" name="Object 11"/>
          <p:cNvGraphicFramePr>
            <a:graphicFrameLocks noChangeAspect="1"/>
          </p:cNvGraphicFramePr>
          <p:nvPr/>
        </p:nvGraphicFramePr>
        <p:xfrm>
          <a:off x="4480401" y="3890276"/>
          <a:ext cx="4435956" cy="673256"/>
        </p:xfrm>
        <a:graphic>
          <a:graphicData uri="http://schemas.openxmlformats.org/presentationml/2006/ole">
            <mc:AlternateContent xmlns:mc="http://schemas.openxmlformats.org/markup-compatibility/2006">
              <mc:Choice xmlns:v="urn:schemas-microsoft-com:vml" Requires="v">
                <p:oleObj spid="_x0000_s388397" name="Equation" r:id="rId11" imgW="3327120" imgH="672840" progId="Equation.3">
                  <p:embed/>
                </p:oleObj>
              </mc:Choice>
              <mc:Fallback>
                <p:oleObj name="Equation" r:id="rId11" imgW="3327120" imgH="6728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0401" y="3890276"/>
                        <a:ext cx="4435956" cy="673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780" name="Group 12"/>
          <p:cNvGrpSpPr>
            <a:grpSpLocks/>
          </p:cNvGrpSpPr>
          <p:nvPr/>
        </p:nvGrpSpPr>
        <p:grpSpPr bwMode="auto">
          <a:xfrm>
            <a:off x="5597855" y="3051882"/>
            <a:ext cx="2641256" cy="838394"/>
            <a:chOff x="2976" y="1536"/>
            <a:chExt cx="1248" cy="528"/>
          </a:xfrm>
        </p:grpSpPr>
        <p:sp>
          <p:nvSpPr>
            <p:cNvPr id="32781" name="Line 13"/>
            <p:cNvSpPr>
              <a:spLocks noChangeShapeType="1"/>
            </p:cNvSpPr>
            <p:nvPr/>
          </p:nvSpPr>
          <p:spPr bwMode="auto">
            <a:xfrm>
              <a:off x="2976" y="1536"/>
              <a:ext cx="124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2" name="Line 14"/>
            <p:cNvSpPr>
              <a:spLocks noChangeShapeType="1"/>
            </p:cNvSpPr>
            <p:nvPr/>
          </p:nvSpPr>
          <p:spPr bwMode="auto">
            <a:xfrm>
              <a:off x="3600" y="1536"/>
              <a:ext cx="0" cy="52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2786" name="Rectangle 18"/>
          <p:cNvSpPr>
            <a:spLocks noChangeArrowheads="1"/>
          </p:cNvSpPr>
          <p:nvPr/>
        </p:nvSpPr>
        <p:spPr bwMode="auto">
          <a:xfrm>
            <a:off x="2465596" y="793934"/>
            <a:ext cx="651001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3300" b="1" i="1">
                <a:solidFill>
                  <a:srgbClr val="000000"/>
                </a:solidFill>
                <a:latin typeface="Times New Roman" pitchFamily="18" charset="0"/>
                <a:ea typeface="楷体_GB2312" pitchFamily="49" charset="-122"/>
              </a:rPr>
              <a:t>Y</a:t>
            </a:r>
            <a:r>
              <a:rPr lang="zh-CN" altLang="en-US" sz="3300" b="1">
                <a:solidFill>
                  <a:srgbClr val="000000"/>
                </a:solidFill>
                <a:latin typeface="楷体_GB2312" pitchFamily="49" charset="-122"/>
                <a:ea typeface="楷体_GB2312" pitchFamily="49" charset="-122"/>
              </a:rPr>
              <a:t>也是一个连续型随机变量，  </a:t>
            </a:r>
            <a:endParaRPr lang="zh-CN" altLang="en-US"/>
          </a:p>
        </p:txBody>
      </p:sp>
      <p:sp>
        <p:nvSpPr>
          <p:cNvPr id="32788" name="Rectangle 20"/>
          <p:cNvSpPr>
            <a:spLocks noChangeArrowheads="1"/>
          </p:cNvSpPr>
          <p:nvPr/>
        </p:nvSpPr>
        <p:spPr bwMode="auto">
          <a:xfrm>
            <a:off x="4368231" y="5432096"/>
            <a:ext cx="5216905" cy="617744"/>
          </a:xfrm>
          <a:prstGeom prst="rect">
            <a:avLst/>
          </a:prstGeom>
          <a:solidFill>
            <a:srgbClr val="FFFF00">
              <a:alpha val="60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lgn="ctr"/>
            <a:r>
              <a:rPr kumimoji="1" lang="en-US" altLang="zh-CN" sz="3300" b="1" i="1">
                <a:solidFill>
                  <a:srgbClr val="CC0000"/>
                </a:solidFill>
                <a:latin typeface="Times New Roman" pitchFamily="18" charset="0"/>
              </a:rPr>
              <a:t>Y  </a:t>
            </a:r>
            <a:r>
              <a:rPr kumimoji="1" lang="zh-CN" altLang="en-US" sz="3300" b="1">
                <a:solidFill>
                  <a:srgbClr val="CC0000"/>
                </a:solidFill>
                <a:latin typeface="Times New Roman" pitchFamily="18" charset="0"/>
                <a:ea typeface="楷体_GB2312" pitchFamily="49" charset="-122"/>
              </a:rPr>
              <a:t>的边缘概率密度</a:t>
            </a:r>
            <a:r>
              <a:rPr kumimoji="1" lang="en-US" altLang="zh-CN" sz="3300" b="1">
                <a:solidFill>
                  <a:srgbClr val="CC0000"/>
                </a:solidFill>
                <a:latin typeface="Times New Roman" pitchFamily="18" charset="0"/>
              </a:rPr>
              <a:t>.  </a:t>
            </a:r>
          </a:p>
        </p:txBody>
      </p:sp>
      <p:sp>
        <p:nvSpPr>
          <p:cNvPr id="32789" name="Line 21"/>
          <p:cNvSpPr>
            <a:spLocks noChangeShapeType="1"/>
          </p:cNvSpPr>
          <p:nvPr/>
        </p:nvSpPr>
        <p:spPr bwMode="auto">
          <a:xfrm>
            <a:off x="6958694" y="4582586"/>
            <a:ext cx="0" cy="84951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lstStyle/>
          <a:p>
            <a:endParaRPr lang="zh-CN" altLang="en-US"/>
          </a:p>
        </p:txBody>
      </p:sp>
    </p:spTree>
    <p:extLst>
      <p:ext uri="{BB962C8B-B14F-4D97-AF65-F5344CB8AC3E}">
        <p14:creationId xmlns:p14="http://schemas.microsoft.com/office/powerpoint/2010/main" val="179167840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772"/>
                                        </p:tgtEl>
                                        <p:attrNameLst>
                                          <p:attrName>style.visibility</p:attrName>
                                        </p:attrNameLst>
                                      </p:cBhvr>
                                      <p:to>
                                        <p:strVal val="visible"/>
                                      </p:to>
                                    </p:set>
                                    <p:animEffect transition="in" filter="wipe(left)">
                                      <p:cBhvr>
                                        <p:cTn id="7" dur="500"/>
                                        <p:tgtEl>
                                          <p:spTgt spid="327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2774"/>
                                        </p:tgtEl>
                                        <p:attrNameLst>
                                          <p:attrName>style.visibility</p:attrName>
                                        </p:attrNameLst>
                                      </p:cBhvr>
                                      <p:to>
                                        <p:strVal val="visible"/>
                                      </p:to>
                                    </p:set>
                                    <p:animEffect transition="in" filter="wipe(left)">
                                      <p:cBhvr>
                                        <p:cTn id="12" dur="500"/>
                                        <p:tgtEl>
                                          <p:spTgt spid="327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2775"/>
                                        </p:tgtEl>
                                        <p:attrNameLst>
                                          <p:attrName>style.visibility</p:attrName>
                                        </p:attrNameLst>
                                      </p:cBhvr>
                                      <p:to>
                                        <p:strVal val="visible"/>
                                      </p:to>
                                    </p:set>
                                    <p:animEffect transition="in" filter="wipe(left)">
                                      <p:cBhvr>
                                        <p:cTn id="17" dur="500"/>
                                        <p:tgtEl>
                                          <p:spTgt spid="32775"/>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32776"/>
                                        </p:tgtEl>
                                        <p:attrNameLst>
                                          <p:attrName>style.visibility</p:attrName>
                                        </p:attrNameLst>
                                      </p:cBhvr>
                                      <p:to>
                                        <p:strVal val="visible"/>
                                      </p:to>
                                    </p:set>
                                    <p:animEffect transition="in" filter="wipe(left)">
                                      <p:cBhvr>
                                        <p:cTn id="21" dur="500"/>
                                        <p:tgtEl>
                                          <p:spTgt spid="3277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32778"/>
                                        </p:tgtEl>
                                        <p:attrNameLst>
                                          <p:attrName>style.visibility</p:attrName>
                                        </p:attrNameLst>
                                      </p:cBhvr>
                                      <p:to>
                                        <p:strVal val="visible"/>
                                      </p:to>
                                    </p:set>
                                    <p:animEffect transition="in" filter="wipe(left)">
                                      <p:cBhvr>
                                        <p:cTn id="26" dur="500"/>
                                        <p:tgtEl>
                                          <p:spTgt spid="3277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nodeType="clickEffect">
                                  <p:stCondLst>
                                    <p:cond delay="0"/>
                                  </p:stCondLst>
                                  <p:childTnLst>
                                    <p:set>
                                      <p:cBhvr>
                                        <p:cTn id="30" dur="1" fill="hold">
                                          <p:stCondLst>
                                            <p:cond delay="0"/>
                                          </p:stCondLst>
                                        </p:cTn>
                                        <p:tgtEl>
                                          <p:spTgt spid="32780"/>
                                        </p:tgtEl>
                                        <p:attrNameLst>
                                          <p:attrName>style.visibility</p:attrName>
                                        </p:attrNameLst>
                                      </p:cBhvr>
                                      <p:to>
                                        <p:strVal val="visible"/>
                                      </p:to>
                                    </p:set>
                                    <p:animEffect transition="in" filter="wipe(up)">
                                      <p:cBhvr>
                                        <p:cTn id="31" dur="500"/>
                                        <p:tgtEl>
                                          <p:spTgt spid="3278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32779"/>
                                        </p:tgtEl>
                                        <p:attrNameLst>
                                          <p:attrName>style.visibility</p:attrName>
                                        </p:attrNameLst>
                                      </p:cBhvr>
                                      <p:to>
                                        <p:strVal val="visible"/>
                                      </p:to>
                                    </p:set>
                                    <p:animEffect transition="in" filter="wipe(left)">
                                      <p:cBhvr>
                                        <p:cTn id="36" dur="500"/>
                                        <p:tgtEl>
                                          <p:spTgt spid="3277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32789"/>
                                        </p:tgtEl>
                                        <p:attrNameLst>
                                          <p:attrName>style.visibility</p:attrName>
                                        </p:attrNameLst>
                                      </p:cBhvr>
                                      <p:to>
                                        <p:strVal val="visible"/>
                                      </p:to>
                                    </p:set>
                                    <p:animEffect transition="in" filter="wipe(up)">
                                      <p:cBhvr>
                                        <p:cTn id="41" dur="500"/>
                                        <p:tgtEl>
                                          <p:spTgt spid="32789"/>
                                        </p:tgtEl>
                                      </p:cBhvr>
                                    </p:animEffect>
                                  </p:childTnLst>
                                </p:cTn>
                              </p:par>
                            </p:childTnLst>
                          </p:cTn>
                        </p:par>
                        <p:par>
                          <p:cTn id="42" fill="hold" nodeType="afterGroup">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32788"/>
                                        </p:tgtEl>
                                        <p:attrNameLst>
                                          <p:attrName>style.visibility</p:attrName>
                                        </p:attrNameLst>
                                      </p:cBhvr>
                                      <p:to>
                                        <p:strVal val="visible"/>
                                      </p:to>
                                    </p:set>
                                    <p:animEffect transition="in" filter="wipe(left)">
                                      <p:cBhvr>
                                        <p:cTn id="45" dur="500"/>
                                        <p:tgtEl>
                                          <p:spTgt spid="32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p:bldP spid="32788" grpId="0" animBg="1" autoUpdateAnimBg="0"/>
      <p:bldP spid="3278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3"/>
          <p:cNvSpPr txBox="1">
            <a:spLocks noChangeArrowheads="1"/>
          </p:cNvSpPr>
          <p:nvPr/>
        </p:nvSpPr>
        <p:spPr bwMode="auto">
          <a:xfrm>
            <a:off x="1117455" y="3226548"/>
            <a:ext cx="2002106"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sz="3300" b="1">
                <a:latin typeface="Times New Roman" pitchFamily="18" charset="0"/>
                <a:ea typeface="黑体" pitchFamily="2" charset="-122"/>
              </a:rPr>
              <a:t>解  </a:t>
            </a:r>
          </a:p>
        </p:txBody>
      </p:sp>
      <p:graphicFrame>
        <p:nvGraphicFramePr>
          <p:cNvPr id="12292" name="Object 4"/>
          <p:cNvGraphicFramePr>
            <a:graphicFrameLocks noChangeAspect="1"/>
          </p:cNvGraphicFramePr>
          <p:nvPr/>
        </p:nvGraphicFramePr>
        <p:xfrm>
          <a:off x="2188348" y="3137626"/>
          <a:ext cx="4675109" cy="685959"/>
        </p:xfrm>
        <a:graphic>
          <a:graphicData uri="http://schemas.openxmlformats.org/presentationml/2006/ole">
            <mc:AlternateContent xmlns:mc="http://schemas.openxmlformats.org/markup-compatibility/2006">
              <mc:Choice xmlns:v="urn:schemas-microsoft-com:vml" Requires="v">
                <p:oleObj spid="_x0000_s421987" name="公式" r:id="rId3" imgW="3377880" imgH="698400" progId="Equation.3">
                  <p:embed/>
                </p:oleObj>
              </mc:Choice>
              <mc:Fallback>
                <p:oleObj name="公式" r:id="rId3" imgW="3377880" imgH="698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8348" y="3137626"/>
                        <a:ext cx="4675109" cy="685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3" name="Object 5"/>
          <p:cNvGraphicFramePr>
            <a:graphicFrameLocks noChangeAspect="1"/>
          </p:cNvGraphicFramePr>
          <p:nvPr/>
        </p:nvGraphicFramePr>
        <p:xfrm>
          <a:off x="2311099" y="3976020"/>
          <a:ext cx="2861361" cy="431900"/>
        </p:xfrm>
        <a:graphic>
          <a:graphicData uri="http://schemas.openxmlformats.org/presentationml/2006/ole">
            <mc:AlternateContent xmlns:mc="http://schemas.openxmlformats.org/markup-compatibility/2006">
              <mc:Choice xmlns:v="urn:schemas-microsoft-com:vml" Requires="v">
                <p:oleObj spid="_x0000_s421988" name="公式" r:id="rId5" imgW="2145960" imgH="431640" progId="Equation.3">
                  <p:embed/>
                </p:oleObj>
              </mc:Choice>
              <mc:Fallback>
                <p:oleObj name="公式" r:id="rId5" imgW="214596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1099" y="3976020"/>
                        <a:ext cx="2861361" cy="4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294" name="Group 6"/>
          <p:cNvGrpSpPr>
            <a:grpSpLocks/>
          </p:cNvGrpSpPr>
          <p:nvPr/>
        </p:nvGrpSpPr>
        <p:grpSpPr bwMode="auto">
          <a:xfrm>
            <a:off x="7439115" y="3501249"/>
            <a:ext cx="4298390" cy="2450079"/>
            <a:chOff x="3264" y="2160"/>
            <a:chExt cx="2031" cy="1543"/>
          </a:xfrm>
        </p:grpSpPr>
        <p:sp>
          <p:nvSpPr>
            <p:cNvPr id="12295" name="Line 7"/>
            <p:cNvSpPr>
              <a:spLocks noChangeShapeType="1"/>
            </p:cNvSpPr>
            <p:nvPr/>
          </p:nvSpPr>
          <p:spPr bwMode="auto">
            <a:xfrm>
              <a:off x="3264" y="3504"/>
              <a:ext cx="20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6" name="Line 8"/>
            <p:cNvSpPr>
              <a:spLocks noChangeShapeType="1"/>
            </p:cNvSpPr>
            <p:nvPr/>
          </p:nvSpPr>
          <p:spPr bwMode="auto">
            <a:xfrm flipV="1">
              <a:off x="3648" y="2304"/>
              <a:ext cx="0" cy="13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7" name="Line 9"/>
            <p:cNvSpPr>
              <a:spLocks noChangeShapeType="1"/>
            </p:cNvSpPr>
            <p:nvPr/>
          </p:nvSpPr>
          <p:spPr bwMode="auto">
            <a:xfrm flipH="1">
              <a:off x="3648" y="2352"/>
              <a:ext cx="1152" cy="115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98" name="Freeform 10"/>
            <p:cNvSpPr>
              <a:spLocks/>
            </p:cNvSpPr>
            <p:nvPr/>
          </p:nvSpPr>
          <p:spPr bwMode="auto">
            <a:xfrm>
              <a:off x="3648" y="2352"/>
              <a:ext cx="1056" cy="1152"/>
            </a:xfrm>
            <a:custGeom>
              <a:avLst/>
              <a:gdLst>
                <a:gd name="T0" fmla="*/ 0 w 1056"/>
                <a:gd name="T1" fmla="*/ 1152 h 1152"/>
                <a:gd name="T2" fmla="*/ 864 w 1056"/>
                <a:gd name="T3" fmla="*/ 816 h 1152"/>
                <a:gd name="T4" fmla="*/ 1056 w 1056"/>
                <a:gd name="T5" fmla="*/ 0 h 1152"/>
              </a:gdLst>
              <a:ahLst/>
              <a:cxnLst>
                <a:cxn ang="0">
                  <a:pos x="T0" y="T1"/>
                </a:cxn>
                <a:cxn ang="0">
                  <a:pos x="T2" y="T3"/>
                </a:cxn>
                <a:cxn ang="0">
                  <a:pos x="T4" y="T5"/>
                </a:cxn>
              </a:cxnLst>
              <a:rect l="0" t="0" r="r" b="b"/>
              <a:pathLst>
                <a:path w="1056" h="1152">
                  <a:moveTo>
                    <a:pt x="0" y="1152"/>
                  </a:moveTo>
                  <a:cubicBezTo>
                    <a:pt x="344" y="1080"/>
                    <a:pt x="688" y="1008"/>
                    <a:pt x="864" y="816"/>
                  </a:cubicBezTo>
                  <a:cubicBezTo>
                    <a:pt x="1040" y="624"/>
                    <a:pt x="1024" y="136"/>
                    <a:pt x="1056" y="0"/>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299" name="Object 11"/>
            <p:cNvGraphicFramePr>
              <a:graphicFrameLocks noChangeAspect="1"/>
            </p:cNvGraphicFramePr>
            <p:nvPr/>
          </p:nvGraphicFramePr>
          <p:xfrm>
            <a:off x="3712" y="2773"/>
            <a:ext cx="528" cy="200"/>
          </p:xfrm>
          <a:graphic>
            <a:graphicData uri="http://schemas.openxmlformats.org/presentationml/2006/ole">
              <mc:AlternateContent xmlns:mc="http://schemas.openxmlformats.org/markup-compatibility/2006">
                <mc:Choice xmlns:v="urn:schemas-microsoft-com:vml" Requires="v">
                  <p:oleObj spid="_x0000_s421989" name="Equation" r:id="rId7" imgW="838080" imgH="317160" progId="Equation.3">
                    <p:embed/>
                  </p:oleObj>
                </mc:Choice>
                <mc:Fallback>
                  <p:oleObj name="Equation" r:id="rId7" imgW="838080" imgH="3171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2" y="2773"/>
                          <a:ext cx="528"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00" name="Object 12"/>
            <p:cNvGraphicFramePr>
              <a:graphicFrameLocks noChangeAspect="1"/>
            </p:cNvGraphicFramePr>
            <p:nvPr/>
          </p:nvGraphicFramePr>
          <p:xfrm>
            <a:off x="4484" y="3061"/>
            <a:ext cx="600" cy="288"/>
          </p:xfrm>
          <a:graphic>
            <a:graphicData uri="http://schemas.openxmlformats.org/presentationml/2006/ole">
              <mc:AlternateContent xmlns:mc="http://schemas.openxmlformats.org/markup-compatibility/2006">
                <mc:Choice xmlns:v="urn:schemas-microsoft-com:vml" Requires="v">
                  <p:oleObj spid="_x0000_s421990" name="Equation" r:id="rId9" imgW="952200" imgH="457200" progId="Equation.3">
                    <p:embed/>
                  </p:oleObj>
                </mc:Choice>
                <mc:Fallback>
                  <p:oleObj name="Equation" r:id="rId9" imgW="9522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84" y="3061"/>
                          <a:ext cx="60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01" name="Object 13"/>
            <p:cNvGraphicFramePr>
              <a:graphicFrameLocks noChangeAspect="1"/>
            </p:cNvGraphicFramePr>
            <p:nvPr/>
          </p:nvGraphicFramePr>
          <p:xfrm>
            <a:off x="3456" y="3504"/>
            <a:ext cx="169" cy="185"/>
          </p:xfrm>
          <a:graphic>
            <a:graphicData uri="http://schemas.openxmlformats.org/presentationml/2006/ole">
              <mc:AlternateContent xmlns:mc="http://schemas.openxmlformats.org/markup-compatibility/2006">
                <mc:Choice xmlns:v="urn:schemas-microsoft-com:vml" Requires="v">
                  <p:oleObj spid="_x0000_s421991" name="Equation" r:id="rId11" imgW="291960" imgH="317160" progId="Equation.3">
                    <p:embed/>
                  </p:oleObj>
                </mc:Choice>
                <mc:Fallback>
                  <p:oleObj name="Equation" r:id="rId11" imgW="291960" imgH="3171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56" y="3504"/>
                          <a:ext cx="169"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02" name="Object 14"/>
            <p:cNvGraphicFramePr>
              <a:graphicFrameLocks noChangeAspect="1"/>
            </p:cNvGraphicFramePr>
            <p:nvPr/>
          </p:nvGraphicFramePr>
          <p:xfrm>
            <a:off x="5136" y="3552"/>
            <a:ext cx="159" cy="151"/>
          </p:xfrm>
          <a:graphic>
            <a:graphicData uri="http://schemas.openxmlformats.org/presentationml/2006/ole">
              <mc:AlternateContent xmlns:mc="http://schemas.openxmlformats.org/markup-compatibility/2006">
                <mc:Choice xmlns:v="urn:schemas-microsoft-com:vml" Requires="v">
                  <p:oleObj spid="_x0000_s421992" name="Equation" r:id="rId13" imgW="253800" imgH="241200" progId="Equation.3">
                    <p:embed/>
                  </p:oleObj>
                </mc:Choice>
                <mc:Fallback>
                  <p:oleObj name="Equation" r:id="rId13" imgW="253800" imgH="241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36" y="3552"/>
                          <a:ext cx="159"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03" name="Object 15"/>
            <p:cNvGraphicFramePr>
              <a:graphicFrameLocks noChangeAspect="1"/>
            </p:cNvGraphicFramePr>
            <p:nvPr/>
          </p:nvGraphicFramePr>
          <p:xfrm>
            <a:off x="3700" y="2260"/>
            <a:ext cx="159" cy="200"/>
          </p:xfrm>
          <a:graphic>
            <a:graphicData uri="http://schemas.openxmlformats.org/presentationml/2006/ole">
              <mc:AlternateContent xmlns:mc="http://schemas.openxmlformats.org/markup-compatibility/2006">
                <mc:Choice xmlns:v="urn:schemas-microsoft-com:vml" Requires="v">
                  <p:oleObj spid="_x0000_s421993" name="Equation" r:id="rId15" imgW="253800" imgH="317160" progId="Equation.3">
                    <p:embed/>
                  </p:oleObj>
                </mc:Choice>
                <mc:Fallback>
                  <p:oleObj name="Equation" r:id="rId15" imgW="253800" imgH="31716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00" y="2260"/>
                          <a:ext cx="159"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04" name="Object 16"/>
            <p:cNvGraphicFramePr>
              <a:graphicFrameLocks noChangeAspect="1"/>
            </p:cNvGraphicFramePr>
            <p:nvPr/>
          </p:nvGraphicFramePr>
          <p:xfrm>
            <a:off x="4800" y="2256"/>
            <a:ext cx="416" cy="247"/>
          </p:xfrm>
          <a:graphic>
            <a:graphicData uri="http://schemas.openxmlformats.org/presentationml/2006/ole">
              <mc:AlternateContent xmlns:mc="http://schemas.openxmlformats.org/markup-compatibility/2006">
                <mc:Choice xmlns:v="urn:schemas-microsoft-com:vml" Requires="v">
                  <p:oleObj spid="_x0000_s421994" name="Equation" r:id="rId17" imgW="660240" imgH="393480" progId="Equation.3">
                    <p:embed/>
                  </p:oleObj>
                </mc:Choice>
                <mc:Fallback>
                  <p:oleObj name="Equation" r:id="rId17" imgW="660240" imgH="3934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00" y="2256"/>
                          <a:ext cx="416"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05" name="Line 17"/>
            <p:cNvSpPr>
              <a:spLocks noChangeShapeType="1"/>
            </p:cNvSpPr>
            <p:nvPr/>
          </p:nvSpPr>
          <p:spPr bwMode="auto">
            <a:xfrm>
              <a:off x="4704" y="2160"/>
              <a:ext cx="0" cy="1536"/>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2306" name="Object 18"/>
          <p:cNvGraphicFramePr>
            <a:graphicFrameLocks noChangeAspect="1"/>
          </p:cNvGraphicFramePr>
          <p:nvPr/>
        </p:nvGraphicFramePr>
        <p:xfrm>
          <a:off x="2256073" y="4622283"/>
          <a:ext cx="1379887" cy="419197"/>
        </p:xfrm>
        <a:graphic>
          <a:graphicData uri="http://schemas.openxmlformats.org/presentationml/2006/ole">
            <mc:AlternateContent xmlns:mc="http://schemas.openxmlformats.org/markup-compatibility/2006">
              <mc:Choice xmlns:v="urn:schemas-microsoft-com:vml" Requires="v">
                <p:oleObj spid="_x0000_s421995" name="公式" r:id="rId19" imgW="965160" imgH="419040" progId="Equation.3">
                  <p:embed/>
                </p:oleObj>
              </mc:Choice>
              <mc:Fallback>
                <p:oleObj name="公式" r:id="rId19" imgW="965160" imgH="4190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56073" y="4622283"/>
                        <a:ext cx="1379887" cy="419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07" name="Object 19"/>
          <p:cNvGraphicFramePr>
            <a:graphicFrameLocks noChangeAspect="1"/>
          </p:cNvGraphicFramePr>
          <p:nvPr/>
        </p:nvGraphicFramePr>
        <p:xfrm>
          <a:off x="3669823" y="5286012"/>
          <a:ext cx="1959778" cy="671667"/>
        </p:xfrm>
        <a:graphic>
          <a:graphicData uri="http://schemas.openxmlformats.org/presentationml/2006/ole">
            <mc:AlternateContent xmlns:mc="http://schemas.openxmlformats.org/markup-compatibility/2006">
              <mc:Choice xmlns:v="urn:schemas-microsoft-com:vml" Requires="v">
                <p:oleObj spid="_x0000_s421996" name="Equation" r:id="rId21" imgW="1371600" imgH="672840" progId="Equation.3">
                  <p:embed/>
                </p:oleObj>
              </mc:Choice>
              <mc:Fallback>
                <p:oleObj name="Equation" r:id="rId21" imgW="1371600" imgH="6728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69823" y="5286012"/>
                        <a:ext cx="1959778" cy="6716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09" name="Text Box 21"/>
          <p:cNvSpPr txBox="1">
            <a:spLocks noChangeArrowheads="1"/>
          </p:cNvSpPr>
          <p:nvPr/>
        </p:nvSpPr>
        <p:spPr bwMode="auto">
          <a:xfrm>
            <a:off x="1102641" y="692311"/>
            <a:ext cx="2592578"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3300" b="1" dirty="0" smtClean="0">
                <a:latin typeface="黑体" pitchFamily="2" charset="-122"/>
                <a:ea typeface="黑体" pitchFamily="2" charset="-122"/>
              </a:rPr>
              <a:t>例</a:t>
            </a:r>
            <a:r>
              <a:rPr lang="en-US" altLang="zh-CN" sz="3300" b="1" dirty="0" smtClean="0">
                <a:latin typeface="黑体" pitchFamily="2" charset="-122"/>
                <a:ea typeface="黑体" pitchFamily="2" charset="-122"/>
              </a:rPr>
              <a:t>2  </a:t>
            </a:r>
            <a:endParaRPr lang="en-US" altLang="zh-CN" sz="3300" b="1" dirty="0">
              <a:latin typeface="黑体" pitchFamily="2" charset="-122"/>
              <a:ea typeface="黑体" pitchFamily="2" charset="-122"/>
            </a:endParaRPr>
          </a:p>
        </p:txBody>
      </p:sp>
      <p:graphicFrame>
        <p:nvGraphicFramePr>
          <p:cNvPr id="12310" name="Object 22"/>
          <p:cNvGraphicFramePr>
            <a:graphicFrameLocks noChangeAspect="1"/>
          </p:cNvGraphicFramePr>
          <p:nvPr/>
        </p:nvGraphicFramePr>
        <p:xfrm>
          <a:off x="2110043" y="787582"/>
          <a:ext cx="8431702" cy="444603"/>
        </p:xfrm>
        <a:graphic>
          <a:graphicData uri="http://schemas.openxmlformats.org/presentationml/2006/ole">
            <mc:AlternateContent xmlns:mc="http://schemas.openxmlformats.org/markup-compatibility/2006">
              <mc:Choice xmlns:v="urn:schemas-microsoft-com:vml" Requires="v">
                <p:oleObj spid="_x0000_s421997" name="公式" r:id="rId23" imgW="6324480" imgH="444240" progId="Equation.3">
                  <p:embed/>
                </p:oleObj>
              </mc:Choice>
              <mc:Fallback>
                <p:oleObj name="公式" r:id="rId23" imgW="6324480" imgH="4442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110043" y="787582"/>
                        <a:ext cx="8431702"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11" name="Object 23"/>
          <p:cNvGraphicFramePr>
            <a:graphicFrameLocks noChangeAspect="1"/>
          </p:cNvGraphicFramePr>
          <p:nvPr/>
        </p:nvGraphicFramePr>
        <p:xfrm>
          <a:off x="3599982" y="1699018"/>
          <a:ext cx="1489939" cy="393791"/>
        </p:xfrm>
        <a:graphic>
          <a:graphicData uri="http://schemas.openxmlformats.org/presentationml/2006/ole">
            <mc:AlternateContent xmlns:mc="http://schemas.openxmlformats.org/markup-compatibility/2006">
              <mc:Choice xmlns:v="urn:schemas-microsoft-com:vml" Requires="v">
                <p:oleObj spid="_x0000_s421998" name="公式" r:id="rId25" imgW="1117440" imgH="393480" progId="Equation.3">
                  <p:embed/>
                </p:oleObj>
              </mc:Choice>
              <mc:Fallback>
                <p:oleObj name="公式" r:id="rId25" imgW="1117440" imgH="39348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99982" y="1699018"/>
                        <a:ext cx="1489939" cy="39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12" name="Object 24"/>
          <p:cNvGraphicFramePr>
            <a:graphicFrameLocks noChangeAspect="1"/>
          </p:cNvGraphicFramePr>
          <p:nvPr/>
        </p:nvGraphicFramePr>
        <p:xfrm>
          <a:off x="1199994" y="2577110"/>
          <a:ext cx="6247587" cy="444603"/>
        </p:xfrm>
        <a:graphic>
          <a:graphicData uri="http://schemas.openxmlformats.org/presentationml/2006/ole">
            <mc:AlternateContent xmlns:mc="http://schemas.openxmlformats.org/markup-compatibility/2006">
              <mc:Choice xmlns:v="urn:schemas-microsoft-com:vml" Requires="v">
                <p:oleObj spid="_x0000_s421999" name="公式" r:id="rId27" imgW="4686120" imgH="444240" progId="Equation.3">
                  <p:embed/>
                </p:oleObj>
              </mc:Choice>
              <mc:Fallback>
                <p:oleObj name="公式" r:id="rId27" imgW="4686120" imgH="44424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199994" y="2577110"/>
                        <a:ext cx="6247587"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13" name="Object 25"/>
          <p:cNvGraphicFramePr>
            <a:graphicFrameLocks noChangeAspect="1"/>
          </p:cNvGraphicFramePr>
          <p:nvPr/>
        </p:nvGraphicFramePr>
        <p:xfrm>
          <a:off x="5515315" y="1424318"/>
          <a:ext cx="507934" cy="978126"/>
        </p:xfrm>
        <a:graphic>
          <a:graphicData uri="http://schemas.openxmlformats.org/presentationml/2006/ole">
            <mc:AlternateContent xmlns:mc="http://schemas.openxmlformats.org/markup-compatibility/2006">
              <mc:Choice xmlns:v="urn:schemas-microsoft-com:vml" Requires="v">
                <p:oleObj spid="_x0000_s422000" name="公式" r:id="rId29" imgW="380880" imgH="977760" progId="Equation.3">
                  <p:embed/>
                </p:oleObj>
              </mc:Choice>
              <mc:Fallback>
                <p:oleObj name="公式" r:id="rId29" imgW="380880" imgH="97776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515315" y="1424318"/>
                        <a:ext cx="507934" cy="978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14" name="Object 26"/>
          <p:cNvGraphicFramePr>
            <a:graphicFrameLocks noChangeAspect="1"/>
          </p:cNvGraphicFramePr>
          <p:nvPr/>
        </p:nvGraphicFramePr>
        <p:xfrm>
          <a:off x="5134365" y="1824461"/>
          <a:ext cx="321691" cy="152435"/>
        </p:xfrm>
        <a:graphic>
          <a:graphicData uri="http://schemas.openxmlformats.org/presentationml/2006/ole">
            <mc:AlternateContent xmlns:mc="http://schemas.openxmlformats.org/markup-compatibility/2006">
              <mc:Choice xmlns:v="urn:schemas-microsoft-com:vml" Requires="v">
                <p:oleObj spid="_x0000_s422001" name="公式" r:id="rId31" imgW="241200" imgH="152280" progId="Equation.3">
                  <p:embed/>
                </p:oleObj>
              </mc:Choice>
              <mc:Fallback>
                <p:oleObj name="公式" r:id="rId31" imgW="241200" imgH="15228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134365" y="1824461"/>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15" name="Object 27"/>
          <p:cNvGraphicFramePr>
            <a:graphicFrameLocks noChangeAspect="1"/>
          </p:cNvGraphicFramePr>
          <p:nvPr/>
        </p:nvGraphicFramePr>
        <p:xfrm>
          <a:off x="5915314" y="1392560"/>
          <a:ext cx="3030672" cy="470009"/>
        </p:xfrm>
        <a:graphic>
          <a:graphicData uri="http://schemas.openxmlformats.org/presentationml/2006/ole">
            <mc:AlternateContent xmlns:mc="http://schemas.openxmlformats.org/markup-compatibility/2006">
              <mc:Choice xmlns:v="urn:schemas-microsoft-com:vml" Requires="v">
                <p:oleObj spid="_x0000_s422002" name="公式" r:id="rId33" imgW="2273040" imgH="469800" progId="Equation.3">
                  <p:embed/>
                </p:oleObj>
              </mc:Choice>
              <mc:Fallback>
                <p:oleObj name="公式" r:id="rId33" imgW="2273040" imgH="46980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915314" y="1392560"/>
                        <a:ext cx="3030672" cy="470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16" name="Object 28"/>
          <p:cNvGraphicFramePr>
            <a:graphicFrameLocks noChangeAspect="1"/>
          </p:cNvGraphicFramePr>
          <p:nvPr/>
        </p:nvGraphicFramePr>
        <p:xfrm>
          <a:off x="5923779" y="1968956"/>
          <a:ext cx="1913218" cy="444603"/>
        </p:xfrm>
        <a:graphic>
          <a:graphicData uri="http://schemas.openxmlformats.org/presentationml/2006/ole">
            <mc:AlternateContent xmlns:mc="http://schemas.openxmlformats.org/markup-compatibility/2006">
              <mc:Choice xmlns:v="urn:schemas-microsoft-com:vml" Requires="v">
                <p:oleObj spid="_x0000_s422003" name="公式" r:id="rId35" imgW="1434960" imgH="444240" progId="Equation.3">
                  <p:embed/>
                </p:oleObj>
              </mc:Choice>
              <mc:Fallback>
                <p:oleObj name="公式" r:id="rId35" imgW="1434960" imgH="44424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923779" y="1968956"/>
                        <a:ext cx="1913218"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18" name="Object 30"/>
          <p:cNvGraphicFramePr>
            <a:graphicFrameLocks noChangeAspect="1"/>
          </p:cNvGraphicFramePr>
          <p:nvPr/>
        </p:nvGraphicFramePr>
        <p:xfrm>
          <a:off x="3690986" y="4466672"/>
          <a:ext cx="3166121" cy="698662"/>
        </p:xfrm>
        <a:graphic>
          <a:graphicData uri="http://schemas.openxmlformats.org/presentationml/2006/ole">
            <mc:AlternateContent xmlns:mc="http://schemas.openxmlformats.org/markup-compatibility/2006">
              <mc:Choice xmlns:v="urn:schemas-microsoft-com:vml" Requires="v">
                <p:oleObj spid="_x0000_s422004" name="公式" r:id="rId37" imgW="2374560" imgH="698400" progId="Equation.3">
                  <p:embed/>
                </p:oleObj>
              </mc:Choice>
              <mc:Fallback>
                <p:oleObj name="公式" r:id="rId37" imgW="2374560" imgH="69840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690986" y="4466672"/>
                        <a:ext cx="3166121" cy="69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19" name="Object 31"/>
          <p:cNvGraphicFramePr>
            <a:graphicFrameLocks noChangeAspect="1"/>
          </p:cNvGraphicFramePr>
          <p:nvPr/>
        </p:nvGraphicFramePr>
        <p:xfrm>
          <a:off x="3695220" y="6014842"/>
          <a:ext cx="2486760" cy="457306"/>
        </p:xfrm>
        <a:graphic>
          <a:graphicData uri="http://schemas.openxmlformats.org/presentationml/2006/ole">
            <mc:AlternateContent xmlns:mc="http://schemas.openxmlformats.org/markup-compatibility/2006">
              <mc:Choice xmlns:v="urn:schemas-microsoft-com:vml" Requires="v">
                <p:oleObj spid="_x0000_s422005" name="Equation" r:id="rId39" imgW="1739880" imgH="457200" progId="Equation.3">
                  <p:embed/>
                </p:oleObj>
              </mc:Choice>
              <mc:Fallback>
                <p:oleObj name="Equation" r:id="rId39" imgW="1739880" imgH="457200"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695220" y="6014842"/>
                        <a:ext cx="2486760" cy="457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0179989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310"/>
                                        </p:tgtEl>
                                        <p:attrNameLst>
                                          <p:attrName>style.visibility</p:attrName>
                                        </p:attrNameLst>
                                      </p:cBhvr>
                                      <p:to>
                                        <p:strVal val="visible"/>
                                      </p:to>
                                    </p:set>
                                    <p:animEffect transition="in" filter="wipe(left)">
                                      <p:cBhvr>
                                        <p:cTn id="7" dur="500"/>
                                        <p:tgtEl>
                                          <p:spTgt spid="123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311"/>
                                        </p:tgtEl>
                                        <p:attrNameLst>
                                          <p:attrName>style.visibility</p:attrName>
                                        </p:attrNameLst>
                                      </p:cBhvr>
                                      <p:to>
                                        <p:strVal val="visible"/>
                                      </p:to>
                                    </p:set>
                                    <p:animEffect transition="in" filter="wipe(left)">
                                      <p:cBhvr>
                                        <p:cTn id="12" dur="500"/>
                                        <p:tgtEl>
                                          <p:spTgt spid="123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314"/>
                                        </p:tgtEl>
                                        <p:attrNameLst>
                                          <p:attrName>style.visibility</p:attrName>
                                        </p:attrNameLst>
                                      </p:cBhvr>
                                      <p:to>
                                        <p:strVal val="visible"/>
                                      </p:to>
                                    </p:set>
                                    <p:animEffect transition="in" filter="wipe(left)">
                                      <p:cBhvr>
                                        <p:cTn id="17" dur="500"/>
                                        <p:tgtEl>
                                          <p:spTgt spid="12314"/>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12313"/>
                                        </p:tgtEl>
                                        <p:attrNameLst>
                                          <p:attrName>style.visibility</p:attrName>
                                        </p:attrNameLst>
                                      </p:cBhvr>
                                      <p:to>
                                        <p:strVal val="visible"/>
                                      </p:to>
                                    </p:set>
                                    <p:animEffect transition="in" filter="wipe(left)">
                                      <p:cBhvr>
                                        <p:cTn id="21" dur="500"/>
                                        <p:tgtEl>
                                          <p:spTgt spid="1231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2315"/>
                                        </p:tgtEl>
                                        <p:attrNameLst>
                                          <p:attrName>style.visibility</p:attrName>
                                        </p:attrNameLst>
                                      </p:cBhvr>
                                      <p:to>
                                        <p:strVal val="visible"/>
                                      </p:to>
                                    </p:set>
                                    <p:animEffect transition="in" filter="wipe(left)">
                                      <p:cBhvr>
                                        <p:cTn id="26" dur="500"/>
                                        <p:tgtEl>
                                          <p:spTgt spid="1231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2316"/>
                                        </p:tgtEl>
                                        <p:attrNameLst>
                                          <p:attrName>style.visibility</p:attrName>
                                        </p:attrNameLst>
                                      </p:cBhvr>
                                      <p:to>
                                        <p:strVal val="visible"/>
                                      </p:to>
                                    </p:set>
                                    <p:animEffect transition="in" filter="wipe(left)">
                                      <p:cBhvr>
                                        <p:cTn id="31" dur="500"/>
                                        <p:tgtEl>
                                          <p:spTgt spid="1231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2312"/>
                                        </p:tgtEl>
                                        <p:attrNameLst>
                                          <p:attrName>style.visibility</p:attrName>
                                        </p:attrNameLst>
                                      </p:cBhvr>
                                      <p:to>
                                        <p:strVal val="visible"/>
                                      </p:to>
                                    </p:set>
                                    <p:animEffect transition="in" filter="wipe(left)">
                                      <p:cBhvr>
                                        <p:cTn id="36" dur="500"/>
                                        <p:tgtEl>
                                          <p:spTgt spid="1231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291"/>
                                        </p:tgtEl>
                                        <p:attrNameLst>
                                          <p:attrName>style.visibility</p:attrName>
                                        </p:attrNameLst>
                                      </p:cBhvr>
                                      <p:to>
                                        <p:strVal val="visible"/>
                                      </p:to>
                                    </p:set>
                                    <p:animEffect transition="in" filter="wipe(left)">
                                      <p:cBhvr>
                                        <p:cTn id="41" dur="500"/>
                                        <p:tgtEl>
                                          <p:spTgt spid="1229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2294"/>
                                        </p:tgtEl>
                                        <p:attrNameLst>
                                          <p:attrName>style.visibility</p:attrName>
                                        </p:attrNameLst>
                                      </p:cBhvr>
                                      <p:to>
                                        <p:strVal val="visible"/>
                                      </p:to>
                                    </p:set>
                                    <p:animEffect transition="in" filter="wipe(left)">
                                      <p:cBhvr>
                                        <p:cTn id="46" dur="500"/>
                                        <p:tgtEl>
                                          <p:spTgt spid="1229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12292"/>
                                        </p:tgtEl>
                                        <p:attrNameLst>
                                          <p:attrName>style.visibility</p:attrName>
                                        </p:attrNameLst>
                                      </p:cBhvr>
                                      <p:to>
                                        <p:strVal val="visible"/>
                                      </p:to>
                                    </p:set>
                                    <p:animEffect transition="in" filter="wipe(left)">
                                      <p:cBhvr>
                                        <p:cTn id="51" dur="500"/>
                                        <p:tgtEl>
                                          <p:spTgt spid="1229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12293"/>
                                        </p:tgtEl>
                                        <p:attrNameLst>
                                          <p:attrName>style.visibility</p:attrName>
                                        </p:attrNameLst>
                                      </p:cBhvr>
                                      <p:to>
                                        <p:strVal val="visible"/>
                                      </p:to>
                                    </p:set>
                                    <p:animEffect transition="in" filter="wipe(left)">
                                      <p:cBhvr>
                                        <p:cTn id="56" dur="500"/>
                                        <p:tgtEl>
                                          <p:spTgt spid="1229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12306"/>
                                        </p:tgtEl>
                                        <p:attrNameLst>
                                          <p:attrName>style.visibility</p:attrName>
                                        </p:attrNameLst>
                                      </p:cBhvr>
                                      <p:to>
                                        <p:strVal val="visible"/>
                                      </p:to>
                                    </p:set>
                                    <p:animEffect transition="in" filter="wipe(left)">
                                      <p:cBhvr>
                                        <p:cTn id="61" dur="500"/>
                                        <p:tgtEl>
                                          <p:spTgt spid="1230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12318"/>
                                        </p:tgtEl>
                                        <p:attrNameLst>
                                          <p:attrName>style.visibility</p:attrName>
                                        </p:attrNameLst>
                                      </p:cBhvr>
                                      <p:to>
                                        <p:strVal val="visible"/>
                                      </p:to>
                                    </p:set>
                                    <p:animEffect transition="in" filter="wipe(left)">
                                      <p:cBhvr>
                                        <p:cTn id="66" dur="500"/>
                                        <p:tgtEl>
                                          <p:spTgt spid="12318"/>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12307"/>
                                        </p:tgtEl>
                                        <p:attrNameLst>
                                          <p:attrName>style.visibility</p:attrName>
                                        </p:attrNameLst>
                                      </p:cBhvr>
                                      <p:to>
                                        <p:strVal val="visible"/>
                                      </p:to>
                                    </p:set>
                                    <p:animEffect transition="in" filter="wipe(left)">
                                      <p:cBhvr>
                                        <p:cTn id="71" dur="500"/>
                                        <p:tgtEl>
                                          <p:spTgt spid="12307"/>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12319"/>
                                        </p:tgtEl>
                                        <p:attrNameLst>
                                          <p:attrName>style.visibility</p:attrName>
                                        </p:attrNameLst>
                                      </p:cBhvr>
                                      <p:to>
                                        <p:strVal val="visible"/>
                                      </p:to>
                                    </p:set>
                                    <p:animEffect transition="in" filter="wipe(left)">
                                      <p:cBhvr>
                                        <p:cTn id="76" dur="500"/>
                                        <p:tgtEl>
                                          <p:spTgt spid="12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nvGraphicFramePr>
        <p:xfrm>
          <a:off x="1276185" y="981302"/>
          <a:ext cx="3724848" cy="431900"/>
        </p:xfrm>
        <a:graphic>
          <a:graphicData uri="http://schemas.openxmlformats.org/presentationml/2006/ole">
            <mc:AlternateContent xmlns:mc="http://schemas.openxmlformats.org/markup-compatibility/2006">
              <mc:Choice xmlns:v="urn:schemas-microsoft-com:vml" Requires="v">
                <p:oleObj spid="_x0000_s391149" name="公式" r:id="rId3" imgW="2793960" imgH="431640" progId="Equation.3">
                  <p:embed/>
                </p:oleObj>
              </mc:Choice>
              <mc:Fallback>
                <p:oleObj name="公式" r:id="rId3" imgW="279396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185" y="981302"/>
                        <a:ext cx="3724848" cy="4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5" name="Object 3"/>
          <p:cNvGraphicFramePr>
            <a:graphicFrameLocks noChangeAspect="1"/>
          </p:cNvGraphicFramePr>
          <p:nvPr/>
        </p:nvGraphicFramePr>
        <p:xfrm>
          <a:off x="1566130" y="2137270"/>
          <a:ext cx="1274067" cy="392204"/>
        </p:xfrm>
        <a:graphic>
          <a:graphicData uri="http://schemas.openxmlformats.org/presentationml/2006/ole">
            <mc:AlternateContent xmlns:mc="http://schemas.openxmlformats.org/markup-compatibility/2006">
              <mc:Choice xmlns:v="urn:schemas-microsoft-com:vml" Requires="v">
                <p:oleObj spid="_x0000_s391150" name="公式" r:id="rId5" imgW="965160" imgH="419040" progId="Equation.3">
                  <p:embed/>
                </p:oleObj>
              </mc:Choice>
              <mc:Fallback>
                <p:oleObj name="公式" r:id="rId5" imgW="96516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6130" y="2137270"/>
                        <a:ext cx="1274067" cy="392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7" name="Object 5"/>
          <p:cNvGraphicFramePr>
            <a:graphicFrameLocks noChangeAspect="1"/>
          </p:cNvGraphicFramePr>
          <p:nvPr/>
        </p:nvGraphicFramePr>
        <p:xfrm>
          <a:off x="1244438" y="4409509"/>
          <a:ext cx="1422215" cy="393791"/>
        </p:xfrm>
        <a:graphic>
          <a:graphicData uri="http://schemas.openxmlformats.org/presentationml/2006/ole">
            <mc:AlternateContent xmlns:mc="http://schemas.openxmlformats.org/markup-compatibility/2006">
              <mc:Choice xmlns:v="urn:schemas-microsoft-com:vml" Requires="v">
                <p:oleObj spid="_x0000_s391151" name="公式" r:id="rId7" imgW="1066680" imgH="393480" progId="Equation.3">
                  <p:embed/>
                </p:oleObj>
              </mc:Choice>
              <mc:Fallback>
                <p:oleObj name="公式" r:id="rId7" imgW="106668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4438" y="4409509"/>
                        <a:ext cx="1422215"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318" name="Group 6"/>
          <p:cNvGrpSpPr>
            <a:grpSpLocks/>
          </p:cNvGrpSpPr>
          <p:nvPr/>
        </p:nvGrpSpPr>
        <p:grpSpPr bwMode="auto">
          <a:xfrm>
            <a:off x="7077213" y="908261"/>
            <a:ext cx="4298391" cy="2450080"/>
            <a:chOff x="3264" y="2160"/>
            <a:chExt cx="2031" cy="1543"/>
          </a:xfrm>
        </p:grpSpPr>
        <p:sp>
          <p:nvSpPr>
            <p:cNvPr id="13319" name="Line 7"/>
            <p:cNvSpPr>
              <a:spLocks noChangeShapeType="1"/>
            </p:cNvSpPr>
            <p:nvPr/>
          </p:nvSpPr>
          <p:spPr bwMode="auto">
            <a:xfrm>
              <a:off x="3264" y="3504"/>
              <a:ext cx="20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 name="Line 8"/>
            <p:cNvSpPr>
              <a:spLocks noChangeShapeType="1"/>
            </p:cNvSpPr>
            <p:nvPr/>
          </p:nvSpPr>
          <p:spPr bwMode="auto">
            <a:xfrm flipV="1">
              <a:off x="3648" y="2304"/>
              <a:ext cx="0" cy="13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1" name="Line 9"/>
            <p:cNvSpPr>
              <a:spLocks noChangeShapeType="1"/>
            </p:cNvSpPr>
            <p:nvPr/>
          </p:nvSpPr>
          <p:spPr bwMode="auto">
            <a:xfrm flipH="1">
              <a:off x="3648" y="2352"/>
              <a:ext cx="1152" cy="115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2" name="Freeform 10"/>
            <p:cNvSpPr>
              <a:spLocks/>
            </p:cNvSpPr>
            <p:nvPr/>
          </p:nvSpPr>
          <p:spPr bwMode="auto">
            <a:xfrm>
              <a:off x="3648" y="2352"/>
              <a:ext cx="1056" cy="1152"/>
            </a:xfrm>
            <a:custGeom>
              <a:avLst/>
              <a:gdLst>
                <a:gd name="T0" fmla="*/ 0 w 1056"/>
                <a:gd name="T1" fmla="*/ 1152 h 1152"/>
                <a:gd name="T2" fmla="*/ 864 w 1056"/>
                <a:gd name="T3" fmla="*/ 816 h 1152"/>
                <a:gd name="T4" fmla="*/ 1056 w 1056"/>
                <a:gd name="T5" fmla="*/ 0 h 1152"/>
              </a:gdLst>
              <a:ahLst/>
              <a:cxnLst>
                <a:cxn ang="0">
                  <a:pos x="T0" y="T1"/>
                </a:cxn>
                <a:cxn ang="0">
                  <a:pos x="T2" y="T3"/>
                </a:cxn>
                <a:cxn ang="0">
                  <a:pos x="T4" y="T5"/>
                </a:cxn>
              </a:cxnLst>
              <a:rect l="0" t="0" r="r" b="b"/>
              <a:pathLst>
                <a:path w="1056" h="1152">
                  <a:moveTo>
                    <a:pt x="0" y="1152"/>
                  </a:moveTo>
                  <a:cubicBezTo>
                    <a:pt x="344" y="1080"/>
                    <a:pt x="688" y="1008"/>
                    <a:pt x="864" y="816"/>
                  </a:cubicBezTo>
                  <a:cubicBezTo>
                    <a:pt x="1040" y="624"/>
                    <a:pt x="1024" y="136"/>
                    <a:pt x="1056" y="0"/>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323" name="Object 11"/>
            <p:cNvGraphicFramePr>
              <a:graphicFrameLocks noChangeAspect="1"/>
            </p:cNvGraphicFramePr>
            <p:nvPr/>
          </p:nvGraphicFramePr>
          <p:xfrm>
            <a:off x="3712" y="2773"/>
            <a:ext cx="528" cy="200"/>
          </p:xfrm>
          <a:graphic>
            <a:graphicData uri="http://schemas.openxmlformats.org/presentationml/2006/ole">
              <mc:AlternateContent xmlns:mc="http://schemas.openxmlformats.org/markup-compatibility/2006">
                <mc:Choice xmlns:v="urn:schemas-microsoft-com:vml" Requires="v">
                  <p:oleObj spid="_x0000_s391152" name="Equation" r:id="rId9" imgW="838080" imgH="317160" progId="Equation.3">
                    <p:embed/>
                  </p:oleObj>
                </mc:Choice>
                <mc:Fallback>
                  <p:oleObj name="Equation" r:id="rId9" imgW="838080" imgH="3171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2" y="2773"/>
                          <a:ext cx="528"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4" name="Object 12"/>
            <p:cNvGraphicFramePr>
              <a:graphicFrameLocks noChangeAspect="1"/>
            </p:cNvGraphicFramePr>
            <p:nvPr/>
          </p:nvGraphicFramePr>
          <p:xfrm>
            <a:off x="4484" y="3061"/>
            <a:ext cx="600" cy="288"/>
          </p:xfrm>
          <a:graphic>
            <a:graphicData uri="http://schemas.openxmlformats.org/presentationml/2006/ole">
              <mc:AlternateContent xmlns:mc="http://schemas.openxmlformats.org/markup-compatibility/2006">
                <mc:Choice xmlns:v="urn:schemas-microsoft-com:vml" Requires="v">
                  <p:oleObj spid="_x0000_s391153" name="Equation" r:id="rId11" imgW="952200" imgH="457200" progId="Equation.3">
                    <p:embed/>
                  </p:oleObj>
                </mc:Choice>
                <mc:Fallback>
                  <p:oleObj name="Equation" r:id="rId11" imgW="952200" imgH="457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4" y="3061"/>
                          <a:ext cx="60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5" name="Object 13"/>
            <p:cNvGraphicFramePr>
              <a:graphicFrameLocks noChangeAspect="1"/>
            </p:cNvGraphicFramePr>
            <p:nvPr/>
          </p:nvGraphicFramePr>
          <p:xfrm>
            <a:off x="3456" y="3504"/>
            <a:ext cx="169" cy="185"/>
          </p:xfrm>
          <a:graphic>
            <a:graphicData uri="http://schemas.openxmlformats.org/presentationml/2006/ole">
              <mc:AlternateContent xmlns:mc="http://schemas.openxmlformats.org/markup-compatibility/2006">
                <mc:Choice xmlns:v="urn:schemas-microsoft-com:vml" Requires="v">
                  <p:oleObj spid="_x0000_s391154" name="Equation" r:id="rId13" imgW="291960" imgH="317160" progId="Equation.3">
                    <p:embed/>
                  </p:oleObj>
                </mc:Choice>
                <mc:Fallback>
                  <p:oleObj name="Equation" r:id="rId13" imgW="291960" imgH="3171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56" y="3504"/>
                          <a:ext cx="169"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6" name="Object 14"/>
            <p:cNvGraphicFramePr>
              <a:graphicFrameLocks noChangeAspect="1"/>
            </p:cNvGraphicFramePr>
            <p:nvPr/>
          </p:nvGraphicFramePr>
          <p:xfrm>
            <a:off x="5136" y="3552"/>
            <a:ext cx="159" cy="151"/>
          </p:xfrm>
          <a:graphic>
            <a:graphicData uri="http://schemas.openxmlformats.org/presentationml/2006/ole">
              <mc:AlternateContent xmlns:mc="http://schemas.openxmlformats.org/markup-compatibility/2006">
                <mc:Choice xmlns:v="urn:schemas-microsoft-com:vml" Requires="v">
                  <p:oleObj spid="_x0000_s391155" name="Equation" r:id="rId15" imgW="253800" imgH="241200" progId="Equation.3">
                    <p:embed/>
                  </p:oleObj>
                </mc:Choice>
                <mc:Fallback>
                  <p:oleObj name="Equation" r:id="rId15" imgW="253800" imgH="2412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36" y="3552"/>
                          <a:ext cx="159"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7" name="Object 15"/>
            <p:cNvGraphicFramePr>
              <a:graphicFrameLocks noChangeAspect="1"/>
            </p:cNvGraphicFramePr>
            <p:nvPr/>
          </p:nvGraphicFramePr>
          <p:xfrm>
            <a:off x="3700" y="2260"/>
            <a:ext cx="159" cy="200"/>
          </p:xfrm>
          <a:graphic>
            <a:graphicData uri="http://schemas.openxmlformats.org/presentationml/2006/ole">
              <mc:AlternateContent xmlns:mc="http://schemas.openxmlformats.org/markup-compatibility/2006">
                <mc:Choice xmlns:v="urn:schemas-microsoft-com:vml" Requires="v">
                  <p:oleObj spid="_x0000_s391156" name="Equation" r:id="rId17" imgW="253800" imgH="317160" progId="Equation.3">
                    <p:embed/>
                  </p:oleObj>
                </mc:Choice>
                <mc:Fallback>
                  <p:oleObj name="Equation" r:id="rId17" imgW="253800" imgH="31716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00" y="2260"/>
                          <a:ext cx="159"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8" name="Object 16"/>
            <p:cNvGraphicFramePr>
              <a:graphicFrameLocks noChangeAspect="1"/>
            </p:cNvGraphicFramePr>
            <p:nvPr/>
          </p:nvGraphicFramePr>
          <p:xfrm>
            <a:off x="4800" y="2256"/>
            <a:ext cx="416" cy="247"/>
          </p:xfrm>
          <a:graphic>
            <a:graphicData uri="http://schemas.openxmlformats.org/presentationml/2006/ole">
              <mc:AlternateContent xmlns:mc="http://schemas.openxmlformats.org/markup-compatibility/2006">
                <mc:Choice xmlns:v="urn:schemas-microsoft-com:vml" Requires="v">
                  <p:oleObj spid="_x0000_s391157" name="Equation" r:id="rId19" imgW="660240" imgH="393480" progId="Equation.3">
                    <p:embed/>
                  </p:oleObj>
                </mc:Choice>
                <mc:Fallback>
                  <p:oleObj name="Equation" r:id="rId19" imgW="660240" imgH="3934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00" y="2256"/>
                          <a:ext cx="416"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9" name="Line 17"/>
            <p:cNvSpPr>
              <a:spLocks noChangeShapeType="1"/>
            </p:cNvSpPr>
            <p:nvPr/>
          </p:nvSpPr>
          <p:spPr bwMode="auto">
            <a:xfrm>
              <a:off x="4704" y="2160"/>
              <a:ext cx="0" cy="1536"/>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3330" name="Object 18"/>
          <p:cNvGraphicFramePr>
            <a:graphicFrameLocks noChangeAspect="1"/>
          </p:cNvGraphicFramePr>
          <p:nvPr/>
        </p:nvGraphicFramePr>
        <p:xfrm>
          <a:off x="2907922" y="1989598"/>
          <a:ext cx="3166121" cy="698662"/>
        </p:xfrm>
        <a:graphic>
          <a:graphicData uri="http://schemas.openxmlformats.org/presentationml/2006/ole">
            <mc:AlternateContent xmlns:mc="http://schemas.openxmlformats.org/markup-compatibility/2006">
              <mc:Choice xmlns:v="urn:schemas-microsoft-com:vml" Requires="v">
                <p:oleObj spid="_x0000_s391158" name="公式" r:id="rId21" imgW="2374560" imgH="698400" progId="Equation.3">
                  <p:embed/>
                </p:oleObj>
              </mc:Choice>
              <mc:Fallback>
                <p:oleObj name="公式" r:id="rId21" imgW="2374560" imgH="6984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07922" y="1989598"/>
                        <a:ext cx="3166121" cy="69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31" name="Object 19"/>
          <p:cNvGraphicFramePr>
            <a:graphicFrameLocks noChangeAspect="1"/>
          </p:cNvGraphicFramePr>
          <p:nvPr/>
        </p:nvGraphicFramePr>
        <p:xfrm>
          <a:off x="2926970" y="3183675"/>
          <a:ext cx="778832" cy="317574"/>
        </p:xfrm>
        <a:graphic>
          <a:graphicData uri="http://schemas.openxmlformats.org/presentationml/2006/ole">
            <mc:AlternateContent xmlns:mc="http://schemas.openxmlformats.org/markup-compatibility/2006">
              <mc:Choice xmlns:v="urn:schemas-microsoft-com:vml" Requires="v">
                <p:oleObj spid="_x0000_s391159" name="公式" r:id="rId23" imgW="583920" imgH="317160" progId="Equation.3">
                  <p:embed/>
                </p:oleObj>
              </mc:Choice>
              <mc:Fallback>
                <p:oleObj name="公式" r:id="rId23" imgW="583920" imgH="31716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26970" y="3183675"/>
                        <a:ext cx="778832" cy="317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33" name="Object 21"/>
          <p:cNvGraphicFramePr>
            <a:graphicFrameLocks noChangeAspect="1"/>
          </p:cNvGraphicFramePr>
          <p:nvPr/>
        </p:nvGraphicFramePr>
        <p:xfrm>
          <a:off x="5058175" y="4006190"/>
          <a:ext cx="2124857" cy="470009"/>
        </p:xfrm>
        <a:graphic>
          <a:graphicData uri="http://schemas.openxmlformats.org/presentationml/2006/ole">
            <mc:AlternateContent xmlns:mc="http://schemas.openxmlformats.org/markup-compatibility/2006">
              <mc:Choice xmlns:v="urn:schemas-microsoft-com:vml" Requires="v">
                <p:oleObj spid="_x0000_s391160" name="公式" r:id="rId25" imgW="1485720" imgH="469800" progId="Equation.3">
                  <p:embed/>
                </p:oleObj>
              </mc:Choice>
              <mc:Fallback>
                <p:oleObj name="公式" r:id="rId25" imgW="1485720" imgH="4698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58175" y="4006190"/>
                        <a:ext cx="2124857" cy="4700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35" name="Object 23"/>
          <p:cNvGraphicFramePr>
            <a:graphicFrameLocks noChangeAspect="1"/>
          </p:cNvGraphicFramePr>
          <p:nvPr/>
        </p:nvGraphicFramePr>
        <p:xfrm>
          <a:off x="7745992" y="4091935"/>
          <a:ext cx="2116391" cy="393791"/>
        </p:xfrm>
        <a:graphic>
          <a:graphicData uri="http://schemas.openxmlformats.org/presentationml/2006/ole">
            <mc:AlternateContent xmlns:mc="http://schemas.openxmlformats.org/markup-compatibility/2006">
              <mc:Choice xmlns:v="urn:schemas-microsoft-com:vml" Requires="v">
                <p:oleObj spid="_x0000_s391161" name="公式" r:id="rId27" imgW="1587240" imgH="393480" progId="Equation.3">
                  <p:embed/>
                </p:oleObj>
              </mc:Choice>
              <mc:Fallback>
                <p:oleObj name="公式" r:id="rId27" imgW="1587240" imgH="39348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745992" y="4091935"/>
                        <a:ext cx="2116391"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36" name="Object 24"/>
          <p:cNvGraphicFramePr>
            <a:graphicFrameLocks noChangeAspect="1"/>
          </p:cNvGraphicFramePr>
          <p:nvPr/>
        </p:nvGraphicFramePr>
        <p:xfrm>
          <a:off x="5092037" y="4900160"/>
          <a:ext cx="389416" cy="368385"/>
        </p:xfrm>
        <a:graphic>
          <a:graphicData uri="http://schemas.openxmlformats.org/presentationml/2006/ole">
            <mc:AlternateContent xmlns:mc="http://schemas.openxmlformats.org/markup-compatibility/2006">
              <mc:Choice xmlns:v="urn:schemas-microsoft-com:vml" Requires="v">
                <p:oleObj spid="_x0000_s391162" name="公式" r:id="rId29" imgW="291960" imgH="368280" progId="Equation.3">
                  <p:embed/>
                </p:oleObj>
              </mc:Choice>
              <mc:Fallback>
                <p:oleObj name="公式" r:id="rId29" imgW="291960" imgH="36828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092037" y="4900160"/>
                        <a:ext cx="389416" cy="36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37" name="Object 25"/>
          <p:cNvGraphicFramePr>
            <a:graphicFrameLocks noChangeAspect="1"/>
          </p:cNvGraphicFramePr>
          <p:nvPr/>
        </p:nvGraphicFramePr>
        <p:xfrm>
          <a:off x="7940700" y="4801712"/>
          <a:ext cx="1202110" cy="444603"/>
        </p:xfrm>
        <a:graphic>
          <a:graphicData uri="http://schemas.openxmlformats.org/presentationml/2006/ole">
            <mc:AlternateContent xmlns:mc="http://schemas.openxmlformats.org/markup-compatibility/2006">
              <mc:Choice xmlns:v="urn:schemas-microsoft-com:vml" Requires="v">
                <p:oleObj spid="_x0000_s391163" name="公式" r:id="rId31" imgW="901440" imgH="444240" progId="Equation.3">
                  <p:embed/>
                </p:oleObj>
              </mc:Choice>
              <mc:Fallback>
                <p:oleObj name="公式" r:id="rId31" imgW="901440" imgH="44424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940700" y="4801712"/>
                        <a:ext cx="1202110"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38" name="Object 26"/>
          <p:cNvGraphicFramePr>
            <a:graphicFrameLocks noChangeAspect="1"/>
          </p:cNvGraphicFramePr>
          <p:nvPr/>
        </p:nvGraphicFramePr>
        <p:xfrm>
          <a:off x="4706854" y="4107814"/>
          <a:ext cx="507934" cy="978126"/>
        </p:xfrm>
        <a:graphic>
          <a:graphicData uri="http://schemas.openxmlformats.org/presentationml/2006/ole">
            <mc:AlternateContent xmlns:mc="http://schemas.openxmlformats.org/markup-compatibility/2006">
              <mc:Choice xmlns:v="urn:schemas-microsoft-com:vml" Requires="v">
                <p:oleObj spid="_x0000_s391164" name="公式" r:id="rId33" imgW="380880" imgH="977760" progId="Equation.3">
                  <p:embed/>
                </p:oleObj>
              </mc:Choice>
              <mc:Fallback>
                <p:oleObj name="公式" r:id="rId33" imgW="380880" imgH="97776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706854" y="4107814"/>
                        <a:ext cx="507934" cy="978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40" name="Object 28"/>
          <p:cNvGraphicFramePr>
            <a:graphicFrameLocks noChangeAspect="1"/>
          </p:cNvGraphicFramePr>
          <p:nvPr/>
        </p:nvGraphicFramePr>
        <p:xfrm>
          <a:off x="2814800" y="4368224"/>
          <a:ext cx="1703696" cy="412846"/>
        </p:xfrm>
        <a:graphic>
          <a:graphicData uri="http://schemas.openxmlformats.org/presentationml/2006/ole">
            <mc:AlternateContent xmlns:mc="http://schemas.openxmlformats.org/markup-compatibility/2006">
              <mc:Choice xmlns:v="urn:schemas-microsoft-com:vml" Requires="v">
                <p:oleObj spid="_x0000_s391165" name="公式" r:id="rId35" imgW="1231560" imgH="419040" progId="Equation.3">
                  <p:embed/>
                </p:oleObj>
              </mc:Choice>
              <mc:Fallback>
                <p:oleObj name="公式" r:id="rId35" imgW="1231560" imgH="41904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814800" y="4368224"/>
                        <a:ext cx="1703696" cy="412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6656362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wipe(left)">
                                      <p:cBhvr>
                                        <p:cTn id="7" dur="500"/>
                                        <p:tgtEl>
                                          <p:spTgt spid="133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315"/>
                                        </p:tgtEl>
                                        <p:attrNameLst>
                                          <p:attrName>style.visibility</p:attrName>
                                        </p:attrNameLst>
                                      </p:cBhvr>
                                      <p:to>
                                        <p:strVal val="visible"/>
                                      </p:to>
                                    </p:set>
                                    <p:animEffect transition="in" filter="wipe(left)">
                                      <p:cBhvr>
                                        <p:cTn id="12" dur="500"/>
                                        <p:tgtEl>
                                          <p:spTgt spid="133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330"/>
                                        </p:tgtEl>
                                        <p:attrNameLst>
                                          <p:attrName>style.visibility</p:attrName>
                                        </p:attrNameLst>
                                      </p:cBhvr>
                                      <p:to>
                                        <p:strVal val="visible"/>
                                      </p:to>
                                    </p:set>
                                    <p:animEffect transition="in" filter="wipe(left)">
                                      <p:cBhvr>
                                        <p:cTn id="17" dur="500"/>
                                        <p:tgtEl>
                                          <p:spTgt spid="1333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3331"/>
                                        </p:tgtEl>
                                        <p:attrNameLst>
                                          <p:attrName>style.visibility</p:attrName>
                                        </p:attrNameLst>
                                      </p:cBhvr>
                                      <p:to>
                                        <p:strVal val="visible"/>
                                      </p:to>
                                    </p:set>
                                    <p:animEffect transition="in" filter="wipe(left)">
                                      <p:cBhvr>
                                        <p:cTn id="22" dur="500"/>
                                        <p:tgtEl>
                                          <p:spTgt spid="133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3317"/>
                                        </p:tgtEl>
                                        <p:attrNameLst>
                                          <p:attrName>style.visibility</p:attrName>
                                        </p:attrNameLst>
                                      </p:cBhvr>
                                      <p:to>
                                        <p:strVal val="visible"/>
                                      </p:to>
                                    </p:set>
                                    <p:animEffect transition="in" filter="wipe(left)">
                                      <p:cBhvr>
                                        <p:cTn id="27" dur="500"/>
                                        <p:tgtEl>
                                          <p:spTgt spid="133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3340"/>
                                        </p:tgtEl>
                                        <p:attrNameLst>
                                          <p:attrName>style.visibility</p:attrName>
                                        </p:attrNameLst>
                                      </p:cBhvr>
                                      <p:to>
                                        <p:strVal val="visible"/>
                                      </p:to>
                                    </p:set>
                                    <p:animEffect transition="in" filter="wipe(left)">
                                      <p:cBhvr>
                                        <p:cTn id="32" dur="500"/>
                                        <p:tgtEl>
                                          <p:spTgt spid="13340"/>
                                        </p:tgtEl>
                                      </p:cBhvr>
                                    </p:animEffect>
                                  </p:childTnLst>
                                </p:cTn>
                              </p:par>
                            </p:childTnLst>
                          </p:cTn>
                        </p:par>
                        <p:par>
                          <p:cTn id="33" fill="hold" nodeType="afterGroup">
                            <p:stCondLst>
                              <p:cond delay="500"/>
                            </p:stCondLst>
                            <p:childTnLst>
                              <p:par>
                                <p:cTn id="34" presetID="22" presetClass="entr" presetSubtype="8" fill="hold" nodeType="afterEffect">
                                  <p:stCondLst>
                                    <p:cond delay="0"/>
                                  </p:stCondLst>
                                  <p:childTnLst>
                                    <p:set>
                                      <p:cBhvr>
                                        <p:cTn id="35" dur="1" fill="hold">
                                          <p:stCondLst>
                                            <p:cond delay="0"/>
                                          </p:stCondLst>
                                        </p:cTn>
                                        <p:tgtEl>
                                          <p:spTgt spid="13338"/>
                                        </p:tgtEl>
                                        <p:attrNameLst>
                                          <p:attrName>style.visibility</p:attrName>
                                        </p:attrNameLst>
                                      </p:cBhvr>
                                      <p:to>
                                        <p:strVal val="visible"/>
                                      </p:to>
                                    </p:set>
                                    <p:animEffect transition="in" filter="wipe(left)">
                                      <p:cBhvr>
                                        <p:cTn id="36" dur="500"/>
                                        <p:tgtEl>
                                          <p:spTgt spid="1333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3333"/>
                                        </p:tgtEl>
                                        <p:attrNameLst>
                                          <p:attrName>style.visibility</p:attrName>
                                        </p:attrNameLst>
                                      </p:cBhvr>
                                      <p:to>
                                        <p:strVal val="visible"/>
                                      </p:to>
                                    </p:set>
                                    <p:animEffect transition="in" filter="wipe(left)">
                                      <p:cBhvr>
                                        <p:cTn id="41" dur="500"/>
                                        <p:tgtEl>
                                          <p:spTgt spid="13333"/>
                                        </p:tgtEl>
                                      </p:cBhvr>
                                    </p:animEffect>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13335"/>
                                        </p:tgtEl>
                                        <p:attrNameLst>
                                          <p:attrName>style.visibility</p:attrName>
                                        </p:attrNameLst>
                                      </p:cBhvr>
                                      <p:to>
                                        <p:strVal val="visible"/>
                                      </p:to>
                                    </p:set>
                                    <p:animEffect transition="in" filter="wipe(left)">
                                      <p:cBhvr>
                                        <p:cTn id="45" dur="500"/>
                                        <p:tgtEl>
                                          <p:spTgt spid="1333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13336"/>
                                        </p:tgtEl>
                                        <p:attrNameLst>
                                          <p:attrName>style.visibility</p:attrName>
                                        </p:attrNameLst>
                                      </p:cBhvr>
                                      <p:to>
                                        <p:strVal val="visible"/>
                                      </p:to>
                                    </p:set>
                                    <p:animEffect transition="in" filter="wipe(left)">
                                      <p:cBhvr>
                                        <p:cTn id="50" dur="500"/>
                                        <p:tgtEl>
                                          <p:spTgt spid="13336"/>
                                        </p:tgtEl>
                                      </p:cBhvr>
                                    </p:animEffect>
                                  </p:childTnLst>
                                </p:cTn>
                              </p:par>
                            </p:childTnLst>
                          </p:cTn>
                        </p:par>
                        <p:par>
                          <p:cTn id="51" fill="hold" nodeType="afterGroup">
                            <p:stCondLst>
                              <p:cond delay="500"/>
                            </p:stCondLst>
                            <p:childTnLst>
                              <p:par>
                                <p:cTn id="52" presetID="22" presetClass="entr" presetSubtype="8" fill="hold" nodeType="afterEffect">
                                  <p:stCondLst>
                                    <p:cond delay="0"/>
                                  </p:stCondLst>
                                  <p:childTnLst>
                                    <p:set>
                                      <p:cBhvr>
                                        <p:cTn id="53" dur="1" fill="hold">
                                          <p:stCondLst>
                                            <p:cond delay="0"/>
                                          </p:stCondLst>
                                        </p:cTn>
                                        <p:tgtEl>
                                          <p:spTgt spid="13337"/>
                                        </p:tgtEl>
                                        <p:attrNameLst>
                                          <p:attrName>style.visibility</p:attrName>
                                        </p:attrNameLst>
                                      </p:cBhvr>
                                      <p:to>
                                        <p:strVal val="visible"/>
                                      </p:to>
                                    </p:set>
                                    <p:animEffect transition="in" filter="wipe(left)">
                                      <p:cBhvr>
                                        <p:cTn id="54" dur="500"/>
                                        <p:tgtEl>
                                          <p:spTgt spid="13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2"/>
          <p:cNvGraphicFramePr>
            <a:graphicFrameLocks noChangeAspect="1"/>
          </p:cNvGraphicFramePr>
          <p:nvPr/>
        </p:nvGraphicFramePr>
        <p:xfrm>
          <a:off x="1280417" y="762176"/>
          <a:ext cx="2844430" cy="431900"/>
        </p:xfrm>
        <a:graphic>
          <a:graphicData uri="http://schemas.openxmlformats.org/presentationml/2006/ole">
            <mc:AlternateContent xmlns:mc="http://schemas.openxmlformats.org/markup-compatibility/2006">
              <mc:Choice xmlns:v="urn:schemas-microsoft-com:vml" Requires="v">
                <p:oleObj spid="_x0000_s417221" name="公式" r:id="rId3" imgW="2133360" imgH="431640" progId="Equation.3">
                  <p:embed/>
                </p:oleObj>
              </mc:Choice>
              <mc:Fallback>
                <p:oleObj name="公式" r:id="rId3" imgW="213336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417" y="762176"/>
                        <a:ext cx="2844430" cy="4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9" name="Object 3"/>
          <p:cNvGraphicFramePr>
            <a:graphicFrameLocks noChangeAspect="1"/>
          </p:cNvGraphicFramePr>
          <p:nvPr/>
        </p:nvGraphicFramePr>
        <p:xfrm>
          <a:off x="1390470" y="1548171"/>
          <a:ext cx="1307930" cy="417609"/>
        </p:xfrm>
        <a:graphic>
          <a:graphicData uri="http://schemas.openxmlformats.org/presentationml/2006/ole">
            <mc:AlternateContent xmlns:mc="http://schemas.openxmlformats.org/markup-compatibility/2006">
              <mc:Choice xmlns:v="urn:schemas-microsoft-com:vml" Requires="v">
                <p:oleObj spid="_x0000_s417222" name="公式" r:id="rId5" imgW="914400" imgH="419040" progId="Equation.3">
                  <p:embed/>
                </p:oleObj>
              </mc:Choice>
              <mc:Fallback>
                <p:oleObj name="公式" r:id="rId5" imgW="91440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0470" y="1548171"/>
                        <a:ext cx="1307930" cy="4176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0" name="Object 4"/>
          <p:cNvGraphicFramePr>
            <a:graphicFrameLocks noChangeAspect="1"/>
          </p:cNvGraphicFramePr>
          <p:nvPr/>
        </p:nvGraphicFramePr>
        <p:xfrm>
          <a:off x="1282533" y="4088760"/>
          <a:ext cx="3707917" cy="431900"/>
        </p:xfrm>
        <a:graphic>
          <a:graphicData uri="http://schemas.openxmlformats.org/presentationml/2006/ole">
            <mc:AlternateContent xmlns:mc="http://schemas.openxmlformats.org/markup-compatibility/2006">
              <mc:Choice xmlns:v="urn:schemas-microsoft-com:vml" Requires="v">
                <p:oleObj spid="_x0000_s417223" name="公式" r:id="rId7" imgW="2781000" imgH="431640" progId="Equation.3">
                  <p:embed/>
                </p:oleObj>
              </mc:Choice>
              <mc:Fallback>
                <p:oleObj name="公式" r:id="rId7" imgW="278100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2533" y="4088760"/>
                        <a:ext cx="3707917" cy="4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1" name="Object 5"/>
          <p:cNvGraphicFramePr>
            <a:graphicFrameLocks noChangeAspect="1"/>
          </p:cNvGraphicFramePr>
          <p:nvPr/>
        </p:nvGraphicFramePr>
        <p:xfrm>
          <a:off x="5221138" y="4063354"/>
          <a:ext cx="1255019" cy="419197"/>
        </p:xfrm>
        <a:graphic>
          <a:graphicData uri="http://schemas.openxmlformats.org/presentationml/2006/ole">
            <mc:AlternateContent xmlns:mc="http://schemas.openxmlformats.org/markup-compatibility/2006">
              <mc:Choice xmlns:v="urn:schemas-microsoft-com:vml" Requires="v">
                <p:oleObj spid="_x0000_s417224" name="公式" r:id="rId9" imgW="888840" imgH="419040" progId="Equation.3">
                  <p:embed/>
                </p:oleObj>
              </mc:Choice>
              <mc:Fallback>
                <p:oleObj name="公式" r:id="rId9" imgW="888840" imgH="419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1138" y="4063354"/>
                        <a:ext cx="1255019" cy="419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2" name="Object 6"/>
          <p:cNvGraphicFramePr>
            <a:graphicFrameLocks noChangeAspect="1"/>
          </p:cNvGraphicFramePr>
          <p:nvPr/>
        </p:nvGraphicFramePr>
        <p:xfrm>
          <a:off x="1212693" y="5244727"/>
          <a:ext cx="795763" cy="431900"/>
        </p:xfrm>
        <a:graphic>
          <a:graphicData uri="http://schemas.openxmlformats.org/presentationml/2006/ole">
            <mc:AlternateContent xmlns:mc="http://schemas.openxmlformats.org/markup-compatibility/2006">
              <mc:Choice xmlns:v="urn:schemas-microsoft-com:vml" Requires="v">
                <p:oleObj spid="_x0000_s417225" name="公式" r:id="rId11" imgW="596880" imgH="431640" progId="Equation.3">
                  <p:embed/>
                </p:oleObj>
              </mc:Choice>
              <mc:Fallback>
                <p:oleObj name="公式" r:id="rId11" imgW="596880" imgH="431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2693" y="5244727"/>
                        <a:ext cx="795763" cy="4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3" name="Object 7"/>
          <p:cNvGraphicFramePr>
            <a:graphicFrameLocks noChangeAspect="1"/>
          </p:cNvGraphicFramePr>
          <p:nvPr/>
        </p:nvGraphicFramePr>
        <p:xfrm>
          <a:off x="2734378" y="2645388"/>
          <a:ext cx="344972" cy="152435"/>
        </p:xfrm>
        <a:graphic>
          <a:graphicData uri="http://schemas.openxmlformats.org/presentationml/2006/ole">
            <mc:AlternateContent xmlns:mc="http://schemas.openxmlformats.org/markup-compatibility/2006">
              <mc:Choice xmlns:v="urn:schemas-microsoft-com:vml" Requires="v">
                <p:oleObj spid="_x0000_s417226" name="公式" r:id="rId13" imgW="241200" imgH="152280" progId="Equation.3">
                  <p:embed/>
                </p:oleObj>
              </mc:Choice>
              <mc:Fallback>
                <p:oleObj name="公式" r:id="rId13" imgW="241200" imgH="1522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34378" y="2645388"/>
                        <a:ext cx="344972"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45" name="Group 9"/>
          <p:cNvGrpSpPr>
            <a:grpSpLocks/>
          </p:cNvGrpSpPr>
          <p:nvPr/>
        </p:nvGrpSpPr>
        <p:grpSpPr bwMode="auto">
          <a:xfrm>
            <a:off x="7151286" y="908261"/>
            <a:ext cx="4298390" cy="2297645"/>
            <a:chOff x="3264" y="864"/>
            <a:chExt cx="2031" cy="1447"/>
          </a:xfrm>
        </p:grpSpPr>
        <p:sp>
          <p:nvSpPr>
            <p:cNvPr id="14346" name="Line 10"/>
            <p:cNvSpPr>
              <a:spLocks noChangeShapeType="1"/>
            </p:cNvSpPr>
            <p:nvPr/>
          </p:nvSpPr>
          <p:spPr bwMode="auto">
            <a:xfrm>
              <a:off x="3264" y="2112"/>
              <a:ext cx="20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7" name="Line 11"/>
            <p:cNvSpPr>
              <a:spLocks noChangeShapeType="1"/>
            </p:cNvSpPr>
            <p:nvPr/>
          </p:nvSpPr>
          <p:spPr bwMode="auto">
            <a:xfrm flipV="1">
              <a:off x="3648" y="912"/>
              <a:ext cx="0" cy="13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8" name="Line 12"/>
            <p:cNvSpPr>
              <a:spLocks noChangeShapeType="1"/>
            </p:cNvSpPr>
            <p:nvPr/>
          </p:nvSpPr>
          <p:spPr bwMode="auto">
            <a:xfrm flipH="1">
              <a:off x="3648" y="960"/>
              <a:ext cx="1152" cy="115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9" name="Freeform 13"/>
            <p:cNvSpPr>
              <a:spLocks/>
            </p:cNvSpPr>
            <p:nvPr/>
          </p:nvSpPr>
          <p:spPr bwMode="auto">
            <a:xfrm>
              <a:off x="3648" y="960"/>
              <a:ext cx="1056" cy="1152"/>
            </a:xfrm>
            <a:custGeom>
              <a:avLst/>
              <a:gdLst>
                <a:gd name="T0" fmla="*/ 0 w 1056"/>
                <a:gd name="T1" fmla="*/ 1152 h 1152"/>
                <a:gd name="T2" fmla="*/ 864 w 1056"/>
                <a:gd name="T3" fmla="*/ 816 h 1152"/>
                <a:gd name="T4" fmla="*/ 1056 w 1056"/>
                <a:gd name="T5" fmla="*/ 0 h 1152"/>
              </a:gdLst>
              <a:ahLst/>
              <a:cxnLst>
                <a:cxn ang="0">
                  <a:pos x="T0" y="T1"/>
                </a:cxn>
                <a:cxn ang="0">
                  <a:pos x="T2" y="T3"/>
                </a:cxn>
                <a:cxn ang="0">
                  <a:pos x="T4" y="T5"/>
                </a:cxn>
              </a:cxnLst>
              <a:rect l="0" t="0" r="r" b="b"/>
              <a:pathLst>
                <a:path w="1056" h="1152">
                  <a:moveTo>
                    <a:pt x="0" y="1152"/>
                  </a:moveTo>
                  <a:cubicBezTo>
                    <a:pt x="344" y="1080"/>
                    <a:pt x="688" y="1008"/>
                    <a:pt x="864" y="816"/>
                  </a:cubicBezTo>
                  <a:cubicBezTo>
                    <a:pt x="1040" y="624"/>
                    <a:pt x="1024" y="136"/>
                    <a:pt x="1056" y="0"/>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50" name="Object 14"/>
            <p:cNvGraphicFramePr>
              <a:graphicFrameLocks noChangeAspect="1"/>
            </p:cNvGraphicFramePr>
            <p:nvPr/>
          </p:nvGraphicFramePr>
          <p:xfrm>
            <a:off x="3712" y="1381"/>
            <a:ext cx="528" cy="200"/>
          </p:xfrm>
          <a:graphic>
            <a:graphicData uri="http://schemas.openxmlformats.org/presentationml/2006/ole">
              <mc:AlternateContent xmlns:mc="http://schemas.openxmlformats.org/markup-compatibility/2006">
                <mc:Choice xmlns:v="urn:schemas-microsoft-com:vml" Requires="v">
                  <p:oleObj spid="_x0000_s417227" name="Equation" r:id="rId15" imgW="838080" imgH="317160" progId="Equation.3">
                    <p:embed/>
                  </p:oleObj>
                </mc:Choice>
                <mc:Fallback>
                  <p:oleObj name="Equation" r:id="rId15" imgW="838080" imgH="31716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12" y="1381"/>
                          <a:ext cx="528"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1" name="Object 15"/>
            <p:cNvGraphicFramePr>
              <a:graphicFrameLocks noChangeAspect="1"/>
            </p:cNvGraphicFramePr>
            <p:nvPr/>
          </p:nvGraphicFramePr>
          <p:xfrm>
            <a:off x="4484" y="1669"/>
            <a:ext cx="600" cy="288"/>
          </p:xfrm>
          <a:graphic>
            <a:graphicData uri="http://schemas.openxmlformats.org/presentationml/2006/ole">
              <mc:AlternateContent xmlns:mc="http://schemas.openxmlformats.org/markup-compatibility/2006">
                <mc:Choice xmlns:v="urn:schemas-microsoft-com:vml" Requires="v">
                  <p:oleObj spid="_x0000_s417228" name="Equation" r:id="rId17" imgW="952200" imgH="457200" progId="Equation.3">
                    <p:embed/>
                  </p:oleObj>
                </mc:Choice>
                <mc:Fallback>
                  <p:oleObj name="Equation" r:id="rId17" imgW="952200" imgH="4572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84" y="1669"/>
                          <a:ext cx="60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2" name="Object 16"/>
            <p:cNvGraphicFramePr>
              <a:graphicFrameLocks noChangeAspect="1"/>
            </p:cNvGraphicFramePr>
            <p:nvPr/>
          </p:nvGraphicFramePr>
          <p:xfrm>
            <a:off x="3456" y="2112"/>
            <a:ext cx="169" cy="185"/>
          </p:xfrm>
          <a:graphic>
            <a:graphicData uri="http://schemas.openxmlformats.org/presentationml/2006/ole">
              <mc:AlternateContent xmlns:mc="http://schemas.openxmlformats.org/markup-compatibility/2006">
                <mc:Choice xmlns:v="urn:schemas-microsoft-com:vml" Requires="v">
                  <p:oleObj spid="_x0000_s417229" name="Equation" r:id="rId19" imgW="291960" imgH="317160" progId="Equation.3">
                    <p:embed/>
                  </p:oleObj>
                </mc:Choice>
                <mc:Fallback>
                  <p:oleObj name="Equation" r:id="rId19" imgW="291960" imgH="31716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56" y="2112"/>
                          <a:ext cx="169"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3" name="Object 17"/>
            <p:cNvGraphicFramePr>
              <a:graphicFrameLocks noChangeAspect="1"/>
            </p:cNvGraphicFramePr>
            <p:nvPr/>
          </p:nvGraphicFramePr>
          <p:xfrm>
            <a:off x="5136" y="2160"/>
            <a:ext cx="159" cy="151"/>
          </p:xfrm>
          <a:graphic>
            <a:graphicData uri="http://schemas.openxmlformats.org/presentationml/2006/ole">
              <mc:AlternateContent xmlns:mc="http://schemas.openxmlformats.org/markup-compatibility/2006">
                <mc:Choice xmlns:v="urn:schemas-microsoft-com:vml" Requires="v">
                  <p:oleObj spid="_x0000_s417230" name="Equation" r:id="rId21" imgW="253800" imgH="241200" progId="Equation.3">
                    <p:embed/>
                  </p:oleObj>
                </mc:Choice>
                <mc:Fallback>
                  <p:oleObj name="Equation" r:id="rId21" imgW="253800" imgH="2412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36" y="2160"/>
                          <a:ext cx="159"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4" name="Object 18"/>
            <p:cNvGraphicFramePr>
              <a:graphicFrameLocks noChangeAspect="1"/>
            </p:cNvGraphicFramePr>
            <p:nvPr/>
          </p:nvGraphicFramePr>
          <p:xfrm>
            <a:off x="3700" y="868"/>
            <a:ext cx="159" cy="200"/>
          </p:xfrm>
          <a:graphic>
            <a:graphicData uri="http://schemas.openxmlformats.org/presentationml/2006/ole">
              <mc:AlternateContent xmlns:mc="http://schemas.openxmlformats.org/markup-compatibility/2006">
                <mc:Choice xmlns:v="urn:schemas-microsoft-com:vml" Requires="v">
                  <p:oleObj spid="_x0000_s417231" name="Equation" r:id="rId23" imgW="253800" imgH="317160" progId="Equation.3">
                    <p:embed/>
                  </p:oleObj>
                </mc:Choice>
                <mc:Fallback>
                  <p:oleObj name="Equation" r:id="rId23" imgW="253800" imgH="31716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00" y="868"/>
                          <a:ext cx="159"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5" name="Object 19"/>
            <p:cNvGraphicFramePr>
              <a:graphicFrameLocks noChangeAspect="1"/>
            </p:cNvGraphicFramePr>
            <p:nvPr/>
          </p:nvGraphicFramePr>
          <p:xfrm>
            <a:off x="4800" y="864"/>
            <a:ext cx="416" cy="247"/>
          </p:xfrm>
          <a:graphic>
            <a:graphicData uri="http://schemas.openxmlformats.org/presentationml/2006/ole">
              <mc:AlternateContent xmlns:mc="http://schemas.openxmlformats.org/markup-compatibility/2006">
                <mc:Choice xmlns:v="urn:schemas-microsoft-com:vml" Requires="v">
                  <p:oleObj spid="_x0000_s417232" name="Equation" r:id="rId25" imgW="660240" imgH="393480" progId="Equation.3">
                    <p:embed/>
                  </p:oleObj>
                </mc:Choice>
                <mc:Fallback>
                  <p:oleObj name="Equation" r:id="rId25" imgW="660240" imgH="39348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00" y="864"/>
                          <a:ext cx="416"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56" name="Line 20"/>
            <p:cNvSpPr>
              <a:spLocks noChangeShapeType="1"/>
            </p:cNvSpPr>
            <p:nvPr/>
          </p:nvSpPr>
          <p:spPr bwMode="auto">
            <a:xfrm>
              <a:off x="3360" y="1104"/>
              <a:ext cx="1776" cy="0"/>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4357" name="Object 21"/>
          <p:cNvGraphicFramePr>
            <a:graphicFrameLocks noChangeAspect="1"/>
          </p:cNvGraphicFramePr>
          <p:nvPr/>
        </p:nvGraphicFramePr>
        <p:xfrm>
          <a:off x="2131206" y="5243139"/>
          <a:ext cx="1269835" cy="417610"/>
        </p:xfrm>
        <a:graphic>
          <a:graphicData uri="http://schemas.openxmlformats.org/presentationml/2006/ole">
            <mc:AlternateContent xmlns:mc="http://schemas.openxmlformats.org/markup-compatibility/2006">
              <mc:Choice xmlns:v="urn:schemas-microsoft-com:vml" Requires="v">
                <p:oleObj spid="_x0000_s417233" name="公式" r:id="rId27" imgW="888840" imgH="419040" progId="Equation.3">
                  <p:embed/>
                </p:oleObj>
              </mc:Choice>
              <mc:Fallback>
                <p:oleObj name="公式" r:id="rId27" imgW="888840" imgH="41904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131206" y="5243139"/>
                        <a:ext cx="1269835" cy="417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0" name="Object 24"/>
          <p:cNvGraphicFramePr>
            <a:graphicFrameLocks noChangeAspect="1"/>
          </p:cNvGraphicFramePr>
          <p:nvPr/>
        </p:nvGraphicFramePr>
        <p:xfrm>
          <a:off x="7111074" y="4962087"/>
          <a:ext cx="1964011" cy="393791"/>
        </p:xfrm>
        <a:graphic>
          <a:graphicData uri="http://schemas.openxmlformats.org/presentationml/2006/ole">
            <mc:AlternateContent xmlns:mc="http://schemas.openxmlformats.org/markup-compatibility/2006">
              <mc:Choice xmlns:v="urn:schemas-microsoft-com:vml" Requires="v">
                <p:oleObj spid="_x0000_s417234" name="公式" r:id="rId29" imgW="1473120" imgH="393480" progId="Equation.3">
                  <p:embed/>
                </p:oleObj>
              </mc:Choice>
              <mc:Fallback>
                <p:oleObj name="公式" r:id="rId29" imgW="1473120" imgH="39348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111074" y="4962087"/>
                        <a:ext cx="1964011"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2" name="Object 26"/>
          <p:cNvGraphicFramePr>
            <a:graphicFrameLocks noChangeAspect="1"/>
          </p:cNvGraphicFramePr>
          <p:nvPr/>
        </p:nvGraphicFramePr>
        <p:xfrm>
          <a:off x="4380930" y="4860463"/>
          <a:ext cx="2251840" cy="468420"/>
        </p:xfrm>
        <a:graphic>
          <a:graphicData uri="http://schemas.openxmlformats.org/presentationml/2006/ole">
            <mc:AlternateContent xmlns:mc="http://schemas.openxmlformats.org/markup-compatibility/2006">
              <mc:Choice xmlns:v="urn:schemas-microsoft-com:vml" Requires="v">
                <p:oleObj spid="_x0000_s417235" name="公式" r:id="rId31" imgW="1574640" imgH="469800" progId="Equation.3">
                  <p:embed/>
                </p:oleObj>
              </mc:Choice>
              <mc:Fallback>
                <p:oleObj name="公式" r:id="rId31" imgW="1574640" imgH="46980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80930" y="4860463"/>
                        <a:ext cx="2251840" cy="468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3" name="Object 27"/>
          <p:cNvGraphicFramePr>
            <a:graphicFrameLocks noChangeAspect="1"/>
          </p:cNvGraphicFramePr>
          <p:nvPr/>
        </p:nvGraphicFramePr>
        <p:xfrm>
          <a:off x="4300507" y="5724263"/>
          <a:ext cx="389416" cy="368385"/>
        </p:xfrm>
        <a:graphic>
          <a:graphicData uri="http://schemas.openxmlformats.org/presentationml/2006/ole">
            <mc:AlternateContent xmlns:mc="http://schemas.openxmlformats.org/markup-compatibility/2006">
              <mc:Choice xmlns:v="urn:schemas-microsoft-com:vml" Requires="v">
                <p:oleObj spid="_x0000_s417236" name="公式" r:id="rId33" imgW="291960" imgH="368280" progId="Equation.3">
                  <p:embed/>
                </p:oleObj>
              </mc:Choice>
              <mc:Fallback>
                <p:oleObj name="公式" r:id="rId33" imgW="291960" imgH="36828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300507" y="5724263"/>
                        <a:ext cx="389416" cy="36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64" name="Object 28"/>
          <p:cNvGraphicFramePr>
            <a:graphicFrameLocks noChangeAspect="1"/>
          </p:cNvGraphicFramePr>
          <p:nvPr/>
        </p:nvGraphicFramePr>
        <p:xfrm>
          <a:off x="7068747" y="5581355"/>
          <a:ext cx="1202110" cy="444603"/>
        </p:xfrm>
        <a:graphic>
          <a:graphicData uri="http://schemas.openxmlformats.org/presentationml/2006/ole">
            <mc:AlternateContent xmlns:mc="http://schemas.openxmlformats.org/markup-compatibility/2006">
              <mc:Choice xmlns:v="urn:schemas-microsoft-com:vml" Requires="v">
                <p:oleObj spid="_x0000_s417237" name="公式" r:id="rId35" imgW="901440" imgH="444240" progId="Equation.3">
                  <p:embed/>
                </p:oleObj>
              </mc:Choice>
              <mc:Fallback>
                <p:oleObj name="公式" r:id="rId35" imgW="901440" imgH="44424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068747" y="5581355"/>
                        <a:ext cx="1202110"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66" name="Object 30"/>
          <p:cNvGraphicFramePr>
            <a:graphicFrameLocks noChangeAspect="1"/>
          </p:cNvGraphicFramePr>
          <p:nvPr/>
        </p:nvGraphicFramePr>
        <p:xfrm>
          <a:off x="3900510" y="4933505"/>
          <a:ext cx="546029" cy="978126"/>
        </p:xfrm>
        <a:graphic>
          <a:graphicData uri="http://schemas.openxmlformats.org/presentationml/2006/ole">
            <mc:AlternateContent xmlns:mc="http://schemas.openxmlformats.org/markup-compatibility/2006">
              <mc:Choice xmlns:v="urn:schemas-microsoft-com:vml" Requires="v">
                <p:oleObj spid="_x0000_s417238" name="公式" r:id="rId37" imgW="380880" imgH="977760" progId="Equation.3">
                  <p:embed/>
                </p:oleObj>
              </mc:Choice>
              <mc:Fallback>
                <p:oleObj name="公式" r:id="rId37" imgW="380880" imgH="97776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900510" y="4933505"/>
                        <a:ext cx="546029" cy="978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7" name="Object 31"/>
          <p:cNvGraphicFramePr>
            <a:graphicFrameLocks noChangeAspect="1"/>
          </p:cNvGraphicFramePr>
          <p:nvPr/>
        </p:nvGraphicFramePr>
        <p:xfrm>
          <a:off x="3492046" y="5365405"/>
          <a:ext cx="344972" cy="152435"/>
        </p:xfrm>
        <a:graphic>
          <a:graphicData uri="http://schemas.openxmlformats.org/presentationml/2006/ole">
            <mc:AlternateContent xmlns:mc="http://schemas.openxmlformats.org/markup-compatibility/2006">
              <mc:Choice xmlns:v="urn:schemas-microsoft-com:vml" Requires="v">
                <p:oleObj spid="_x0000_s417239" name="公式" r:id="rId39" imgW="241200" imgH="152280" progId="Equation.3">
                  <p:embed/>
                </p:oleObj>
              </mc:Choice>
              <mc:Fallback>
                <p:oleObj name="公式" r:id="rId39" imgW="241200" imgH="152280"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492046" y="5365405"/>
                        <a:ext cx="344972"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8" name="Object 32"/>
          <p:cNvGraphicFramePr>
            <a:graphicFrameLocks noChangeAspect="1"/>
          </p:cNvGraphicFramePr>
          <p:nvPr/>
        </p:nvGraphicFramePr>
        <p:xfrm>
          <a:off x="2755541" y="1395736"/>
          <a:ext cx="3183052" cy="698662"/>
        </p:xfrm>
        <a:graphic>
          <a:graphicData uri="http://schemas.openxmlformats.org/presentationml/2006/ole">
            <mc:AlternateContent xmlns:mc="http://schemas.openxmlformats.org/markup-compatibility/2006">
              <mc:Choice xmlns:v="urn:schemas-microsoft-com:vml" Requires="v">
                <p:oleObj spid="_x0000_s417240" name="公式" r:id="rId41" imgW="2387520" imgH="698400" progId="Equation.3">
                  <p:embed/>
                </p:oleObj>
              </mc:Choice>
              <mc:Fallback>
                <p:oleObj name="公式" r:id="rId41" imgW="2387520" imgH="698400"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755541" y="1395736"/>
                        <a:ext cx="3183052" cy="69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69" name="Object 33"/>
          <p:cNvGraphicFramePr>
            <a:graphicFrameLocks noChangeAspect="1"/>
          </p:cNvGraphicFramePr>
          <p:nvPr/>
        </p:nvGraphicFramePr>
        <p:xfrm>
          <a:off x="3310037" y="2375450"/>
          <a:ext cx="1724859" cy="747886"/>
        </p:xfrm>
        <a:graphic>
          <a:graphicData uri="http://schemas.openxmlformats.org/presentationml/2006/ole">
            <mc:AlternateContent xmlns:mc="http://schemas.openxmlformats.org/markup-compatibility/2006">
              <mc:Choice xmlns:v="urn:schemas-microsoft-com:vml" Requires="v">
                <p:oleObj spid="_x0000_s417241" name="公式" r:id="rId43" imgW="1206360" imgH="749160" progId="Equation.3">
                  <p:embed/>
                </p:oleObj>
              </mc:Choice>
              <mc:Fallback>
                <p:oleObj name="公式" r:id="rId43" imgW="1206360" imgH="749160" progId="Equation.3">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310037" y="2375450"/>
                        <a:ext cx="1724859" cy="74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0" name="Object 34"/>
          <p:cNvGraphicFramePr>
            <a:graphicFrameLocks noChangeAspect="1"/>
          </p:cNvGraphicFramePr>
          <p:nvPr/>
        </p:nvGraphicFramePr>
        <p:xfrm>
          <a:off x="3187285" y="3312293"/>
          <a:ext cx="2251840" cy="468421"/>
        </p:xfrm>
        <a:graphic>
          <a:graphicData uri="http://schemas.openxmlformats.org/presentationml/2006/ole">
            <mc:AlternateContent xmlns:mc="http://schemas.openxmlformats.org/markup-compatibility/2006">
              <mc:Choice xmlns:v="urn:schemas-microsoft-com:vml" Requires="v">
                <p:oleObj spid="_x0000_s417242" name="公式" r:id="rId45" imgW="1574640" imgH="469800" progId="Equation.3">
                  <p:embed/>
                </p:oleObj>
              </mc:Choice>
              <mc:Fallback>
                <p:oleObj name="公式" r:id="rId45" imgW="1574640" imgH="46980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87285" y="3312293"/>
                        <a:ext cx="2251840" cy="4684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1" name="Object 35"/>
          <p:cNvGraphicFramePr>
            <a:graphicFrameLocks noChangeAspect="1"/>
          </p:cNvGraphicFramePr>
          <p:nvPr/>
        </p:nvGraphicFramePr>
        <p:xfrm>
          <a:off x="2761891" y="3485370"/>
          <a:ext cx="321691" cy="152435"/>
        </p:xfrm>
        <a:graphic>
          <a:graphicData uri="http://schemas.openxmlformats.org/presentationml/2006/ole">
            <mc:AlternateContent xmlns:mc="http://schemas.openxmlformats.org/markup-compatibility/2006">
              <mc:Choice xmlns:v="urn:schemas-microsoft-com:vml" Requires="v">
                <p:oleObj spid="_x0000_s417243" name="公式" r:id="rId46" imgW="241200" imgH="152280" progId="Equation.3">
                  <p:embed/>
                </p:oleObj>
              </mc:Choice>
              <mc:Fallback>
                <p:oleObj name="公式" r:id="rId46" imgW="241200" imgH="152280" progId="Equation.3">
                  <p:embed/>
                  <p:pic>
                    <p:nvPicPr>
                      <p:cNvPr id="0" name=""/>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761891" y="3485370"/>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2" name="Object 36"/>
          <p:cNvGraphicFramePr>
            <a:graphicFrameLocks noChangeAspect="1"/>
          </p:cNvGraphicFramePr>
          <p:nvPr/>
        </p:nvGraphicFramePr>
        <p:xfrm>
          <a:off x="6565045" y="3902978"/>
          <a:ext cx="3149190" cy="698662"/>
        </p:xfrm>
        <a:graphic>
          <a:graphicData uri="http://schemas.openxmlformats.org/presentationml/2006/ole">
            <mc:AlternateContent xmlns:mc="http://schemas.openxmlformats.org/markup-compatibility/2006">
              <mc:Choice xmlns:v="urn:schemas-microsoft-com:vml" Requires="v">
                <p:oleObj spid="_x0000_s417244" name="公式" r:id="rId48" imgW="2361960" imgH="698400" progId="Equation.3">
                  <p:embed/>
                </p:oleObj>
              </mc:Choice>
              <mc:Fallback>
                <p:oleObj name="公式" r:id="rId48" imgW="2361960" imgH="698400" progId="Equation.3">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6565045" y="3902978"/>
                        <a:ext cx="3149190" cy="69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73" name="Object 37"/>
          <p:cNvGraphicFramePr>
            <a:graphicFrameLocks noChangeAspect="1"/>
          </p:cNvGraphicFramePr>
          <p:nvPr/>
        </p:nvGraphicFramePr>
        <p:xfrm>
          <a:off x="9733284" y="4118928"/>
          <a:ext cx="778832" cy="317574"/>
        </p:xfrm>
        <a:graphic>
          <a:graphicData uri="http://schemas.openxmlformats.org/presentationml/2006/ole">
            <mc:AlternateContent xmlns:mc="http://schemas.openxmlformats.org/markup-compatibility/2006">
              <mc:Choice xmlns:v="urn:schemas-microsoft-com:vml" Requires="v">
                <p:oleObj spid="_x0000_s417245" name="公式" r:id="rId50" imgW="583920" imgH="317160" progId="Equation.3">
                  <p:embed/>
                </p:oleObj>
              </mc:Choice>
              <mc:Fallback>
                <p:oleObj name="公式" r:id="rId50" imgW="583920" imgH="317160" progId="Equation.3">
                  <p:embed/>
                  <p:pic>
                    <p:nvPicPr>
                      <p:cNvPr id="0" name=""/>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9733284" y="4118928"/>
                        <a:ext cx="778832" cy="317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5127437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wipe(left)">
                                      <p:cBhvr>
                                        <p:cTn id="7" dur="500"/>
                                        <p:tgtEl>
                                          <p:spTgt spid="14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339"/>
                                        </p:tgtEl>
                                        <p:attrNameLst>
                                          <p:attrName>style.visibility</p:attrName>
                                        </p:attrNameLst>
                                      </p:cBhvr>
                                      <p:to>
                                        <p:strVal val="visible"/>
                                      </p:to>
                                    </p:set>
                                    <p:animEffect transition="in" filter="wipe(left)">
                                      <p:cBhvr>
                                        <p:cTn id="12" dur="500"/>
                                        <p:tgtEl>
                                          <p:spTgt spid="143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368"/>
                                        </p:tgtEl>
                                        <p:attrNameLst>
                                          <p:attrName>style.visibility</p:attrName>
                                        </p:attrNameLst>
                                      </p:cBhvr>
                                      <p:to>
                                        <p:strVal val="visible"/>
                                      </p:to>
                                    </p:set>
                                    <p:animEffect transition="in" filter="wipe(left)">
                                      <p:cBhvr>
                                        <p:cTn id="17" dur="500"/>
                                        <p:tgtEl>
                                          <p:spTgt spid="1436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343"/>
                                        </p:tgtEl>
                                        <p:attrNameLst>
                                          <p:attrName>style.visibility</p:attrName>
                                        </p:attrNameLst>
                                      </p:cBhvr>
                                      <p:to>
                                        <p:strVal val="visible"/>
                                      </p:to>
                                    </p:set>
                                    <p:animEffect transition="in" filter="wipe(left)">
                                      <p:cBhvr>
                                        <p:cTn id="22" dur="500"/>
                                        <p:tgtEl>
                                          <p:spTgt spid="14343"/>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14369"/>
                                        </p:tgtEl>
                                        <p:attrNameLst>
                                          <p:attrName>style.visibility</p:attrName>
                                        </p:attrNameLst>
                                      </p:cBhvr>
                                      <p:to>
                                        <p:strVal val="visible"/>
                                      </p:to>
                                    </p:set>
                                    <p:animEffect transition="in" filter="wipe(left)">
                                      <p:cBhvr>
                                        <p:cTn id="26" dur="500"/>
                                        <p:tgtEl>
                                          <p:spTgt spid="1436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4371"/>
                                        </p:tgtEl>
                                        <p:attrNameLst>
                                          <p:attrName>style.visibility</p:attrName>
                                        </p:attrNameLst>
                                      </p:cBhvr>
                                      <p:to>
                                        <p:strVal val="visible"/>
                                      </p:to>
                                    </p:set>
                                    <p:animEffect transition="in" filter="wipe(left)">
                                      <p:cBhvr>
                                        <p:cTn id="31" dur="500"/>
                                        <p:tgtEl>
                                          <p:spTgt spid="14371"/>
                                        </p:tgtEl>
                                      </p:cBhvr>
                                    </p:animEffect>
                                  </p:childTnLst>
                                </p:cTn>
                              </p:par>
                            </p:childTnLst>
                          </p:cTn>
                        </p:par>
                        <p:par>
                          <p:cTn id="32" fill="hold" nodeType="afterGroup">
                            <p:stCondLst>
                              <p:cond delay="500"/>
                            </p:stCondLst>
                            <p:childTnLst>
                              <p:par>
                                <p:cTn id="33" presetID="22" presetClass="entr" presetSubtype="8" fill="hold" nodeType="afterEffect">
                                  <p:stCondLst>
                                    <p:cond delay="0"/>
                                  </p:stCondLst>
                                  <p:childTnLst>
                                    <p:set>
                                      <p:cBhvr>
                                        <p:cTn id="34" dur="1" fill="hold">
                                          <p:stCondLst>
                                            <p:cond delay="0"/>
                                          </p:stCondLst>
                                        </p:cTn>
                                        <p:tgtEl>
                                          <p:spTgt spid="14370"/>
                                        </p:tgtEl>
                                        <p:attrNameLst>
                                          <p:attrName>style.visibility</p:attrName>
                                        </p:attrNameLst>
                                      </p:cBhvr>
                                      <p:to>
                                        <p:strVal val="visible"/>
                                      </p:to>
                                    </p:set>
                                    <p:animEffect transition="in" filter="wipe(left)">
                                      <p:cBhvr>
                                        <p:cTn id="35" dur="500"/>
                                        <p:tgtEl>
                                          <p:spTgt spid="1437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4340"/>
                                        </p:tgtEl>
                                        <p:attrNameLst>
                                          <p:attrName>style.visibility</p:attrName>
                                        </p:attrNameLst>
                                      </p:cBhvr>
                                      <p:to>
                                        <p:strVal val="visible"/>
                                      </p:to>
                                    </p:set>
                                    <p:animEffect transition="in" filter="wipe(left)">
                                      <p:cBhvr>
                                        <p:cTn id="40" dur="500"/>
                                        <p:tgtEl>
                                          <p:spTgt spid="1434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4341"/>
                                        </p:tgtEl>
                                        <p:attrNameLst>
                                          <p:attrName>style.visibility</p:attrName>
                                        </p:attrNameLst>
                                      </p:cBhvr>
                                      <p:to>
                                        <p:strVal val="visible"/>
                                      </p:to>
                                    </p:set>
                                    <p:animEffect transition="in" filter="wipe(left)">
                                      <p:cBhvr>
                                        <p:cTn id="45" dur="500"/>
                                        <p:tgtEl>
                                          <p:spTgt spid="1434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14372"/>
                                        </p:tgtEl>
                                        <p:attrNameLst>
                                          <p:attrName>style.visibility</p:attrName>
                                        </p:attrNameLst>
                                      </p:cBhvr>
                                      <p:to>
                                        <p:strVal val="visible"/>
                                      </p:to>
                                    </p:set>
                                    <p:animEffect transition="in" filter="wipe(left)">
                                      <p:cBhvr>
                                        <p:cTn id="50" dur="500"/>
                                        <p:tgtEl>
                                          <p:spTgt spid="1437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14373"/>
                                        </p:tgtEl>
                                        <p:attrNameLst>
                                          <p:attrName>style.visibility</p:attrName>
                                        </p:attrNameLst>
                                      </p:cBhvr>
                                      <p:to>
                                        <p:strVal val="visible"/>
                                      </p:to>
                                    </p:set>
                                    <p:animEffect transition="in" filter="wipe(left)">
                                      <p:cBhvr>
                                        <p:cTn id="55" dur="500"/>
                                        <p:tgtEl>
                                          <p:spTgt spid="1437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14342"/>
                                        </p:tgtEl>
                                        <p:attrNameLst>
                                          <p:attrName>style.visibility</p:attrName>
                                        </p:attrNameLst>
                                      </p:cBhvr>
                                      <p:to>
                                        <p:strVal val="visible"/>
                                      </p:to>
                                    </p:set>
                                    <p:animEffect transition="in" filter="wipe(left)">
                                      <p:cBhvr>
                                        <p:cTn id="60" dur="500"/>
                                        <p:tgtEl>
                                          <p:spTgt spid="14342"/>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14357"/>
                                        </p:tgtEl>
                                        <p:attrNameLst>
                                          <p:attrName>style.visibility</p:attrName>
                                        </p:attrNameLst>
                                      </p:cBhvr>
                                      <p:to>
                                        <p:strVal val="visible"/>
                                      </p:to>
                                    </p:set>
                                    <p:animEffect transition="in" filter="wipe(left)">
                                      <p:cBhvr>
                                        <p:cTn id="65" dur="500"/>
                                        <p:tgtEl>
                                          <p:spTgt spid="1435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14367"/>
                                        </p:tgtEl>
                                        <p:attrNameLst>
                                          <p:attrName>style.visibility</p:attrName>
                                        </p:attrNameLst>
                                      </p:cBhvr>
                                      <p:to>
                                        <p:strVal val="visible"/>
                                      </p:to>
                                    </p:set>
                                    <p:animEffect transition="in" filter="wipe(left)">
                                      <p:cBhvr>
                                        <p:cTn id="70" dur="500"/>
                                        <p:tgtEl>
                                          <p:spTgt spid="14367"/>
                                        </p:tgtEl>
                                      </p:cBhvr>
                                    </p:animEffect>
                                  </p:childTnLst>
                                </p:cTn>
                              </p:par>
                            </p:childTnLst>
                          </p:cTn>
                        </p:par>
                        <p:par>
                          <p:cTn id="71" fill="hold" nodeType="afterGroup">
                            <p:stCondLst>
                              <p:cond delay="500"/>
                            </p:stCondLst>
                            <p:childTnLst>
                              <p:par>
                                <p:cTn id="72" presetID="22" presetClass="entr" presetSubtype="8" fill="hold" nodeType="afterEffect">
                                  <p:stCondLst>
                                    <p:cond delay="0"/>
                                  </p:stCondLst>
                                  <p:childTnLst>
                                    <p:set>
                                      <p:cBhvr>
                                        <p:cTn id="73" dur="1" fill="hold">
                                          <p:stCondLst>
                                            <p:cond delay="0"/>
                                          </p:stCondLst>
                                        </p:cTn>
                                        <p:tgtEl>
                                          <p:spTgt spid="14366"/>
                                        </p:tgtEl>
                                        <p:attrNameLst>
                                          <p:attrName>style.visibility</p:attrName>
                                        </p:attrNameLst>
                                      </p:cBhvr>
                                      <p:to>
                                        <p:strVal val="visible"/>
                                      </p:to>
                                    </p:set>
                                    <p:animEffect transition="in" filter="wipe(left)">
                                      <p:cBhvr>
                                        <p:cTn id="74" dur="500"/>
                                        <p:tgtEl>
                                          <p:spTgt spid="14366"/>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14362"/>
                                        </p:tgtEl>
                                        <p:attrNameLst>
                                          <p:attrName>style.visibility</p:attrName>
                                        </p:attrNameLst>
                                      </p:cBhvr>
                                      <p:to>
                                        <p:strVal val="visible"/>
                                      </p:to>
                                    </p:set>
                                    <p:animEffect transition="in" filter="wipe(left)">
                                      <p:cBhvr>
                                        <p:cTn id="79" dur="500"/>
                                        <p:tgtEl>
                                          <p:spTgt spid="14362"/>
                                        </p:tgtEl>
                                      </p:cBhvr>
                                    </p:animEffect>
                                  </p:childTnLst>
                                </p:cTn>
                              </p:par>
                            </p:childTnLst>
                          </p:cTn>
                        </p:par>
                        <p:par>
                          <p:cTn id="80" fill="hold" nodeType="afterGroup">
                            <p:stCondLst>
                              <p:cond delay="500"/>
                            </p:stCondLst>
                            <p:childTnLst>
                              <p:par>
                                <p:cTn id="81" presetID="22" presetClass="entr" presetSubtype="8" fill="hold" nodeType="afterEffect">
                                  <p:stCondLst>
                                    <p:cond delay="0"/>
                                  </p:stCondLst>
                                  <p:childTnLst>
                                    <p:set>
                                      <p:cBhvr>
                                        <p:cTn id="82" dur="1" fill="hold">
                                          <p:stCondLst>
                                            <p:cond delay="0"/>
                                          </p:stCondLst>
                                        </p:cTn>
                                        <p:tgtEl>
                                          <p:spTgt spid="14360"/>
                                        </p:tgtEl>
                                        <p:attrNameLst>
                                          <p:attrName>style.visibility</p:attrName>
                                        </p:attrNameLst>
                                      </p:cBhvr>
                                      <p:to>
                                        <p:strVal val="visible"/>
                                      </p:to>
                                    </p:set>
                                    <p:animEffect transition="in" filter="wipe(left)">
                                      <p:cBhvr>
                                        <p:cTn id="83" dur="500"/>
                                        <p:tgtEl>
                                          <p:spTgt spid="14360"/>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14363"/>
                                        </p:tgtEl>
                                        <p:attrNameLst>
                                          <p:attrName>style.visibility</p:attrName>
                                        </p:attrNameLst>
                                      </p:cBhvr>
                                      <p:to>
                                        <p:strVal val="visible"/>
                                      </p:to>
                                    </p:set>
                                    <p:animEffect transition="in" filter="wipe(left)">
                                      <p:cBhvr>
                                        <p:cTn id="88" dur="500"/>
                                        <p:tgtEl>
                                          <p:spTgt spid="14363"/>
                                        </p:tgtEl>
                                      </p:cBhvr>
                                    </p:animEffect>
                                  </p:childTnLst>
                                </p:cTn>
                              </p:par>
                            </p:childTnLst>
                          </p:cTn>
                        </p:par>
                        <p:par>
                          <p:cTn id="89" fill="hold" nodeType="afterGroup">
                            <p:stCondLst>
                              <p:cond delay="500"/>
                            </p:stCondLst>
                            <p:childTnLst>
                              <p:par>
                                <p:cTn id="90" presetID="22" presetClass="entr" presetSubtype="8" fill="hold" nodeType="afterEffect">
                                  <p:stCondLst>
                                    <p:cond delay="0"/>
                                  </p:stCondLst>
                                  <p:childTnLst>
                                    <p:set>
                                      <p:cBhvr>
                                        <p:cTn id="91" dur="1" fill="hold">
                                          <p:stCondLst>
                                            <p:cond delay="0"/>
                                          </p:stCondLst>
                                        </p:cTn>
                                        <p:tgtEl>
                                          <p:spTgt spid="14364"/>
                                        </p:tgtEl>
                                        <p:attrNameLst>
                                          <p:attrName>style.visibility</p:attrName>
                                        </p:attrNameLst>
                                      </p:cBhvr>
                                      <p:to>
                                        <p:strVal val="visible"/>
                                      </p:to>
                                    </p:set>
                                    <p:animEffect transition="in" filter="wipe(left)">
                                      <p:cBhvr>
                                        <p:cTn id="92" dur="500"/>
                                        <p:tgtEl>
                                          <p:spTgt spid="14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3298" name="Text Box 2"/>
          <p:cNvSpPr txBox="1">
            <a:spLocks noChangeArrowheads="1"/>
          </p:cNvSpPr>
          <p:nvPr/>
        </p:nvSpPr>
        <p:spPr bwMode="auto">
          <a:xfrm>
            <a:off x="1020101" y="1451312"/>
            <a:ext cx="2662420"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a:solidFill>
                  <a:srgbClr val="CC0000"/>
                </a:solidFill>
                <a:ea typeface="黑体" pitchFamily="2" charset="-122"/>
              </a:rPr>
              <a:t>问题</a:t>
            </a:r>
          </a:p>
        </p:txBody>
      </p:sp>
      <p:graphicFrame>
        <p:nvGraphicFramePr>
          <p:cNvPr id="183300" name="Object 4"/>
          <p:cNvGraphicFramePr>
            <a:graphicFrameLocks noChangeAspect="1"/>
          </p:cNvGraphicFramePr>
          <p:nvPr>
            <p:extLst>
              <p:ext uri="{D42A27DB-BD31-4B8C-83A1-F6EECF244321}">
                <p14:modId xmlns:p14="http://schemas.microsoft.com/office/powerpoint/2010/main" val="3917640754"/>
              </p:ext>
            </p:extLst>
          </p:nvPr>
        </p:nvGraphicFramePr>
        <p:xfrm>
          <a:off x="2325915" y="1570402"/>
          <a:ext cx="2401139" cy="419197"/>
        </p:xfrm>
        <a:graphic>
          <a:graphicData uri="http://schemas.openxmlformats.org/presentationml/2006/ole">
            <mc:AlternateContent xmlns:mc="http://schemas.openxmlformats.org/markup-compatibility/2006">
              <mc:Choice xmlns:v="urn:schemas-microsoft-com:vml" Requires="v">
                <p:oleObj spid="_x0000_s392854" name="公式" r:id="rId3" imgW="2286000" imgH="419040" progId="Equation.3">
                  <p:embed/>
                </p:oleObj>
              </mc:Choice>
              <mc:Fallback>
                <p:oleObj name="公式" r:id="rId3" imgW="228600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915" y="1570402"/>
                        <a:ext cx="2401139" cy="419197"/>
                      </a:xfrm>
                      <a:prstGeom prst="rect">
                        <a:avLst/>
                      </a:prstGeom>
                      <a:noFill/>
                      <a:ln>
                        <a:noFill/>
                      </a:ln>
                      <a:effectLst/>
                    </p:spPr>
                  </p:pic>
                </p:oleObj>
              </mc:Fallback>
            </mc:AlternateContent>
          </a:graphicData>
        </a:graphic>
      </p:graphicFrame>
      <p:pic>
        <p:nvPicPr>
          <p:cNvPr id="183301" name="Picture 5" descr="PEOPLE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7094" y="3285778"/>
            <a:ext cx="4672992" cy="220078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3302" name="Object 6"/>
          <p:cNvGraphicFramePr>
            <a:graphicFrameLocks noChangeAspect="1"/>
          </p:cNvGraphicFramePr>
          <p:nvPr>
            <p:extLst>
              <p:ext uri="{D42A27DB-BD31-4B8C-83A1-F6EECF244321}">
                <p14:modId xmlns:p14="http://schemas.microsoft.com/office/powerpoint/2010/main" val="1043516977"/>
              </p:ext>
            </p:extLst>
          </p:nvPr>
        </p:nvGraphicFramePr>
        <p:xfrm>
          <a:off x="1774726" y="3312860"/>
          <a:ext cx="2807588" cy="444603"/>
        </p:xfrm>
        <a:graphic>
          <a:graphicData uri="http://schemas.openxmlformats.org/presentationml/2006/ole">
            <mc:AlternateContent xmlns:mc="http://schemas.openxmlformats.org/markup-compatibility/2006">
              <mc:Choice xmlns:v="urn:schemas-microsoft-com:vml" Requires="v">
                <p:oleObj spid="_x0000_s392855" name="公式" r:id="rId6" imgW="2489040" imgH="444240" progId="Equation.3">
                  <p:embed/>
                </p:oleObj>
              </mc:Choice>
              <mc:Fallback>
                <p:oleObj name="公式" r:id="rId6" imgW="2489040" imgH="444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4726" y="3312860"/>
                        <a:ext cx="2807588" cy="444603"/>
                      </a:xfrm>
                      <a:prstGeom prst="rect">
                        <a:avLst/>
                      </a:prstGeom>
                      <a:noFill/>
                      <a:ln>
                        <a:noFill/>
                      </a:ln>
                      <a:effectLst/>
                    </p:spPr>
                  </p:pic>
                </p:oleObj>
              </mc:Fallback>
            </mc:AlternateContent>
          </a:graphicData>
        </a:graphic>
      </p:graphicFrame>
      <p:sp>
        <p:nvSpPr>
          <p:cNvPr id="183305" name="Rectangle 9"/>
          <p:cNvSpPr>
            <a:spLocks noChangeArrowheads="1"/>
          </p:cNvSpPr>
          <p:nvPr/>
        </p:nvSpPr>
        <p:spPr bwMode="auto">
          <a:xfrm>
            <a:off x="1007402" y="701375"/>
            <a:ext cx="10361851"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nchor="ctr">
            <a:spAutoFit/>
          </a:bodyPr>
          <a:lstStyle/>
          <a:p>
            <a:pPr eaLnBrk="0" hangingPunct="0"/>
            <a:r>
              <a:rPr kumimoji="1" lang="zh-CN" altLang="en-US" sz="2800" dirty="0">
                <a:solidFill>
                  <a:srgbClr val="000000"/>
                </a:solidFill>
                <a:ea typeface="黑体" pitchFamily="2" charset="-122"/>
              </a:rPr>
              <a:t>一、离散型随机变量的条件分布  </a:t>
            </a:r>
          </a:p>
        </p:txBody>
      </p:sp>
      <p:graphicFrame>
        <p:nvGraphicFramePr>
          <p:cNvPr id="183306" name="Object 10"/>
          <p:cNvGraphicFramePr>
            <a:graphicFrameLocks noChangeAspect="1"/>
          </p:cNvGraphicFramePr>
          <p:nvPr>
            <p:extLst>
              <p:ext uri="{D42A27DB-BD31-4B8C-83A1-F6EECF244321}">
                <p14:modId xmlns:p14="http://schemas.microsoft.com/office/powerpoint/2010/main" val="1458270652"/>
              </p:ext>
            </p:extLst>
          </p:nvPr>
        </p:nvGraphicFramePr>
        <p:xfrm>
          <a:off x="1166132" y="2639036"/>
          <a:ext cx="1256666" cy="444603"/>
        </p:xfrm>
        <a:graphic>
          <a:graphicData uri="http://schemas.openxmlformats.org/presentationml/2006/ole">
            <mc:AlternateContent xmlns:mc="http://schemas.openxmlformats.org/markup-compatibility/2006">
              <mc:Choice xmlns:v="urn:schemas-microsoft-com:vml" Requires="v">
                <p:oleObj spid="_x0000_s392856" name="公式" r:id="rId8" imgW="1282680" imgH="444240" progId="Equation.3">
                  <p:embed/>
                </p:oleObj>
              </mc:Choice>
              <mc:Fallback>
                <p:oleObj name="公式" r:id="rId8" imgW="1282680" imgH="4442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6132" y="2639036"/>
                        <a:ext cx="1256666" cy="444603"/>
                      </a:xfrm>
                      <a:prstGeom prst="rect">
                        <a:avLst/>
                      </a:prstGeom>
                      <a:noFill/>
                      <a:ln>
                        <a:noFill/>
                      </a:ln>
                      <a:effectLst/>
                    </p:spPr>
                  </p:pic>
                </p:oleObj>
              </mc:Fallback>
            </mc:AlternateContent>
          </a:graphicData>
        </a:graphic>
      </p:graphicFrame>
      <p:graphicFrame>
        <p:nvGraphicFramePr>
          <p:cNvPr id="183307" name="Object 11"/>
          <p:cNvGraphicFramePr>
            <a:graphicFrameLocks noChangeAspect="1"/>
          </p:cNvGraphicFramePr>
          <p:nvPr>
            <p:extLst>
              <p:ext uri="{D42A27DB-BD31-4B8C-83A1-F6EECF244321}">
                <p14:modId xmlns:p14="http://schemas.microsoft.com/office/powerpoint/2010/main" val="1118374808"/>
              </p:ext>
            </p:extLst>
          </p:nvPr>
        </p:nvGraphicFramePr>
        <p:xfrm>
          <a:off x="1172482" y="2076931"/>
          <a:ext cx="5015846" cy="457306"/>
        </p:xfrm>
        <a:graphic>
          <a:graphicData uri="http://schemas.openxmlformats.org/presentationml/2006/ole">
            <mc:AlternateContent xmlns:mc="http://schemas.openxmlformats.org/markup-compatibility/2006">
              <mc:Choice xmlns:v="urn:schemas-microsoft-com:vml" Requires="v">
                <p:oleObj spid="_x0000_s392857" name="公式" r:id="rId10" imgW="4991040" imgH="457200" progId="Equation.3">
                  <p:embed/>
                </p:oleObj>
              </mc:Choice>
              <mc:Fallback>
                <p:oleObj name="公式" r:id="rId10" imgW="4991040" imgH="457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72482" y="2076931"/>
                        <a:ext cx="5015846" cy="457306"/>
                      </a:xfrm>
                      <a:prstGeom prst="rect">
                        <a:avLst/>
                      </a:prstGeom>
                      <a:noFill/>
                      <a:ln>
                        <a:noFill/>
                      </a:ln>
                      <a:effectLst/>
                    </p:spPr>
                  </p:pic>
                </p:oleObj>
              </mc:Fallback>
            </mc:AlternateContent>
          </a:graphicData>
        </a:graphic>
      </p:graphicFrame>
      <p:graphicFrame>
        <p:nvGraphicFramePr>
          <p:cNvPr id="183308" name="Object 12"/>
          <p:cNvGraphicFramePr>
            <a:graphicFrameLocks noChangeAspect="1"/>
          </p:cNvGraphicFramePr>
          <p:nvPr>
            <p:extLst>
              <p:ext uri="{D42A27DB-BD31-4B8C-83A1-F6EECF244321}">
                <p14:modId xmlns:p14="http://schemas.microsoft.com/office/powerpoint/2010/main" val="2058851141"/>
              </p:ext>
            </p:extLst>
          </p:nvPr>
        </p:nvGraphicFramePr>
        <p:xfrm>
          <a:off x="6311230" y="2121095"/>
          <a:ext cx="3434903" cy="444603"/>
        </p:xfrm>
        <a:graphic>
          <a:graphicData uri="http://schemas.openxmlformats.org/presentationml/2006/ole">
            <mc:AlternateContent xmlns:mc="http://schemas.openxmlformats.org/markup-compatibility/2006">
              <mc:Choice xmlns:v="urn:schemas-microsoft-com:vml" Requires="v">
                <p:oleObj spid="_x0000_s392858" name="公式" r:id="rId12" imgW="2577960" imgH="444240" progId="Equation.3">
                  <p:embed/>
                </p:oleObj>
              </mc:Choice>
              <mc:Fallback>
                <p:oleObj name="公式" r:id="rId12" imgW="2577960" imgH="4442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11230" y="2121095"/>
                        <a:ext cx="3434903"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9" name="Object 13"/>
          <p:cNvGraphicFramePr>
            <a:graphicFrameLocks noChangeAspect="1"/>
          </p:cNvGraphicFramePr>
          <p:nvPr>
            <p:extLst>
              <p:ext uri="{D42A27DB-BD31-4B8C-83A1-F6EECF244321}">
                <p14:modId xmlns:p14="http://schemas.microsoft.com/office/powerpoint/2010/main" val="2581447307"/>
              </p:ext>
            </p:extLst>
          </p:nvPr>
        </p:nvGraphicFramePr>
        <p:xfrm>
          <a:off x="2494806" y="2637706"/>
          <a:ext cx="3693521" cy="406494"/>
        </p:xfrm>
        <a:graphic>
          <a:graphicData uri="http://schemas.openxmlformats.org/presentationml/2006/ole">
            <mc:AlternateContent xmlns:mc="http://schemas.openxmlformats.org/markup-compatibility/2006">
              <mc:Choice xmlns:v="urn:schemas-microsoft-com:vml" Requires="v">
                <p:oleObj spid="_x0000_s392859" name="公式" r:id="rId14" imgW="3365280" imgH="406080" progId="Equation.3">
                  <p:embed/>
                </p:oleObj>
              </mc:Choice>
              <mc:Fallback>
                <p:oleObj name="公式" r:id="rId14" imgW="3365280" imgH="4060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94806" y="2637706"/>
                        <a:ext cx="3693521" cy="406494"/>
                      </a:xfrm>
                      <a:prstGeom prst="rect">
                        <a:avLst/>
                      </a:prstGeom>
                      <a:noFill/>
                      <a:ln>
                        <a:noFill/>
                      </a:ln>
                      <a:effectLst/>
                    </p:spPr>
                  </p:pic>
                </p:oleObj>
              </mc:Fallback>
            </mc:AlternateContent>
          </a:graphicData>
        </a:graphic>
      </p:graphicFrame>
      <p:graphicFrame>
        <p:nvGraphicFramePr>
          <p:cNvPr id="183310" name="Object 14"/>
          <p:cNvGraphicFramePr>
            <a:graphicFrameLocks noChangeAspect="1"/>
          </p:cNvGraphicFramePr>
          <p:nvPr>
            <p:extLst>
              <p:ext uri="{D42A27DB-BD31-4B8C-83A1-F6EECF244321}">
                <p14:modId xmlns:p14="http://schemas.microsoft.com/office/powerpoint/2010/main" val="1139890981"/>
              </p:ext>
            </p:extLst>
          </p:nvPr>
        </p:nvGraphicFramePr>
        <p:xfrm>
          <a:off x="4815360" y="1545031"/>
          <a:ext cx="3872134" cy="444603"/>
        </p:xfrm>
        <a:graphic>
          <a:graphicData uri="http://schemas.openxmlformats.org/presentationml/2006/ole">
            <mc:AlternateContent xmlns:mc="http://schemas.openxmlformats.org/markup-compatibility/2006">
              <mc:Choice xmlns:v="urn:schemas-microsoft-com:vml" Requires="v">
                <p:oleObj spid="_x0000_s392860" name="公式" r:id="rId16" imgW="3822480" imgH="444240" progId="Equation.3">
                  <p:embed/>
                </p:oleObj>
              </mc:Choice>
              <mc:Fallback>
                <p:oleObj name="公式" r:id="rId16" imgW="3822480" imgH="44424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15360" y="1545031"/>
                        <a:ext cx="3872134" cy="444603"/>
                      </a:xfrm>
                      <a:prstGeom prst="rect">
                        <a:avLst/>
                      </a:prstGeom>
                      <a:noFill/>
                      <a:ln>
                        <a:noFill/>
                      </a:ln>
                      <a:effectLst/>
                    </p:spPr>
                  </p:pic>
                </p:oleObj>
              </mc:Fallback>
            </mc:AlternateContent>
          </a:graphicData>
        </a:graphic>
      </p:graphicFrame>
      <p:graphicFrame>
        <p:nvGraphicFramePr>
          <p:cNvPr id="183311" name="Object 15"/>
          <p:cNvGraphicFramePr>
            <a:graphicFrameLocks noChangeAspect="1"/>
          </p:cNvGraphicFramePr>
          <p:nvPr>
            <p:extLst>
              <p:ext uri="{D42A27DB-BD31-4B8C-83A1-F6EECF244321}">
                <p14:modId xmlns:p14="http://schemas.microsoft.com/office/powerpoint/2010/main" val="2375166254"/>
              </p:ext>
            </p:extLst>
          </p:nvPr>
        </p:nvGraphicFramePr>
        <p:xfrm>
          <a:off x="8846515" y="1549241"/>
          <a:ext cx="948143" cy="368385"/>
        </p:xfrm>
        <a:graphic>
          <a:graphicData uri="http://schemas.openxmlformats.org/presentationml/2006/ole">
            <mc:AlternateContent xmlns:mc="http://schemas.openxmlformats.org/markup-compatibility/2006">
              <mc:Choice xmlns:v="urn:schemas-microsoft-com:vml" Requires="v">
                <p:oleObj spid="_x0000_s392861" name="公式" r:id="rId18" imgW="711000" imgH="368280" progId="Equation.3">
                  <p:embed/>
                </p:oleObj>
              </mc:Choice>
              <mc:Fallback>
                <p:oleObj name="公式" r:id="rId18" imgW="711000" imgH="36828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846515" y="1549241"/>
                        <a:ext cx="948143" cy="36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12" name="Object 16"/>
          <p:cNvGraphicFramePr>
            <a:graphicFrameLocks noChangeAspect="1"/>
          </p:cNvGraphicFramePr>
          <p:nvPr>
            <p:extLst>
              <p:ext uri="{D42A27DB-BD31-4B8C-83A1-F6EECF244321}">
                <p14:modId xmlns:p14="http://schemas.microsoft.com/office/powerpoint/2010/main" val="2080184722"/>
              </p:ext>
            </p:extLst>
          </p:nvPr>
        </p:nvGraphicFramePr>
        <p:xfrm>
          <a:off x="1136503" y="5082764"/>
          <a:ext cx="1100523" cy="393791"/>
        </p:xfrm>
        <a:graphic>
          <a:graphicData uri="http://schemas.openxmlformats.org/presentationml/2006/ole">
            <mc:AlternateContent xmlns:mc="http://schemas.openxmlformats.org/markup-compatibility/2006">
              <mc:Choice xmlns:v="urn:schemas-microsoft-com:vml" Requires="v">
                <p:oleObj spid="_x0000_s392862" name="公式" r:id="rId20" imgW="825480" imgH="393480" progId="Equation.3">
                  <p:embed/>
                </p:oleObj>
              </mc:Choice>
              <mc:Fallback>
                <p:oleObj name="公式" r:id="rId20" imgW="825480" imgH="3934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36503" y="5082764"/>
                        <a:ext cx="1100523" cy="39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13" name="Object 17"/>
          <p:cNvGraphicFramePr>
            <a:graphicFrameLocks noChangeAspect="1"/>
          </p:cNvGraphicFramePr>
          <p:nvPr>
            <p:extLst>
              <p:ext uri="{D42A27DB-BD31-4B8C-83A1-F6EECF244321}">
                <p14:modId xmlns:p14="http://schemas.microsoft.com/office/powerpoint/2010/main" val="377138568"/>
              </p:ext>
            </p:extLst>
          </p:nvPr>
        </p:nvGraphicFramePr>
        <p:xfrm>
          <a:off x="1198662" y="4509914"/>
          <a:ext cx="3518543" cy="444603"/>
        </p:xfrm>
        <a:graphic>
          <a:graphicData uri="http://schemas.openxmlformats.org/presentationml/2006/ole">
            <mc:AlternateContent xmlns:mc="http://schemas.openxmlformats.org/markup-compatibility/2006">
              <mc:Choice xmlns:v="urn:schemas-microsoft-com:vml" Requires="v">
                <p:oleObj spid="_x0000_s392863" name="公式" r:id="rId22" imgW="3251160" imgH="444240" progId="Equation.3">
                  <p:embed/>
                </p:oleObj>
              </mc:Choice>
              <mc:Fallback>
                <p:oleObj name="公式" r:id="rId22" imgW="3251160" imgH="44424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98662" y="4509914"/>
                        <a:ext cx="3518543" cy="444603"/>
                      </a:xfrm>
                      <a:prstGeom prst="rect">
                        <a:avLst/>
                      </a:prstGeom>
                      <a:noFill/>
                      <a:ln>
                        <a:noFill/>
                      </a:ln>
                      <a:effectLst/>
                    </p:spPr>
                  </p:pic>
                </p:oleObj>
              </mc:Fallback>
            </mc:AlternateContent>
          </a:graphicData>
        </a:graphic>
      </p:graphicFrame>
      <p:graphicFrame>
        <p:nvGraphicFramePr>
          <p:cNvPr id="183314" name="Object 18"/>
          <p:cNvGraphicFramePr>
            <a:graphicFrameLocks noChangeAspect="1"/>
          </p:cNvGraphicFramePr>
          <p:nvPr>
            <p:extLst>
              <p:ext uri="{D42A27DB-BD31-4B8C-83A1-F6EECF244321}">
                <p14:modId xmlns:p14="http://schemas.microsoft.com/office/powerpoint/2010/main" val="2568894030"/>
              </p:ext>
            </p:extLst>
          </p:nvPr>
        </p:nvGraphicFramePr>
        <p:xfrm>
          <a:off x="1155551" y="4001427"/>
          <a:ext cx="3427488" cy="444603"/>
        </p:xfrm>
        <a:graphic>
          <a:graphicData uri="http://schemas.openxmlformats.org/presentationml/2006/ole">
            <mc:AlternateContent xmlns:mc="http://schemas.openxmlformats.org/markup-compatibility/2006">
              <mc:Choice xmlns:v="urn:schemas-microsoft-com:vml" Requires="v">
                <p:oleObj spid="_x0000_s392864" name="公式" r:id="rId24" imgW="3174840" imgH="444240" progId="Equation.3">
                  <p:embed/>
                </p:oleObj>
              </mc:Choice>
              <mc:Fallback>
                <p:oleObj name="公式" r:id="rId24" imgW="3174840" imgH="44424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55551" y="4001427"/>
                        <a:ext cx="3427488" cy="44460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15456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3298"/>
                                        </p:tgtEl>
                                        <p:attrNameLst>
                                          <p:attrName>style.visibility</p:attrName>
                                        </p:attrNameLst>
                                      </p:cBhvr>
                                      <p:to>
                                        <p:strVal val="visible"/>
                                      </p:to>
                                    </p:set>
                                    <p:animEffect transition="in" filter="wipe(left)">
                                      <p:cBhvr>
                                        <p:cTn id="7" dur="500"/>
                                        <p:tgtEl>
                                          <p:spTgt spid="1832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3300"/>
                                        </p:tgtEl>
                                        <p:attrNameLst>
                                          <p:attrName>style.visibility</p:attrName>
                                        </p:attrNameLst>
                                      </p:cBhvr>
                                      <p:to>
                                        <p:strVal val="visible"/>
                                      </p:to>
                                    </p:set>
                                    <p:animEffect transition="in" filter="wipe(left)">
                                      <p:cBhvr>
                                        <p:cTn id="12" dur="500"/>
                                        <p:tgtEl>
                                          <p:spTgt spid="1833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83301"/>
                                        </p:tgtEl>
                                        <p:attrNameLst>
                                          <p:attrName>style.visibility</p:attrName>
                                        </p:attrNameLst>
                                      </p:cBhvr>
                                      <p:to>
                                        <p:strVal val="visible"/>
                                      </p:to>
                                    </p:set>
                                    <p:animEffect transition="in" filter="wipe(left)">
                                      <p:cBhvr>
                                        <p:cTn id="17" dur="500"/>
                                        <p:tgtEl>
                                          <p:spTgt spid="1833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83310"/>
                                        </p:tgtEl>
                                        <p:attrNameLst>
                                          <p:attrName>style.visibility</p:attrName>
                                        </p:attrNameLst>
                                      </p:cBhvr>
                                      <p:to>
                                        <p:strVal val="visible"/>
                                      </p:to>
                                    </p:set>
                                    <p:animEffect transition="in" filter="wipe(left)">
                                      <p:cBhvr>
                                        <p:cTn id="22" dur="500"/>
                                        <p:tgtEl>
                                          <p:spTgt spid="1833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83311"/>
                                        </p:tgtEl>
                                        <p:attrNameLst>
                                          <p:attrName>style.visibility</p:attrName>
                                        </p:attrNameLst>
                                      </p:cBhvr>
                                      <p:to>
                                        <p:strVal val="visible"/>
                                      </p:to>
                                    </p:set>
                                    <p:animEffect transition="in" filter="wipe(left)">
                                      <p:cBhvr>
                                        <p:cTn id="27" dur="500"/>
                                        <p:tgtEl>
                                          <p:spTgt spid="183311"/>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183307"/>
                                        </p:tgtEl>
                                        <p:attrNameLst>
                                          <p:attrName>style.visibility</p:attrName>
                                        </p:attrNameLst>
                                      </p:cBhvr>
                                      <p:to>
                                        <p:strVal val="visible"/>
                                      </p:to>
                                    </p:set>
                                    <p:animEffect transition="in" filter="wipe(left)">
                                      <p:cBhvr>
                                        <p:cTn id="31" dur="500"/>
                                        <p:tgtEl>
                                          <p:spTgt spid="18330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83308"/>
                                        </p:tgtEl>
                                        <p:attrNameLst>
                                          <p:attrName>style.visibility</p:attrName>
                                        </p:attrNameLst>
                                      </p:cBhvr>
                                      <p:to>
                                        <p:strVal val="visible"/>
                                      </p:to>
                                    </p:set>
                                    <p:animEffect transition="in" filter="wipe(left)">
                                      <p:cBhvr>
                                        <p:cTn id="36" dur="500"/>
                                        <p:tgtEl>
                                          <p:spTgt spid="183308"/>
                                        </p:tgtEl>
                                      </p:cBhvr>
                                    </p:animEffect>
                                  </p:childTnLst>
                                </p:cTn>
                              </p:par>
                            </p:childTnLst>
                          </p:cTn>
                        </p:par>
                        <p:par>
                          <p:cTn id="37" fill="hold" nodeType="afterGroup">
                            <p:stCondLst>
                              <p:cond delay="500"/>
                            </p:stCondLst>
                            <p:childTnLst>
                              <p:par>
                                <p:cTn id="38" presetID="22" presetClass="entr" presetSubtype="8" fill="hold" nodeType="afterEffect">
                                  <p:stCondLst>
                                    <p:cond delay="0"/>
                                  </p:stCondLst>
                                  <p:childTnLst>
                                    <p:set>
                                      <p:cBhvr>
                                        <p:cTn id="39" dur="1" fill="hold">
                                          <p:stCondLst>
                                            <p:cond delay="0"/>
                                          </p:stCondLst>
                                        </p:cTn>
                                        <p:tgtEl>
                                          <p:spTgt spid="183306"/>
                                        </p:tgtEl>
                                        <p:attrNameLst>
                                          <p:attrName>style.visibility</p:attrName>
                                        </p:attrNameLst>
                                      </p:cBhvr>
                                      <p:to>
                                        <p:strVal val="visible"/>
                                      </p:to>
                                    </p:set>
                                    <p:animEffect transition="in" filter="wipe(left)">
                                      <p:cBhvr>
                                        <p:cTn id="40" dur="500"/>
                                        <p:tgtEl>
                                          <p:spTgt spid="18330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83309"/>
                                        </p:tgtEl>
                                        <p:attrNameLst>
                                          <p:attrName>style.visibility</p:attrName>
                                        </p:attrNameLst>
                                      </p:cBhvr>
                                      <p:to>
                                        <p:strVal val="visible"/>
                                      </p:to>
                                    </p:set>
                                    <p:animEffect transition="in" filter="wipe(left)">
                                      <p:cBhvr>
                                        <p:cTn id="45" dur="500"/>
                                        <p:tgtEl>
                                          <p:spTgt spid="183309"/>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183302"/>
                                        </p:tgtEl>
                                        <p:attrNameLst>
                                          <p:attrName>style.visibility</p:attrName>
                                        </p:attrNameLst>
                                      </p:cBhvr>
                                      <p:to>
                                        <p:strVal val="visible"/>
                                      </p:to>
                                    </p:set>
                                    <p:animEffect transition="in" filter="wipe(left)">
                                      <p:cBhvr>
                                        <p:cTn id="50" dur="500"/>
                                        <p:tgtEl>
                                          <p:spTgt spid="183302"/>
                                        </p:tgtEl>
                                      </p:cBhvr>
                                    </p:animEffect>
                                  </p:childTnLst>
                                </p:cTn>
                              </p:par>
                            </p:childTnLst>
                          </p:cTn>
                        </p:par>
                        <p:par>
                          <p:cTn id="51" fill="hold" nodeType="afterGroup">
                            <p:stCondLst>
                              <p:cond delay="500"/>
                            </p:stCondLst>
                            <p:childTnLst>
                              <p:par>
                                <p:cTn id="52" presetID="22" presetClass="entr" presetSubtype="8" fill="hold" nodeType="afterEffect">
                                  <p:stCondLst>
                                    <p:cond delay="0"/>
                                  </p:stCondLst>
                                  <p:childTnLst>
                                    <p:set>
                                      <p:cBhvr>
                                        <p:cTn id="53" dur="1" fill="hold">
                                          <p:stCondLst>
                                            <p:cond delay="0"/>
                                          </p:stCondLst>
                                        </p:cTn>
                                        <p:tgtEl>
                                          <p:spTgt spid="183314"/>
                                        </p:tgtEl>
                                        <p:attrNameLst>
                                          <p:attrName>style.visibility</p:attrName>
                                        </p:attrNameLst>
                                      </p:cBhvr>
                                      <p:to>
                                        <p:strVal val="visible"/>
                                      </p:to>
                                    </p:set>
                                    <p:animEffect transition="in" filter="wipe(left)">
                                      <p:cBhvr>
                                        <p:cTn id="54" dur="500"/>
                                        <p:tgtEl>
                                          <p:spTgt spid="18331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83313"/>
                                        </p:tgtEl>
                                        <p:attrNameLst>
                                          <p:attrName>style.visibility</p:attrName>
                                        </p:attrNameLst>
                                      </p:cBhvr>
                                      <p:to>
                                        <p:strVal val="visible"/>
                                      </p:to>
                                    </p:set>
                                    <p:animEffect transition="in" filter="wipe(left)">
                                      <p:cBhvr>
                                        <p:cTn id="59" dur="500"/>
                                        <p:tgtEl>
                                          <p:spTgt spid="183313"/>
                                        </p:tgtEl>
                                      </p:cBhvr>
                                    </p:animEffect>
                                  </p:childTnLst>
                                </p:cTn>
                              </p:par>
                            </p:childTnLst>
                          </p:cTn>
                        </p:par>
                        <p:par>
                          <p:cTn id="60" fill="hold" nodeType="afterGroup">
                            <p:stCondLst>
                              <p:cond delay="500"/>
                            </p:stCondLst>
                            <p:childTnLst>
                              <p:par>
                                <p:cTn id="61" presetID="22" presetClass="entr" presetSubtype="8" fill="hold" nodeType="afterEffect">
                                  <p:stCondLst>
                                    <p:cond delay="0"/>
                                  </p:stCondLst>
                                  <p:childTnLst>
                                    <p:set>
                                      <p:cBhvr>
                                        <p:cTn id="62" dur="1" fill="hold">
                                          <p:stCondLst>
                                            <p:cond delay="0"/>
                                          </p:stCondLst>
                                        </p:cTn>
                                        <p:tgtEl>
                                          <p:spTgt spid="183312"/>
                                        </p:tgtEl>
                                        <p:attrNameLst>
                                          <p:attrName>style.visibility</p:attrName>
                                        </p:attrNameLst>
                                      </p:cBhvr>
                                      <p:to>
                                        <p:strVal val="visible"/>
                                      </p:to>
                                    </p:set>
                                    <p:animEffect transition="in" filter="wipe(left)">
                                      <p:cBhvr>
                                        <p:cTn id="63" dur="500"/>
                                        <p:tgtEl>
                                          <p:spTgt spid="183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506095" y="1629594"/>
            <a:ext cx="11178540" cy="5046345"/>
          </a:xfrm>
        </p:spPr>
        <p:txBody>
          <a:bodyPr/>
          <a:lstStyle/>
          <a:p>
            <a:r>
              <a:rPr lang="en-US" altLang="zh-CN" dirty="0" smtClean="0"/>
              <a:t>    </a:t>
            </a:r>
            <a:r>
              <a:rPr lang="zh-CN" dirty="0" smtClean="0"/>
              <a:t>北风</a:t>
            </a:r>
            <a:r>
              <a:rPr lang="zh-CN" dirty="0"/>
              <a:t>某个班级有</a:t>
            </a:r>
            <a:r>
              <a:rPr lang="en-US" altLang="zh-CN" dirty="0"/>
              <a:t>n</a:t>
            </a:r>
            <a:r>
              <a:rPr lang="zh-CN" altLang="en-US" dirty="0"/>
              <a:t>个学生</a:t>
            </a:r>
            <a:r>
              <a:rPr lang="en-US" altLang="zh-CN" dirty="0"/>
              <a:t>(n</a:t>
            </a:r>
            <a:r>
              <a:rPr lang="en-US" altLang="zh-CN" dirty="0">
                <a:latin typeface="Arial" panose="020B0604020202020204" pitchFamily="34" charset="0"/>
              </a:rPr>
              <a:t>≤365</a:t>
            </a:r>
            <a:r>
              <a:rPr lang="en-US" altLang="zh-CN" dirty="0"/>
              <a:t>)</a:t>
            </a:r>
            <a:r>
              <a:rPr lang="zh-CN" altLang="en-US" dirty="0"/>
              <a:t>，问至少有两个人的生日在同一天的概率有多大</a:t>
            </a:r>
            <a:r>
              <a:rPr lang="en-US" altLang="zh-CN" dirty="0"/>
              <a:t>?</a:t>
            </a:r>
          </a:p>
        </p:txBody>
      </p:sp>
      <p:sp>
        <p:nvSpPr>
          <p:cNvPr id="3" name="标题 2"/>
          <p:cNvSpPr>
            <a:spLocks noGrp="1"/>
          </p:cNvSpPr>
          <p:nvPr>
            <p:ph type="title"/>
          </p:nvPr>
        </p:nvSpPr>
        <p:spPr>
          <a:xfrm>
            <a:off x="506095" y="949127"/>
            <a:ext cx="8229600" cy="752475"/>
          </a:xfrm>
        </p:spPr>
        <p:txBody>
          <a:bodyPr/>
          <a:lstStyle/>
          <a:p>
            <a:r>
              <a:rPr lang="zh-CN" altLang="en-US" sz="3200" b="1" dirty="0" smtClean="0"/>
              <a:t>案例（</a:t>
            </a:r>
            <a:r>
              <a:rPr lang="zh-CN" altLang="en-US" sz="3200" b="1" dirty="0" smtClean="0">
                <a:solidFill>
                  <a:srgbClr val="FF0000"/>
                </a:solidFill>
              </a:rPr>
              <a:t>生日问题</a:t>
            </a:r>
            <a:r>
              <a:rPr lang="zh-CN" altLang="en-US" sz="3200" b="1" dirty="0" smtClean="0"/>
              <a:t>）</a:t>
            </a:r>
            <a:endParaRPr lang="zh-CN" altLang="en-US" sz="3200" b="1" dirty="0"/>
          </a:p>
        </p:txBody>
      </p:sp>
      <p:graphicFrame>
        <p:nvGraphicFramePr>
          <p:cNvPr id="15" name="表格 14"/>
          <p:cNvGraphicFramePr/>
          <p:nvPr/>
        </p:nvGraphicFramePr>
        <p:xfrm>
          <a:off x="1706880" y="3213770"/>
          <a:ext cx="8530590" cy="762000"/>
        </p:xfrm>
        <a:graphic>
          <a:graphicData uri="http://schemas.openxmlformats.org/drawingml/2006/table">
            <a:tbl>
              <a:tblPr firstCol="1" bandRow="1">
                <a:tableStyleId>{F5AB1C69-6EDB-4FF4-983F-18BD219EF322}</a:tableStyleId>
              </a:tblPr>
              <a:tblGrid>
                <a:gridCol w="1218656"/>
                <a:gridCol w="1218565"/>
                <a:gridCol w="1218746"/>
                <a:gridCol w="1218656"/>
                <a:gridCol w="1218656"/>
                <a:gridCol w="1218655"/>
                <a:gridCol w="1218656"/>
              </a:tblGrid>
              <a:tr h="381000">
                <a:tc>
                  <a:txBody>
                    <a:bodyPr/>
                    <a:lstStyle/>
                    <a:p>
                      <a:pPr>
                        <a:buNone/>
                      </a:pPr>
                      <a:r>
                        <a:rPr lang="en-US" altLang="zh-CN" dirty="0"/>
                        <a:t>n</a:t>
                      </a:r>
                    </a:p>
                  </a:txBody>
                  <a:tcPr/>
                </a:tc>
                <a:tc>
                  <a:txBody>
                    <a:bodyPr/>
                    <a:lstStyle/>
                    <a:p>
                      <a:pPr>
                        <a:buNone/>
                      </a:pPr>
                      <a:r>
                        <a:rPr lang="en-US" altLang="zh-CN"/>
                        <a:t>10</a:t>
                      </a:r>
                    </a:p>
                  </a:txBody>
                  <a:tcPr/>
                </a:tc>
                <a:tc>
                  <a:txBody>
                    <a:bodyPr/>
                    <a:lstStyle/>
                    <a:p>
                      <a:pPr>
                        <a:buNone/>
                      </a:pPr>
                      <a:r>
                        <a:rPr lang="en-US" altLang="zh-CN" dirty="0"/>
                        <a:t>20</a:t>
                      </a:r>
                    </a:p>
                  </a:txBody>
                  <a:tcPr/>
                </a:tc>
                <a:tc>
                  <a:txBody>
                    <a:bodyPr/>
                    <a:lstStyle/>
                    <a:p>
                      <a:pPr>
                        <a:buNone/>
                      </a:pPr>
                      <a:r>
                        <a:rPr lang="en-US" altLang="zh-CN"/>
                        <a:t>23</a:t>
                      </a:r>
                    </a:p>
                  </a:txBody>
                  <a:tcPr/>
                </a:tc>
                <a:tc>
                  <a:txBody>
                    <a:bodyPr/>
                    <a:lstStyle/>
                    <a:p>
                      <a:pPr>
                        <a:buNone/>
                      </a:pPr>
                      <a:r>
                        <a:rPr lang="en-US" altLang="zh-CN"/>
                        <a:t>30</a:t>
                      </a:r>
                    </a:p>
                  </a:txBody>
                  <a:tcPr/>
                </a:tc>
                <a:tc>
                  <a:txBody>
                    <a:bodyPr/>
                    <a:lstStyle/>
                    <a:p>
                      <a:pPr>
                        <a:buNone/>
                      </a:pPr>
                      <a:r>
                        <a:rPr lang="en-US" altLang="zh-CN"/>
                        <a:t>40</a:t>
                      </a:r>
                    </a:p>
                  </a:txBody>
                  <a:tcPr/>
                </a:tc>
                <a:tc>
                  <a:txBody>
                    <a:bodyPr/>
                    <a:lstStyle/>
                    <a:p>
                      <a:pPr>
                        <a:buNone/>
                      </a:pPr>
                      <a:r>
                        <a:rPr lang="en-US" altLang="zh-CN"/>
                        <a:t>50</a:t>
                      </a:r>
                    </a:p>
                  </a:txBody>
                  <a:tcPr/>
                </a:tc>
              </a:tr>
              <a:tr h="381000">
                <a:tc>
                  <a:txBody>
                    <a:bodyPr/>
                    <a:lstStyle/>
                    <a:p>
                      <a:pPr>
                        <a:buNone/>
                      </a:pPr>
                      <a:r>
                        <a:rPr lang="en-US" altLang="zh-CN"/>
                        <a:t>P(A)</a:t>
                      </a:r>
                    </a:p>
                  </a:txBody>
                  <a:tcPr/>
                </a:tc>
                <a:tc>
                  <a:txBody>
                    <a:bodyPr/>
                    <a:lstStyle/>
                    <a:p>
                      <a:pPr>
                        <a:buNone/>
                      </a:pPr>
                      <a:r>
                        <a:rPr lang="en-US" altLang="zh-CN"/>
                        <a:t>0.12</a:t>
                      </a:r>
                    </a:p>
                  </a:txBody>
                  <a:tcPr/>
                </a:tc>
                <a:tc>
                  <a:txBody>
                    <a:bodyPr/>
                    <a:lstStyle/>
                    <a:p>
                      <a:pPr>
                        <a:buNone/>
                      </a:pPr>
                      <a:r>
                        <a:rPr lang="en-US" altLang="zh-CN"/>
                        <a:t>0.41</a:t>
                      </a:r>
                    </a:p>
                  </a:txBody>
                  <a:tcPr/>
                </a:tc>
                <a:tc>
                  <a:txBody>
                    <a:bodyPr/>
                    <a:lstStyle/>
                    <a:p>
                      <a:pPr>
                        <a:buNone/>
                      </a:pPr>
                      <a:r>
                        <a:rPr lang="en-US" altLang="zh-CN"/>
                        <a:t>0.51</a:t>
                      </a:r>
                    </a:p>
                  </a:txBody>
                  <a:tcPr/>
                </a:tc>
                <a:tc>
                  <a:txBody>
                    <a:bodyPr/>
                    <a:lstStyle/>
                    <a:p>
                      <a:pPr>
                        <a:buNone/>
                      </a:pPr>
                      <a:r>
                        <a:rPr lang="en-US" altLang="zh-CN"/>
                        <a:t>0.71</a:t>
                      </a:r>
                    </a:p>
                  </a:txBody>
                  <a:tcPr/>
                </a:tc>
                <a:tc>
                  <a:txBody>
                    <a:bodyPr/>
                    <a:lstStyle/>
                    <a:p>
                      <a:pPr>
                        <a:buNone/>
                      </a:pPr>
                      <a:r>
                        <a:rPr lang="en-US" altLang="zh-CN"/>
                        <a:t>0.89</a:t>
                      </a:r>
                    </a:p>
                  </a:txBody>
                  <a:tcPr/>
                </a:tc>
                <a:tc>
                  <a:txBody>
                    <a:bodyPr/>
                    <a:lstStyle/>
                    <a:p>
                      <a:pPr>
                        <a:buNone/>
                      </a:pPr>
                      <a:r>
                        <a:rPr lang="en-US" altLang="zh-CN" dirty="0"/>
                        <a:t>0.97</a:t>
                      </a:r>
                    </a:p>
                  </a:txBody>
                  <a:tcPr/>
                </a:tc>
              </a:tr>
            </a:tbl>
          </a:graphicData>
        </a:graphic>
      </p:graphicFrame>
      <p:graphicFrame>
        <p:nvGraphicFramePr>
          <p:cNvPr id="18" name="对象 17">
            <a:hlinkClick r:id="" action="ppaction://ole?verb=0"/>
          </p:cNvPr>
          <p:cNvGraphicFramePr/>
          <p:nvPr/>
        </p:nvGraphicFramePr>
        <p:xfrm>
          <a:off x="1143000" y="4365898"/>
          <a:ext cx="5259070" cy="1637665"/>
        </p:xfrm>
        <a:graphic>
          <a:graphicData uri="http://schemas.openxmlformats.org/presentationml/2006/ole">
            <mc:AlternateContent xmlns:mc="http://schemas.openxmlformats.org/markup-compatibility/2006">
              <mc:Choice xmlns:v="urn:schemas-microsoft-com:vml" Requires="v">
                <p:oleObj spid="_x0000_s9355" r:id="rId3" imgW="32308800" imgH="10058400" progId="Equation.3">
                  <p:embed/>
                </p:oleObj>
              </mc:Choice>
              <mc:Fallback>
                <p:oleObj r:id="rId3" imgW="32308800" imgH="10058400" progId="Equation.3">
                  <p:embed/>
                  <p:pic>
                    <p:nvPicPr>
                      <p:cNvPr id="0" name="图片 1024" descr="image19"/>
                      <p:cNvPicPr/>
                      <p:nvPr/>
                    </p:nvPicPr>
                    <p:blipFill>
                      <a:blip r:embed="rId4"/>
                      <a:stretch>
                        <a:fillRect/>
                      </a:stretch>
                    </p:blipFill>
                    <p:spPr>
                      <a:xfrm>
                        <a:off x="1143000" y="4365898"/>
                        <a:ext cx="5259070" cy="1637665"/>
                      </a:xfrm>
                      <a:prstGeom prst="rect">
                        <a:avLst/>
                      </a:prstGeom>
                      <a:noFill/>
                      <a:ln w="9525">
                        <a:noFill/>
                      </a:ln>
                    </p:spPr>
                  </p:pic>
                </p:oleObj>
              </mc:Fallback>
            </mc:AlternateContent>
          </a:graphicData>
        </a:graphic>
      </p:graphicFrame>
      <p:graphicFrame>
        <p:nvGraphicFramePr>
          <p:cNvPr id="19" name="对象 18">
            <a:hlinkClick r:id="" action="ppaction://ole?verb=0"/>
          </p:cNvPr>
          <p:cNvGraphicFramePr/>
          <p:nvPr/>
        </p:nvGraphicFramePr>
        <p:xfrm>
          <a:off x="6949440" y="4797946"/>
          <a:ext cx="2421890" cy="786765"/>
        </p:xfrm>
        <a:graphic>
          <a:graphicData uri="http://schemas.openxmlformats.org/presentationml/2006/ole">
            <mc:AlternateContent xmlns:mc="http://schemas.openxmlformats.org/markup-compatibility/2006">
              <mc:Choice xmlns:v="urn:schemas-microsoft-com:vml" Requires="v">
                <p:oleObj spid="_x0000_s9356" r:id="rId5" imgW="13106400" imgH="4267200" progId="Equation.3">
                  <p:embed/>
                </p:oleObj>
              </mc:Choice>
              <mc:Fallback>
                <p:oleObj r:id="rId5" imgW="13106400" imgH="4267200" progId="Equation.3">
                  <p:embed/>
                  <p:pic>
                    <p:nvPicPr>
                      <p:cNvPr id="0" name="图片 1025" descr="image20"/>
                      <p:cNvPicPr/>
                      <p:nvPr/>
                    </p:nvPicPr>
                    <p:blipFill>
                      <a:blip r:embed="rId6"/>
                      <a:stretch>
                        <a:fillRect/>
                      </a:stretch>
                    </p:blipFill>
                    <p:spPr>
                      <a:xfrm>
                        <a:off x="6949440" y="4797946"/>
                        <a:ext cx="2421890" cy="786765"/>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40643" name="Object 3"/>
          <p:cNvGraphicFramePr>
            <a:graphicFrameLocks noGrp="1" noChangeAspect="1"/>
          </p:cNvGraphicFramePr>
          <p:nvPr>
            <p:ph sz="quarter" idx="4294967295"/>
            <p:extLst>
              <p:ext uri="{D42A27DB-BD31-4B8C-83A1-F6EECF244321}">
                <p14:modId xmlns:p14="http://schemas.microsoft.com/office/powerpoint/2010/main" val="3011714625"/>
              </p:ext>
            </p:extLst>
          </p:nvPr>
        </p:nvGraphicFramePr>
        <p:xfrm>
          <a:off x="1276185" y="808225"/>
          <a:ext cx="5827133" cy="438251"/>
        </p:xfrm>
        <a:graphic>
          <a:graphicData uri="http://schemas.openxmlformats.org/presentationml/2006/ole">
            <mc:AlternateContent xmlns:mc="http://schemas.openxmlformats.org/markup-compatibility/2006">
              <mc:Choice xmlns:v="urn:schemas-microsoft-com:vml" Requires="v">
                <p:oleObj spid="_x0000_s419114" name="公式" r:id="rId3" imgW="5295600" imgH="444240" progId="Equation.3">
                  <p:embed/>
                </p:oleObj>
              </mc:Choice>
              <mc:Fallback>
                <p:oleObj name="公式" r:id="rId3" imgW="5295600" imgH="44424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185" y="808225"/>
                        <a:ext cx="5827133" cy="438251"/>
                      </a:xfrm>
                      <a:prstGeom prst="rect">
                        <a:avLst/>
                      </a:prstGeom>
                      <a:noFill/>
                      <a:ln>
                        <a:noFill/>
                      </a:ln>
                      <a:effectLst/>
                    </p:spPr>
                  </p:pic>
                </p:oleObj>
              </mc:Fallback>
            </mc:AlternateContent>
          </a:graphicData>
        </a:graphic>
      </p:graphicFrame>
      <p:graphicFrame>
        <p:nvGraphicFramePr>
          <p:cNvPr id="240644" name="Object 4"/>
          <p:cNvGraphicFramePr>
            <a:graphicFrameLocks noGrp="1" noChangeAspect="1"/>
          </p:cNvGraphicFramePr>
          <p:nvPr>
            <p:ph sz="quarter" idx="4294967295"/>
            <p:extLst>
              <p:ext uri="{D42A27DB-BD31-4B8C-83A1-F6EECF244321}">
                <p14:modId xmlns:p14="http://schemas.microsoft.com/office/powerpoint/2010/main" val="905477228"/>
              </p:ext>
            </p:extLst>
          </p:nvPr>
        </p:nvGraphicFramePr>
        <p:xfrm>
          <a:off x="3224213" y="1404938"/>
          <a:ext cx="2582862" cy="638175"/>
        </p:xfrm>
        <a:graphic>
          <a:graphicData uri="http://schemas.openxmlformats.org/presentationml/2006/ole">
            <mc:AlternateContent xmlns:mc="http://schemas.openxmlformats.org/markup-compatibility/2006">
              <mc:Choice xmlns:v="urn:schemas-microsoft-com:vml" Requires="v">
                <p:oleObj spid="_x0000_s419115" name="Equation" r:id="rId5" imgW="1130040" imgH="279360" progId="Equation.DSMT4">
                  <p:embed/>
                </p:oleObj>
              </mc:Choice>
              <mc:Fallback>
                <p:oleObj name="Equation" r:id="rId5" imgW="1130040" imgH="279360" progId="Equation.DSMT4">
                  <p:embed/>
                  <p:pic>
                    <p:nvPicPr>
                      <p:cNvPr id="0" name=""/>
                      <p:cNvPicPr>
                        <a:picLocks noGrp="1" noChangeAspect="1" noChangeArrowheads="1"/>
                      </p:cNvPicPr>
                      <p:nvPr/>
                    </p:nvPicPr>
                    <p:blipFill>
                      <a:blip r:embed="rId6"/>
                      <a:srcRect/>
                      <a:stretch>
                        <a:fillRect/>
                      </a:stretch>
                    </p:blipFill>
                    <p:spPr bwMode="auto">
                      <a:xfrm>
                        <a:off x="3224213" y="1404938"/>
                        <a:ext cx="2582862" cy="638175"/>
                      </a:xfrm>
                      <a:prstGeom prst="rect">
                        <a:avLst/>
                      </a:prstGeom>
                      <a:noFill/>
                      <a:ln>
                        <a:noFill/>
                      </a:ln>
                      <a:effectLst/>
                      <a:extLst/>
                    </p:spPr>
                  </p:pic>
                </p:oleObj>
              </mc:Fallback>
            </mc:AlternateContent>
          </a:graphicData>
        </a:graphic>
      </p:graphicFrame>
      <p:graphicFrame>
        <p:nvGraphicFramePr>
          <p:cNvPr id="240645" name="Object 5"/>
          <p:cNvGraphicFramePr>
            <a:graphicFrameLocks noGrp="1" noChangeAspect="1"/>
          </p:cNvGraphicFramePr>
          <p:nvPr>
            <p:ph sz="quarter" idx="4294967295"/>
          </p:nvPr>
        </p:nvGraphicFramePr>
        <p:xfrm>
          <a:off x="5932245" y="1541820"/>
          <a:ext cx="321691" cy="152435"/>
        </p:xfrm>
        <a:graphic>
          <a:graphicData uri="http://schemas.openxmlformats.org/presentationml/2006/ole">
            <mc:AlternateContent xmlns:mc="http://schemas.openxmlformats.org/markup-compatibility/2006">
              <mc:Choice xmlns:v="urn:schemas-microsoft-com:vml" Requires="v">
                <p:oleObj spid="_x0000_s419116" name="公式" r:id="rId7" imgW="241200" imgH="152280" progId="Equation.3">
                  <p:embed/>
                </p:oleObj>
              </mc:Choice>
              <mc:Fallback>
                <p:oleObj name="公式" r:id="rId7" imgW="241200" imgH="152280" progId="Equation.3">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2245" y="1541820"/>
                        <a:ext cx="321691" cy="152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0646" name="Text Box 6"/>
          <p:cNvSpPr txBox="1">
            <a:spLocks noChangeArrowheads="1"/>
          </p:cNvSpPr>
          <p:nvPr/>
        </p:nvSpPr>
        <p:spPr bwMode="auto">
          <a:xfrm>
            <a:off x="7175326" y="733595"/>
            <a:ext cx="3576701"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dirty="0"/>
              <a:t>其分布律为</a:t>
            </a:r>
          </a:p>
        </p:txBody>
      </p:sp>
      <p:graphicFrame>
        <p:nvGraphicFramePr>
          <p:cNvPr id="240647" name="Object 7"/>
          <p:cNvGraphicFramePr>
            <a:graphicFrameLocks noGrp="1" noChangeAspect="1"/>
          </p:cNvGraphicFramePr>
          <p:nvPr>
            <p:ph sz="quarter" idx="4294967295"/>
          </p:nvPr>
        </p:nvGraphicFramePr>
        <p:xfrm>
          <a:off x="6349173" y="1422729"/>
          <a:ext cx="643383" cy="470009"/>
        </p:xfrm>
        <a:graphic>
          <a:graphicData uri="http://schemas.openxmlformats.org/presentationml/2006/ole">
            <mc:AlternateContent xmlns:mc="http://schemas.openxmlformats.org/markup-compatibility/2006">
              <mc:Choice xmlns:v="urn:schemas-microsoft-com:vml" Requires="v">
                <p:oleObj spid="_x0000_s419117" name="公式" r:id="rId9" imgW="482400" imgH="469800" progId="Equation.3">
                  <p:embed/>
                </p:oleObj>
              </mc:Choice>
              <mc:Fallback>
                <p:oleObj name="公式" r:id="rId9" imgW="482400" imgH="469800" progId="Equation.3">
                  <p:embed/>
                  <p:pic>
                    <p:nvPicPr>
                      <p:cNvPr id="0" name=""/>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49173" y="1422729"/>
                        <a:ext cx="643383" cy="470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48" name="Object 8"/>
          <p:cNvGraphicFramePr>
            <a:graphicFrameLocks noChangeAspect="1"/>
          </p:cNvGraphicFramePr>
          <p:nvPr/>
        </p:nvGraphicFramePr>
        <p:xfrm>
          <a:off x="7212661" y="1438608"/>
          <a:ext cx="2387289" cy="393791"/>
        </p:xfrm>
        <a:graphic>
          <a:graphicData uri="http://schemas.openxmlformats.org/presentationml/2006/ole">
            <mc:AlternateContent xmlns:mc="http://schemas.openxmlformats.org/markup-compatibility/2006">
              <mc:Choice xmlns:v="urn:schemas-microsoft-com:vml" Requires="v">
                <p:oleObj spid="_x0000_s419118" name="公式" r:id="rId11" imgW="1790640" imgH="393480" progId="Equation.3">
                  <p:embed/>
                </p:oleObj>
              </mc:Choice>
              <mc:Fallback>
                <p:oleObj name="公式" r:id="rId11" imgW="179064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12661" y="1438608"/>
                        <a:ext cx="2387289"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649" name="Object 9"/>
          <p:cNvGraphicFramePr>
            <a:graphicFrameLocks noChangeAspect="1"/>
          </p:cNvGraphicFramePr>
          <p:nvPr/>
        </p:nvGraphicFramePr>
        <p:xfrm>
          <a:off x="1312162" y="2076931"/>
          <a:ext cx="8076149" cy="444603"/>
        </p:xfrm>
        <a:graphic>
          <a:graphicData uri="http://schemas.openxmlformats.org/presentationml/2006/ole">
            <mc:AlternateContent xmlns:mc="http://schemas.openxmlformats.org/markup-compatibility/2006">
              <mc:Choice xmlns:v="urn:schemas-microsoft-com:vml" Requires="v">
                <p:oleObj spid="_x0000_s419119" name="公式" r:id="rId13" imgW="6057720" imgH="444240" progId="Equation.3">
                  <p:embed/>
                </p:oleObj>
              </mc:Choice>
              <mc:Fallback>
                <p:oleObj name="公式" r:id="rId13" imgW="6057720" imgH="4442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2162" y="2076931"/>
                        <a:ext cx="8076149" cy="444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650" name="Object 10"/>
          <p:cNvGraphicFramePr>
            <a:graphicFrameLocks noChangeAspect="1"/>
          </p:cNvGraphicFramePr>
          <p:nvPr/>
        </p:nvGraphicFramePr>
        <p:xfrm>
          <a:off x="2027504" y="2877216"/>
          <a:ext cx="2097344" cy="431900"/>
        </p:xfrm>
        <a:graphic>
          <a:graphicData uri="http://schemas.openxmlformats.org/presentationml/2006/ole">
            <mc:AlternateContent xmlns:mc="http://schemas.openxmlformats.org/markup-compatibility/2006">
              <mc:Choice xmlns:v="urn:schemas-microsoft-com:vml" Requires="v">
                <p:oleObj spid="_x0000_s419120" name="公式" r:id="rId15" imgW="1574640" imgH="431640" progId="Equation.3">
                  <p:embed/>
                </p:oleObj>
              </mc:Choice>
              <mc:Fallback>
                <p:oleObj name="公式" r:id="rId15" imgW="1574640" imgH="431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27504" y="2877216"/>
                        <a:ext cx="2097344" cy="4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51" name="Object 11"/>
          <p:cNvGraphicFramePr>
            <a:graphicFrameLocks noChangeAspect="1"/>
          </p:cNvGraphicFramePr>
          <p:nvPr/>
        </p:nvGraphicFramePr>
        <p:xfrm>
          <a:off x="4251831" y="2996307"/>
          <a:ext cx="321691" cy="152435"/>
        </p:xfrm>
        <a:graphic>
          <a:graphicData uri="http://schemas.openxmlformats.org/presentationml/2006/ole">
            <mc:AlternateContent xmlns:mc="http://schemas.openxmlformats.org/markup-compatibility/2006">
              <mc:Choice xmlns:v="urn:schemas-microsoft-com:vml" Requires="v">
                <p:oleObj spid="_x0000_s419121" name="公式" r:id="rId17" imgW="241200" imgH="152280" progId="Equation.3">
                  <p:embed/>
                </p:oleObj>
              </mc:Choice>
              <mc:Fallback>
                <p:oleObj name="公式" r:id="rId17" imgW="241200" imgH="1522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1831" y="2996307"/>
                        <a:ext cx="321691" cy="152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52" name="Object 12"/>
          <p:cNvGraphicFramePr>
            <a:graphicFrameLocks noChangeAspect="1"/>
          </p:cNvGraphicFramePr>
          <p:nvPr/>
        </p:nvGraphicFramePr>
        <p:xfrm>
          <a:off x="4711087" y="2896270"/>
          <a:ext cx="558727" cy="431900"/>
        </p:xfrm>
        <a:graphic>
          <a:graphicData uri="http://schemas.openxmlformats.org/presentationml/2006/ole">
            <mc:AlternateContent xmlns:mc="http://schemas.openxmlformats.org/markup-compatibility/2006">
              <mc:Choice xmlns:v="urn:schemas-microsoft-com:vml" Requires="v">
                <p:oleObj spid="_x0000_s419122" name="公式" r:id="rId18" imgW="419040" imgH="431640" progId="Equation.3">
                  <p:embed/>
                </p:oleObj>
              </mc:Choice>
              <mc:Fallback>
                <p:oleObj name="公式" r:id="rId18" imgW="419040" imgH="43164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11087" y="2896270"/>
                        <a:ext cx="558727" cy="4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53" name="Object 13"/>
          <p:cNvGraphicFramePr>
            <a:graphicFrameLocks noChangeAspect="1"/>
          </p:cNvGraphicFramePr>
          <p:nvPr/>
        </p:nvGraphicFramePr>
        <p:xfrm>
          <a:off x="7331179" y="2970901"/>
          <a:ext cx="1997873" cy="368385"/>
        </p:xfrm>
        <a:graphic>
          <a:graphicData uri="http://schemas.openxmlformats.org/presentationml/2006/ole">
            <mc:AlternateContent xmlns:mc="http://schemas.openxmlformats.org/markup-compatibility/2006">
              <mc:Choice xmlns:v="urn:schemas-microsoft-com:vml" Requires="v">
                <p:oleObj spid="_x0000_s419123" name="公式" r:id="rId20" imgW="1498320" imgH="368280" progId="Equation.3">
                  <p:embed/>
                </p:oleObj>
              </mc:Choice>
              <mc:Fallback>
                <p:oleObj name="公式" r:id="rId20" imgW="1498320" imgH="3682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31179" y="2970901"/>
                        <a:ext cx="1997873" cy="368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654" name="Object 14"/>
          <p:cNvGraphicFramePr>
            <a:graphicFrameLocks noChangeAspect="1"/>
          </p:cNvGraphicFramePr>
          <p:nvPr/>
        </p:nvGraphicFramePr>
        <p:xfrm>
          <a:off x="5676161" y="2613630"/>
          <a:ext cx="1252904" cy="990829"/>
        </p:xfrm>
        <a:graphic>
          <a:graphicData uri="http://schemas.openxmlformats.org/presentationml/2006/ole">
            <mc:AlternateContent xmlns:mc="http://schemas.openxmlformats.org/markup-compatibility/2006">
              <mc:Choice xmlns:v="urn:schemas-microsoft-com:vml" Requires="v">
                <p:oleObj spid="_x0000_s419124" name="公式" r:id="rId22" imgW="939600" imgH="990360" progId="Equation.3">
                  <p:embed/>
                </p:oleObj>
              </mc:Choice>
              <mc:Fallback>
                <p:oleObj name="公式" r:id="rId22" imgW="939600" imgH="99036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676161" y="2613630"/>
                        <a:ext cx="1252904" cy="990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655" name="Object 15"/>
          <p:cNvGraphicFramePr>
            <a:graphicFrameLocks noChangeAspect="1"/>
          </p:cNvGraphicFramePr>
          <p:nvPr/>
        </p:nvGraphicFramePr>
        <p:xfrm>
          <a:off x="5286746" y="3021713"/>
          <a:ext cx="353438" cy="166726"/>
        </p:xfrm>
        <a:graphic>
          <a:graphicData uri="http://schemas.openxmlformats.org/presentationml/2006/ole">
            <mc:AlternateContent xmlns:mc="http://schemas.openxmlformats.org/markup-compatibility/2006">
              <mc:Choice xmlns:v="urn:schemas-microsoft-com:vml" Requires="v">
                <p:oleObj spid="_x0000_s419125" name="公式" r:id="rId24" imgW="241200" imgH="152280" progId="Equation.3">
                  <p:embed/>
                </p:oleObj>
              </mc:Choice>
              <mc:Fallback>
                <p:oleObj name="公式" r:id="rId24" imgW="241200" imgH="15228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286746" y="3021713"/>
                        <a:ext cx="353438" cy="16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656" name="Object 16"/>
          <p:cNvGraphicFramePr>
            <a:graphicFrameLocks noChangeAspect="1"/>
          </p:cNvGraphicFramePr>
          <p:nvPr>
            <p:extLst>
              <p:ext uri="{D42A27DB-BD31-4B8C-83A1-F6EECF244321}">
                <p14:modId xmlns:p14="http://schemas.microsoft.com/office/powerpoint/2010/main" val="337053147"/>
              </p:ext>
            </p:extLst>
          </p:nvPr>
        </p:nvGraphicFramePr>
        <p:xfrm>
          <a:off x="2134766" y="3861842"/>
          <a:ext cx="1930814" cy="529754"/>
        </p:xfrm>
        <a:graphic>
          <a:graphicData uri="http://schemas.openxmlformats.org/presentationml/2006/ole">
            <mc:AlternateContent xmlns:mc="http://schemas.openxmlformats.org/markup-compatibility/2006">
              <mc:Choice xmlns:v="urn:schemas-microsoft-com:vml" Requires="v">
                <p:oleObj spid="_x0000_s419126" name="Equation" r:id="rId26" imgW="660240" imgH="241200" progId="Equation.DSMT4">
                  <p:embed/>
                </p:oleObj>
              </mc:Choice>
              <mc:Fallback>
                <p:oleObj name="Equation" r:id="rId26" imgW="660240" imgH="241200" progId="Equation.DSMT4">
                  <p:embed/>
                  <p:pic>
                    <p:nvPicPr>
                      <p:cNvPr id="0" name=""/>
                      <p:cNvPicPr>
                        <a:picLocks noChangeAspect="1" noChangeArrowheads="1"/>
                      </p:cNvPicPr>
                      <p:nvPr/>
                    </p:nvPicPr>
                    <p:blipFill>
                      <a:blip r:embed="rId27"/>
                      <a:srcRect/>
                      <a:stretch>
                        <a:fillRect/>
                      </a:stretch>
                    </p:blipFill>
                    <p:spPr bwMode="auto">
                      <a:xfrm>
                        <a:off x="2134766" y="3861842"/>
                        <a:ext cx="1930814" cy="529754"/>
                      </a:xfrm>
                      <a:prstGeom prst="rect">
                        <a:avLst/>
                      </a:prstGeom>
                      <a:noFill/>
                      <a:ln>
                        <a:noFill/>
                      </a:ln>
                      <a:effectLst/>
                      <a:extLst/>
                    </p:spPr>
                  </p:pic>
                </p:oleObj>
              </mc:Fallback>
            </mc:AlternateContent>
          </a:graphicData>
        </a:graphic>
      </p:graphicFrame>
      <p:graphicFrame>
        <p:nvGraphicFramePr>
          <p:cNvPr id="240657" name="Object 17"/>
          <p:cNvGraphicFramePr>
            <a:graphicFrameLocks noChangeAspect="1"/>
          </p:cNvGraphicFramePr>
          <p:nvPr/>
        </p:nvGraphicFramePr>
        <p:xfrm>
          <a:off x="4203153" y="4101463"/>
          <a:ext cx="321691" cy="152435"/>
        </p:xfrm>
        <a:graphic>
          <a:graphicData uri="http://schemas.openxmlformats.org/presentationml/2006/ole">
            <mc:AlternateContent xmlns:mc="http://schemas.openxmlformats.org/markup-compatibility/2006">
              <mc:Choice xmlns:v="urn:schemas-microsoft-com:vml" Requires="v">
                <p:oleObj spid="_x0000_s419127" name="公式" r:id="rId28" imgW="241200" imgH="152280" progId="Equation.3">
                  <p:embed/>
                </p:oleObj>
              </mc:Choice>
              <mc:Fallback>
                <p:oleObj name="公式" r:id="rId28" imgW="241200" imgH="1522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3153" y="4101463"/>
                        <a:ext cx="321691" cy="152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58" name="Object 18"/>
          <p:cNvGraphicFramePr>
            <a:graphicFrameLocks noChangeAspect="1"/>
          </p:cNvGraphicFramePr>
          <p:nvPr/>
        </p:nvGraphicFramePr>
        <p:xfrm>
          <a:off x="4645479" y="3982372"/>
          <a:ext cx="592590" cy="470009"/>
        </p:xfrm>
        <a:graphic>
          <a:graphicData uri="http://schemas.openxmlformats.org/presentationml/2006/ole">
            <mc:AlternateContent xmlns:mc="http://schemas.openxmlformats.org/markup-compatibility/2006">
              <mc:Choice xmlns:v="urn:schemas-microsoft-com:vml" Requires="v">
                <p:oleObj spid="_x0000_s419128" name="公式" r:id="rId29" imgW="444240" imgH="469800" progId="Equation.3">
                  <p:embed/>
                </p:oleObj>
              </mc:Choice>
              <mc:Fallback>
                <p:oleObj name="公式" r:id="rId29" imgW="444240" imgH="4698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45479" y="3982372"/>
                        <a:ext cx="592590" cy="470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0659" name="Object 19"/>
          <p:cNvGraphicFramePr>
            <a:graphicFrameLocks noChangeAspect="1"/>
          </p:cNvGraphicFramePr>
          <p:nvPr/>
        </p:nvGraphicFramePr>
        <p:xfrm>
          <a:off x="7248640" y="4063354"/>
          <a:ext cx="2065598" cy="393791"/>
        </p:xfrm>
        <a:graphic>
          <a:graphicData uri="http://schemas.openxmlformats.org/presentationml/2006/ole">
            <mc:AlternateContent xmlns:mc="http://schemas.openxmlformats.org/markup-compatibility/2006">
              <mc:Choice xmlns:v="urn:schemas-microsoft-com:vml" Requires="v">
                <p:oleObj spid="_x0000_s419129" name="公式" r:id="rId31" imgW="1549080" imgH="393480" progId="Equation.3">
                  <p:embed/>
                </p:oleObj>
              </mc:Choice>
              <mc:Fallback>
                <p:oleObj name="公式" r:id="rId31" imgW="1549080" imgH="39348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248640" y="4063354"/>
                        <a:ext cx="2065598"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660" name="Object 20"/>
          <p:cNvGraphicFramePr>
            <a:graphicFrameLocks noChangeAspect="1"/>
          </p:cNvGraphicFramePr>
          <p:nvPr/>
        </p:nvGraphicFramePr>
        <p:xfrm>
          <a:off x="5627485" y="3721961"/>
          <a:ext cx="1252904" cy="952721"/>
        </p:xfrm>
        <a:graphic>
          <a:graphicData uri="http://schemas.openxmlformats.org/presentationml/2006/ole">
            <mc:AlternateContent xmlns:mc="http://schemas.openxmlformats.org/markup-compatibility/2006">
              <mc:Choice xmlns:v="urn:schemas-microsoft-com:vml" Requires="v">
                <p:oleObj spid="_x0000_s419130" name="公式" r:id="rId33" imgW="939600" imgH="952200" progId="Equation.3">
                  <p:embed/>
                </p:oleObj>
              </mc:Choice>
              <mc:Fallback>
                <p:oleObj name="公式" r:id="rId33" imgW="939600" imgH="95220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627485" y="3721961"/>
                        <a:ext cx="1252904" cy="9527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661" name="Object 21"/>
          <p:cNvGraphicFramePr>
            <a:graphicFrameLocks noChangeAspect="1"/>
          </p:cNvGraphicFramePr>
          <p:nvPr/>
        </p:nvGraphicFramePr>
        <p:xfrm>
          <a:off x="5238069" y="4126869"/>
          <a:ext cx="353437" cy="166726"/>
        </p:xfrm>
        <a:graphic>
          <a:graphicData uri="http://schemas.openxmlformats.org/presentationml/2006/ole">
            <mc:AlternateContent xmlns:mc="http://schemas.openxmlformats.org/markup-compatibility/2006">
              <mc:Choice xmlns:v="urn:schemas-microsoft-com:vml" Requires="v">
                <p:oleObj spid="_x0000_s419131" name="公式" r:id="rId35" imgW="241200" imgH="152280" progId="Equation.3">
                  <p:embed/>
                </p:oleObj>
              </mc:Choice>
              <mc:Fallback>
                <p:oleObj name="公式" r:id="rId35" imgW="241200" imgH="15228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238069" y="4126869"/>
                        <a:ext cx="353437" cy="16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662" name="Object 22"/>
          <p:cNvGraphicFramePr>
            <a:graphicFrameLocks noChangeAspect="1"/>
          </p:cNvGraphicFramePr>
          <p:nvPr/>
        </p:nvGraphicFramePr>
        <p:xfrm>
          <a:off x="1280417" y="4925565"/>
          <a:ext cx="1930149" cy="470009"/>
        </p:xfrm>
        <a:graphic>
          <a:graphicData uri="http://schemas.openxmlformats.org/presentationml/2006/ole">
            <mc:AlternateContent xmlns:mc="http://schemas.openxmlformats.org/markup-compatibility/2006">
              <mc:Choice xmlns:v="urn:schemas-microsoft-com:vml" Requires="v">
                <p:oleObj spid="_x0000_s419132" name="公式" r:id="rId36" imgW="1447560" imgH="469800" progId="Equation.3">
                  <p:embed/>
                </p:oleObj>
              </mc:Choice>
              <mc:Fallback>
                <p:oleObj name="公式" r:id="rId36" imgW="1447560" imgH="469800" progId="Equation.3">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280417" y="4925565"/>
                        <a:ext cx="1930149" cy="4700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663" name="Object 23"/>
          <p:cNvGraphicFramePr>
            <a:graphicFrameLocks noChangeAspect="1"/>
          </p:cNvGraphicFramePr>
          <p:nvPr>
            <p:extLst>
              <p:ext uri="{D42A27DB-BD31-4B8C-83A1-F6EECF244321}">
                <p14:modId xmlns:p14="http://schemas.microsoft.com/office/powerpoint/2010/main" val="2957264474"/>
              </p:ext>
            </p:extLst>
          </p:nvPr>
        </p:nvGraphicFramePr>
        <p:xfrm>
          <a:off x="3574926" y="4797946"/>
          <a:ext cx="6279854" cy="576064"/>
        </p:xfrm>
        <a:graphic>
          <a:graphicData uri="http://schemas.openxmlformats.org/presentationml/2006/ole">
            <mc:AlternateContent xmlns:mc="http://schemas.openxmlformats.org/markup-compatibility/2006">
              <mc:Choice xmlns:v="urn:schemas-microsoft-com:vml" Requires="v">
                <p:oleObj spid="_x0000_s419133" name="Equation" r:id="rId38" imgW="2577960" imgH="241200" progId="Equation.DSMT4">
                  <p:embed/>
                </p:oleObj>
              </mc:Choice>
              <mc:Fallback>
                <p:oleObj name="Equation" r:id="rId38" imgW="2577960" imgH="241200" progId="Equation.DSMT4">
                  <p:embed/>
                  <p:pic>
                    <p:nvPicPr>
                      <p:cNvPr id="0" name=""/>
                      <p:cNvPicPr>
                        <a:picLocks noChangeAspect="1" noChangeArrowheads="1"/>
                      </p:cNvPicPr>
                      <p:nvPr/>
                    </p:nvPicPr>
                    <p:blipFill>
                      <a:blip r:embed="rId39"/>
                      <a:srcRect/>
                      <a:stretch>
                        <a:fillRect/>
                      </a:stretch>
                    </p:blipFill>
                    <p:spPr bwMode="auto">
                      <a:xfrm>
                        <a:off x="3574926" y="4797946"/>
                        <a:ext cx="6279854" cy="576064"/>
                      </a:xfrm>
                      <a:prstGeom prst="rect">
                        <a:avLst/>
                      </a:prstGeom>
                      <a:noFill/>
                      <a:ln>
                        <a:noFill/>
                      </a:ln>
                      <a:effectLst/>
                    </p:spPr>
                  </p:pic>
                </p:oleObj>
              </mc:Fallback>
            </mc:AlternateContent>
          </a:graphicData>
        </a:graphic>
      </p:graphicFrame>
      <p:graphicFrame>
        <p:nvGraphicFramePr>
          <p:cNvPr id="240664" name="Object 24"/>
          <p:cNvGraphicFramePr>
            <a:graphicFrameLocks noChangeAspect="1"/>
          </p:cNvGraphicFramePr>
          <p:nvPr/>
        </p:nvGraphicFramePr>
        <p:xfrm>
          <a:off x="1267719" y="5565476"/>
          <a:ext cx="6143883" cy="457306"/>
        </p:xfrm>
        <a:graphic>
          <a:graphicData uri="http://schemas.openxmlformats.org/presentationml/2006/ole">
            <mc:AlternateContent xmlns:mc="http://schemas.openxmlformats.org/markup-compatibility/2006">
              <mc:Choice xmlns:v="urn:schemas-microsoft-com:vml" Requires="v">
                <p:oleObj spid="_x0000_s419134" name="公式" r:id="rId40" imgW="4609800" imgH="457200" progId="Equation.3">
                  <p:embed/>
                </p:oleObj>
              </mc:Choice>
              <mc:Fallback>
                <p:oleObj name="公式" r:id="rId40" imgW="4609800" imgH="457200" progId="Equation.3">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267719" y="5565476"/>
                        <a:ext cx="6143883" cy="457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666" name="Object 26"/>
          <p:cNvGraphicFramePr>
            <a:graphicFrameLocks noChangeAspect="1"/>
          </p:cNvGraphicFramePr>
          <p:nvPr>
            <p:extLst>
              <p:ext uri="{D42A27DB-BD31-4B8C-83A1-F6EECF244321}">
                <p14:modId xmlns:p14="http://schemas.microsoft.com/office/powerpoint/2010/main" val="790865777"/>
              </p:ext>
            </p:extLst>
          </p:nvPr>
        </p:nvGraphicFramePr>
        <p:xfrm>
          <a:off x="6959302" y="5503862"/>
          <a:ext cx="2700043" cy="518220"/>
        </p:xfrm>
        <a:graphic>
          <a:graphicData uri="http://schemas.openxmlformats.org/presentationml/2006/ole">
            <mc:AlternateContent xmlns:mc="http://schemas.openxmlformats.org/markup-compatibility/2006">
              <mc:Choice xmlns:v="urn:schemas-microsoft-com:vml" Requires="v">
                <p:oleObj spid="_x0000_s419135" name="Equation" r:id="rId42" imgW="1091880" imgH="279360" progId="Equation.DSMT4">
                  <p:embed/>
                </p:oleObj>
              </mc:Choice>
              <mc:Fallback>
                <p:oleObj name="Equation" r:id="rId42" imgW="1091880" imgH="279360" progId="Equation.DSMT4">
                  <p:embed/>
                  <p:pic>
                    <p:nvPicPr>
                      <p:cNvPr id="0" name=""/>
                      <p:cNvPicPr>
                        <a:picLocks noChangeAspect="1" noChangeArrowheads="1"/>
                      </p:cNvPicPr>
                      <p:nvPr/>
                    </p:nvPicPr>
                    <p:blipFill>
                      <a:blip r:embed="rId43"/>
                      <a:srcRect/>
                      <a:stretch>
                        <a:fillRect/>
                      </a:stretch>
                    </p:blipFill>
                    <p:spPr bwMode="auto">
                      <a:xfrm>
                        <a:off x="6959302" y="5503862"/>
                        <a:ext cx="2700043" cy="51822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04875146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0646"/>
                                        </p:tgtEl>
                                        <p:attrNameLst>
                                          <p:attrName>style.visibility</p:attrName>
                                        </p:attrNameLst>
                                      </p:cBhvr>
                                      <p:to>
                                        <p:strVal val="visible"/>
                                      </p:to>
                                    </p:set>
                                    <p:animEffect transition="in" filter="wipe(left)">
                                      <p:cBhvr>
                                        <p:cTn id="7" dur="500"/>
                                        <p:tgtEl>
                                          <p:spTgt spid="2406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40644"/>
                                        </p:tgtEl>
                                        <p:attrNameLst>
                                          <p:attrName>style.visibility</p:attrName>
                                        </p:attrNameLst>
                                      </p:cBhvr>
                                      <p:to>
                                        <p:strVal val="visible"/>
                                      </p:to>
                                    </p:set>
                                    <p:animEffect transition="in" filter="wipe(left)">
                                      <p:cBhvr>
                                        <p:cTn id="12" dur="500"/>
                                        <p:tgtEl>
                                          <p:spTgt spid="2406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40645"/>
                                        </p:tgtEl>
                                        <p:attrNameLst>
                                          <p:attrName>style.visibility</p:attrName>
                                        </p:attrNameLst>
                                      </p:cBhvr>
                                      <p:to>
                                        <p:strVal val="visible"/>
                                      </p:to>
                                    </p:set>
                                    <p:animEffect transition="in" filter="wipe(left)">
                                      <p:cBhvr>
                                        <p:cTn id="17" dur="500"/>
                                        <p:tgtEl>
                                          <p:spTgt spid="240645"/>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240647"/>
                                        </p:tgtEl>
                                        <p:attrNameLst>
                                          <p:attrName>style.visibility</p:attrName>
                                        </p:attrNameLst>
                                      </p:cBhvr>
                                      <p:to>
                                        <p:strVal val="visible"/>
                                      </p:to>
                                    </p:set>
                                    <p:animEffect transition="in" filter="wipe(left)">
                                      <p:cBhvr>
                                        <p:cTn id="21" dur="500"/>
                                        <p:tgtEl>
                                          <p:spTgt spid="240647"/>
                                        </p:tgtEl>
                                      </p:cBhvr>
                                    </p:animEffect>
                                  </p:childTnLst>
                                </p:cTn>
                              </p:par>
                            </p:childTnLst>
                          </p:cTn>
                        </p:par>
                        <p:par>
                          <p:cTn id="22" fill="hold" nodeType="afterGroup">
                            <p:stCondLst>
                              <p:cond delay="1000"/>
                            </p:stCondLst>
                            <p:childTnLst>
                              <p:par>
                                <p:cTn id="23" presetID="22" presetClass="entr" presetSubtype="8" fill="hold" nodeType="afterEffect">
                                  <p:stCondLst>
                                    <p:cond delay="0"/>
                                  </p:stCondLst>
                                  <p:childTnLst>
                                    <p:set>
                                      <p:cBhvr>
                                        <p:cTn id="24" dur="1" fill="hold">
                                          <p:stCondLst>
                                            <p:cond delay="0"/>
                                          </p:stCondLst>
                                        </p:cTn>
                                        <p:tgtEl>
                                          <p:spTgt spid="240648"/>
                                        </p:tgtEl>
                                        <p:attrNameLst>
                                          <p:attrName>style.visibility</p:attrName>
                                        </p:attrNameLst>
                                      </p:cBhvr>
                                      <p:to>
                                        <p:strVal val="visible"/>
                                      </p:to>
                                    </p:set>
                                    <p:animEffect transition="in" filter="wipe(left)">
                                      <p:cBhvr>
                                        <p:cTn id="25" dur="500"/>
                                        <p:tgtEl>
                                          <p:spTgt spid="24064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40649"/>
                                        </p:tgtEl>
                                        <p:attrNameLst>
                                          <p:attrName>style.visibility</p:attrName>
                                        </p:attrNameLst>
                                      </p:cBhvr>
                                      <p:to>
                                        <p:strVal val="visible"/>
                                      </p:to>
                                    </p:set>
                                    <p:animEffect transition="in" filter="wipe(left)">
                                      <p:cBhvr>
                                        <p:cTn id="30" dur="500"/>
                                        <p:tgtEl>
                                          <p:spTgt spid="24064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240650"/>
                                        </p:tgtEl>
                                        <p:attrNameLst>
                                          <p:attrName>style.visibility</p:attrName>
                                        </p:attrNameLst>
                                      </p:cBhvr>
                                      <p:to>
                                        <p:strVal val="visible"/>
                                      </p:to>
                                    </p:set>
                                    <p:animEffect transition="in" filter="wipe(left)">
                                      <p:cBhvr>
                                        <p:cTn id="35" dur="500"/>
                                        <p:tgtEl>
                                          <p:spTgt spid="24065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240651"/>
                                        </p:tgtEl>
                                        <p:attrNameLst>
                                          <p:attrName>style.visibility</p:attrName>
                                        </p:attrNameLst>
                                      </p:cBhvr>
                                      <p:to>
                                        <p:strVal val="visible"/>
                                      </p:to>
                                    </p:set>
                                    <p:animEffect transition="in" filter="wipe(left)">
                                      <p:cBhvr>
                                        <p:cTn id="40" dur="500"/>
                                        <p:tgtEl>
                                          <p:spTgt spid="240651"/>
                                        </p:tgtEl>
                                      </p:cBhvr>
                                    </p:animEffect>
                                  </p:childTnLst>
                                </p:cTn>
                              </p:par>
                            </p:childTnLst>
                          </p:cTn>
                        </p:par>
                        <p:par>
                          <p:cTn id="41" fill="hold" nodeType="afterGroup">
                            <p:stCondLst>
                              <p:cond delay="500"/>
                            </p:stCondLst>
                            <p:childTnLst>
                              <p:par>
                                <p:cTn id="42" presetID="22" presetClass="entr" presetSubtype="8" fill="hold" nodeType="afterEffect">
                                  <p:stCondLst>
                                    <p:cond delay="0"/>
                                  </p:stCondLst>
                                  <p:childTnLst>
                                    <p:set>
                                      <p:cBhvr>
                                        <p:cTn id="43" dur="1" fill="hold">
                                          <p:stCondLst>
                                            <p:cond delay="0"/>
                                          </p:stCondLst>
                                        </p:cTn>
                                        <p:tgtEl>
                                          <p:spTgt spid="240652"/>
                                        </p:tgtEl>
                                        <p:attrNameLst>
                                          <p:attrName>style.visibility</p:attrName>
                                        </p:attrNameLst>
                                      </p:cBhvr>
                                      <p:to>
                                        <p:strVal val="visible"/>
                                      </p:to>
                                    </p:set>
                                    <p:animEffect transition="in" filter="wipe(left)">
                                      <p:cBhvr>
                                        <p:cTn id="44" dur="500"/>
                                        <p:tgtEl>
                                          <p:spTgt spid="24065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240655"/>
                                        </p:tgtEl>
                                        <p:attrNameLst>
                                          <p:attrName>style.visibility</p:attrName>
                                        </p:attrNameLst>
                                      </p:cBhvr>
                                      <p:to>
                                        <p:strVal val="visible"/>
                                      </p:to>
                                    </p:set>
                                    <p:animEffect transition="in" filter="wipe(left)">
                                      <p:cBhvr>
                                        <p:cTn id="49" dur="500"/>
                                        <p:tgtEl>
                                          <p:spTgt spid="240655"/>
                                        </p:tgtEl>
                                      </p:cBhvr>
                                    </p:animEffect>
                                  </p:childTnLst>
                                </p:cTn>
                              </p:par>
                            </p:childTnLst>
                          </p:cTn>
                        </p:par>
                        <p:par>
                          <p:cTn id="50" fill="hold" nodeType="afterGroup">
                            <p:stCondLst>
                              <p:cond delay="500"/>
                            </p:stCondLst>
                            <p:childTnLst>
                              <p:par>
                                <p:cTn id="51" presetID="22" presetClass="entr" presetSubtype="8" fill="hold" nodeType="afterEffect">
                                  <p:stCondLst>
                                    <p:cond delay="0"/>
                                  </p:stCondLst>
                                  <p:childTnLst>
                                    <p:set>
                                      <p:cBhvr>
                                        <p:cTn id="52" dur="1" fill="hold">
                                          <p:stCondLst>
                                            <p:cond delay="0"/>
                                          </p:stCondLst>
                                        </p:cTn>
                                        <p:tgtEl>
                                          <p:spTgt spid="240654"/>
                                        </p:tgtEl>
                                        <p:attrNameLst>
                                          <p:attrName>style.visibility</p:attrName>
                                        </p:attrNameLst>
                                      </p:cBhvr>
                                      <p:to>
                                        <p:strVal val="visible"/>
                                      </p:to>
                                    </p:set>
                                    <p:animEffect transition="in" filter="wipe(left)">
                                      <p:cBhvr>
                                        <p:cTn id="53" dur="500"/>
                                        <p:tgtEl>
                                          <p:spTgt spid="240654"/>
                                        </p:tgtEl>
                                      </p:cBhvr>
                                    </p:animEffect>
                                  </p:childTnLst>
                                </p:cTn>
                              </p:par>
                            </p:childTnLst>
                          </p:cTn>
                        </p:par>
                        <p:par>
                          <p:cTn id="54" fill="hold" nodeType="afterGroup">
                            <p:stCondLst>
                              <p:cond delay="1000"/>
                            </p:stCondLst>
                            <p:childTnLst>
                              <p:par>
                                <p:cTn id="55" presetID="22" presetClass="entr" presetSubtype="8" fill="hold" nodeType="afterEffect">
                                  <p:stCondLst>
                                    <p:cond delay="0"/>
                                  </p:stCondLst>
                                  <p:childTnLst>
                                    <p:set>
                                      <p:cBhvr>
                                        <p:cTn id="56" dur="1" fill="hold">
                                          <p:stCondLst>
                                            <p:cond delay="0"/>
                                          </p:stCondLst>
                                        </p:cTn>
                                        <p:tgtEl>
                                          <p:spTgt spid="240653"/>
                                        </p:tgtEl>
                                        <p:attrNameLst>
                                          <p:attrName>style.visibility</p:attrName>
                                        </p:attrNameLst>
                                      </p:cBhvr>
                                      <p:to>
                                        <p:strVal val="visible"/>
                                      </p:to>
                                    </p:set>
                                    <p:animEffect transition="in" filter="wipe(left)">
                                      <p:cBhvr>
                                        <p:cTn id="57" dur="500"/>
                                        <p:tgtEl>
                                          <p:spTgt spid="24065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240656"/>
                                        </p:tgtEl>
                                        <p:attrNameLst>
                                          <p:attrName>style.visibility</p:attrName>
                                        </p:attrNameLst>
                                      </p:cBhvr>
                                      <p:to>
                                        <p:strVal val="visible"/>
                                      </p:to>
                                    </p:set>
                                    <p:animEffect transition="in" filter="wipe(left)">
                                      <p:cBhvr>
                                        <p:cTn id="62" dur="500"/>
                                        <p:tgtEl>
                                          <p:spTgt spid="24065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240657"/>
                                        </p:tgtEl>
                                        <p:attrNameLst>
                                          <p:attrName>style.visibility</p:attrName>
                                        </p:attrNameLst>
                                      </p:cBhvr>
                                      <p:to>
                                        <p:strVal val="visible"/>
                                      </p:to>
                                    </p:set>
                                    <p:animEffect transition="in" filter="wipe(left)">
                                      <p:cBhvr>
                                        <p:cTn id="67" dur="500"/>
                                        <p:tgtEl>
                                          <p:spTgt spid="240657"/>
                                        </p:tgtEl>
                                      </p:cBhvr>
                                    </p:animEffect>
                                  </p:childTnLst>
                                </p:cTn>
                              </p:par>
                            </p:childTnLst>
                          </p:cTn>
                        </p:par>
                        <p:par>
                          <p:cTn id="68" fill="hold" nodeType="afterGroup">
                            <p:stCondLst>
                              <p:cond delay="500"/>
                            </p:stCondLst>
                            <p:childTnLst>
                              <p:par>
                                <p:cTn id="69" presetID="22" presetClass="entr" presetSubtype="8" fill="hold" nodeType="afterEffect">
                                  <p:stCondLst>
                                    <p:cond delay="0"/>
                                  </p:stCondLst>
                                  <p:childTnLst>
                                    <p:set>
                                      <p:cBhvr>
                                        <p:cTn id="70" dur="1" fill="hold">
                                          <p:stCondLst>
                                            <p:cond delay="0"/>
                                          </p:stCondLst>
                                        </p:cTn>
                                        <p:tgtEl>
                                          <p:spTgt spid="240658"/>
                                        </p:tgtEl>
                                        <p:attrNameLst>
                                          <p:attrName>style.visibility</p:attrName>
                                        </p:attrNameLst>
                                      </p:cBhvr>
                                      <p:to>
                                        <p:strVal val="visible"/>
                                      </p:to>
                                    </p:set>
                                    <p:animEffect transition="in" filter="wipe(left)">
                                      <p:cBhvr>
                                        <p:cTn id="71" dur="500"/>
                                        <p:tgtEl>
                                          <p:spTgt spid="240658"/>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240661"/>
                                        </p:tgtEl>
                                        <p:attrNameLst>
                                          <p:attrName>style.visibility</p:attrName>
                                        </p:attrNameLst>
                                      </p:cBhvr>
                                      <p:to>
                                        <p:strVal val="visible"/>
                                      </p:to>
                                    </p:set>
                                    <p:animEffect transition="in" filter="wipe(left)">
                                      <p:cBhvr>
                                        <p:cTn id="76" dur="500"/>
                                        <p:tgtEl>
                                          <p:spTgt spid="240661"/>
                                        </p:tgtEl>
                                      </p:cBhvr>
                                    </p:animEffect>
                                  </p:childTnLst>
                                </p:cTn>
                              </p:par>
                            </p:childTnLst>
                          </p:cTn>
                        </p:par>
                        <p:par>
                          <p:cTn id="77" fill="hold" nodeType="afterGroup">
                            <p:stCondLst>
                              <p:cond delay="500"/>
                            </p:stCondLst>
                            <p:childTnLst>
                              <p:par>
                                <p:cTn id="78" presetID="22" presetClass="entr" presetSubtype="8" fill="hold" nodeType="afterEffect">
                                  <p:stCondLst>
                                    <p:cond delay="0"/>
                                  </p:stCondLst>
                                  <p:childTnLst>
                                    <p:set>
                                      <p:cBhvr>
                                        <p:cTn id="79" dur="1" fill="hold">
                                          <p:stCondLst>
                                            <p:cond delay="0"/>
                                          </p:stCondLst>
                                        </p:cTn>
                                        <p:tgtEl>
                                          <p:spTgt spid="240660"/>
                                        </p:tgtEl>
                                        <p:attrNameLst>
                                          <p:attrName>style.visibility</p:attrName>
                                        </p:attrNameLst>
                                      </p:cBhvr>
                                      <p:to>
                                        <p:strVal val="visible"/>
                                      </p:to>
                                    </p:set>
                                    <p:animEffect transition="in" filter="wipe(left)">
                                      <p:cBhvr>
                                        <p:cTn id="80" dur="500"/>
                                        <p:tgtEl>
                                          <p:spTgt spid="240660"/>
                                        </p:tgtEl>
                                      </p:cBhvr>
                                    </p:animEffect>
                                  </p:childTnLst>
                                </p:cTn>
                              </p:par>
                            </p:childTnLst>
                          </p:cTn>
                        </p:par>
                        <p:par>
                          <p:cTn id="81" fill="hold" nodeType="afterGroup">
                            <p:stCondLst>
                              <p:cond delay="1000"/>
                            </p:stCondLst>
                            <p:childTnLst>
                              <p:par>
                                <p:cTn id="82" presetID="22" presetClass="entr" presetSubtype="8" fill="hold" nodeType="afterEffect">
                                  <p:stCondLst>
                                    <p:cond delay="0"/>
                                  </p:stCondLst>
                                  <p:childTnLst>
                                    <p:set>
                                      <p:cBhvr>
                                        <p:cTn id="83" dur="1" fill="hold">
                                          <p:stCondLst>
                                            <p:cond delay="0"/>
                                          </p:stCondLst>
                                        </p:cTn>
                                        <p:tgtEl>
                                          <p:spTgt spid="240659"/>
                                        </p:tgtEl>
                                        <p:attrNameLst>
                                          <p:attrName>style.visibility</p:attrName>
                                        </p:attrNameLst>
                                      </p:cBhvr>
                                      <p:to>
                                        <p:strVal val="visible"/>
                                      </p:to>
                                    </p:set>
                                    <p:animEffect transition="in" filter="wipe(left)">
                                      <p:cBhvr>
                                        <p:cTn id="84" dur="500"/>
                                        <p:tgtEl>
                                          <p:spTgt spid="240659"/>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240662"/>
                                        </p:tgtEl>
                                        <p:attrNameLst>
                                          <p:attrName>style.visibility</p:attrName>
                                        </p:attrNameLst>
                                      </p:cBhvr>
                                      <p:to>
                                        <p:strVal val="visible"/>
                                      </p:to>
                                    </p:set>
                                    <p:animEffect transition="in" filter="wipe(left)">
                                      <p:cBhvr>
                                        <p:cTn id="89" dur="500"/>
                                        <p:tgtEl>
                                          <p:spTgt spid="24066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nodeType="clickEffect">
                                  <p:stCondLst>
                                    <p:cond delay="0"/>
                                  </p:stCondLst>
                                  <p:childTnLst>
                                    <p:set>
                                      <p:cBhvr>
                                        <p:cTn id="93" dur="1" fill="hold">
                                          <p:stCondLst>
                                            <p:cond delay="0"/>
                                          </p:stCondLst>
                                        </p:cTn>
                                        <p:tgtEl>
                                          <p:spTgt spid="240663"/>
                                        </p:tgtEl>
                                        <p:attrNameLst>
                                          <p:attrName>style.visibility</p:attrName>
                                        </p:attrNameLst>
                                      </p:cBhvr>
                                      <p:to>
                                        <p:strVal val="visible"/>
                                      </p:to>
                                    </p:set>
                                    <p:animEffect transition="in" filter="wipe(left)">
                                      <p:cBhvr>
                                        <p:cTn id="94" dur="500"/>
                                        <p:tgtEl>
                                          <p:spTgt spid="240663"/>
                                        </p:tgtEl>
                                      </p:cBhvr>
                                    </p:animEffect>
                                  </p:childTnLst>
                                </p:cTn>
                              </p:par>
                            </p:childTnLst>
                          </p:cTn>
                        </p:par>
                        <p:par>
                          <p:cTn id="95" fill="hold" nodeType="afterGroup">
                            <p:stCondLst>
                              <p:cond delay="500"/>
                            </p:stCondLst>
                            <p:childTnLst>
                              <p:par>
                                <p:cTn id="96" presetID="22" presetClass="entr" presetSubtype="8" fill="hold" nodeType="afterEffect">
                                  <p:stCondLst>
                                    <p:cond delay="0"/>
                                  </p:stCondLst>
                                  <p:childTnLst>
                                    <p:set>
                                      <p:cBhvr>
                                        <p:cTn id="97" dur="1" fill="hold">
                                          <p:stCondLst>
                                            <p:cond delay="0"/>
                                          </p:stCondLst>
                                        </p:cTn>
                                        <p:tgtEl>
                                          <p:spTgt spid="240664"/>
                                        </p:tgtEl>
                                        <p:attrNameLst>
                                          <p:attrName>style.visibility</p:attrName>
                                        </p:attrNameLst>
                                      </p:cBhvr>
                                      <p:to>
                                        <p:strVal val="visible"/>
                                      </p:to>
                                    </p:set>
                                    <p:animEffect transition="in" filter="wipe(left)">
                                      <p:cBhvr>
                                        <p:cTn id="98" dur="500"/>
                                        <p:tgtEl>
                                          <p:spTgt spid="240664"/>
                                        </p:tgtEl>
                                      </p:cBhvr>
                                    </p:animEffect>
                                  </p:childTnLst>
                                </p:cTn>
                              </p:par>
                            </p:childTnLst>
                          </p:cTn>
                        </p:par>
                        <p:par>
                          <p:cTn id="99" fill="hold" nodeType="afterGroup">
                            <p:stCondLst>
                              <p:cond delay="1000"/>
                            </p:stCondLst>
                            <p:childTnLst>
                              <p:par>
                                <p:cTn id="100" presetID="22" presetClass="entr" presetSubtype="8" fill="hold" nodeType="afterEffect">
                                  <p:stCondLst>
                                    <p:cond delay="0"/>
                                  </p:stCondLst>
                                  <p:childTnLst>
                                    <p:set>
                                      <p:cBhvr>
                                        <p:cTn id="101" dur="1" fill="hold">
                                          <p:stCondLst>
                                            <p:cond delay="0"/>
                                          </p:stCondLst>
                                        </p:cTn>
                                        <p:tgtEl>
                                          <p:spTgt spid="240666"/>
                                        </p:tgtEl>
                                        <p:attrNameLst>
                                          <p:attrName>style.visibility</p:attrName>
                                        </p:attrNameLst>
                                      </p:cBhvr>
                                      <p:to>
                                        <p:strVal val="visible"/>
                                      </p:to>
                                    </p:set>
                                    <p:animEffect transition="in" filter="wipe(left)">
                                      <p:cBhvr>
                                        <p:cTn id="102" dur="500"/>
                                        <p:tgtEl>
                                          <p:spTgt spid="240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73" name="Text Box 9"/>
          <p:cNvSpPr txBox="1">
            <a:spLocks noChangeArrowheads="1"/>
          </p:cNvSpPr>
          <p:nvPr/>
        </p:nvSpPr>
        <p:spPr bwMode="auto">
          <a:xfrm>
            <a:off x="1140736" y="1227422"/>
            <a:ext cx="5377749"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dirty="0"/>
              <a:t>由条件概率公式</a:t>
            </a:r>
            <a:r>
              <a:rPr lang="en-US" altLang="zh-CN" sz="2800" dirty="0"/>
              <a:t>,</a:t>
            </a:r>
          </a:p>
        </p:txBody>
      </p:sp>
      <p:sp>
        <p:nvSpPr>
          <p:cNvPr id="241674" name="Text Box 10"/>
          <p:cNvSpPr txBox="1">
            <a:spLocks noChangeArrowheads="1"/>
          </p:cNvSpPr>
          <p:nvPr/>
        </p:nvSpPr>
        <p:spPr bwMode="auto">
          <a:xfrm>
            <a:off x="3795601" y="1232810"/>
            <a:ext cx="3595749"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dirty="0"/>
              <a:t>可得</a:t>
            </a:r>
          </a:p>
        </p:txBody>
      </p:sp>
      <p:graphicFrame>
        <p:nvGraphicFramePr>
          <p:cNvPr id="241675" name="Object 11"/>
          <p:cNvGraphicFramePr>
            <a:graphicFrameLocks noChangeAspect="1"/>
          </p:cNvGraphicFramePr>
          <p:nvPr>
            <p:extLst>
              <p:ext uri="{D42A27DB-BD31-4B8C-83A1-F6EECF244321}">
                <p14:modId xmlns:p14="http://schemas.microsoft.com/office/powerpoint/2010/main" val="2526210093"/>
              </p:ext>
            </p:extLst>
          </p:nvPr>
        </p:nvGraphicFramePr>
        <p:xfrm>
          <a:off x="2854846" y="2133650"/>
          <a:ext cx="3315988" cy="637133"/>
        </p:xfrm>
        <a:graphic>
          <a:graphicData uri="http://schemas.openxmlformats.org/presentationml/2006/ole">
            <mc:AlternateContent xmlns:mc="http://schemas.openxmlformats.org/markup-compatibility/2006">
              <mc:Choice xmlns:v="urn:schemas-microsoft-com:vml" Requires="v">
                <p:oleObj spid="_x0000_s394602" name="Equation" r:id="rId3" imgW="1091880" imgH="279360" progId="Equation.DSMT4">
                  <p:embed/>
                </p:oleObj>
              </mc:Choice>
              <mc:Fallback>
                <p:oleObj name="Equation" r:id="rId3" imgW="1091880" imgH="279360" progId="Equation.DSMT4">
                  <p:embed/>
                  <p:pic>
                    <p:nvPicPr>
                      <p:cNvPr id="0" name=""/>
                      <p:cNvPicPr>
                        <a:picLocks noChangeAspect="1" noChangeArrowheads="1"/>
                      </p:cNvPicPr>
                      <p:nvPr/>
                    </p:nvPicPr>
                    <p:blipFill>
                      <a:blip r:embed="rId4"/>
                      <a:srcRect/>
                      <a:stretch>
                        <a:fillRect/>
                      </a:stretch>
                    </p:blipFill>
                    <p:spPr bwMode="auto">
                      <a:xfrm>
                        <a:off x="2854846" y="2133650"/>
                        <a:ext cx="3315988" cy="637133"/>
                      </a:xfrm>
                      <a:prstGeom prst="rect">
                        <a:avLst/>
                      </a:prstGeom>
                      <a:noFill/>
                      <a:ln>
                        <a:noFill/>
                      </a:ln>
                      <a:effectLst/>
                      <a:extLst/>
                    </p:spPr>
                  </p:pic>
                </p:oleObj>
              </mc:Fallback>
            </mc:AlternateContent>
          </a:graphicData>
        </a:graphic>
      </p:graphicFrame>
      <p:graphicFrame>
        <p:nvGraphicFramePr>
          <p:cNvPr id="241676" name="Object 12"/>
          <p:cNvGraphicFramePr>
            <a:graphicFrameLocks noChangeAspect="1"/>
          </p:cNvGraphicFramePr>
          <p:nvPr/>
        </p:nvGraphicFramePr>
        <p:xfrm>
          <a:off x="6190445" y="2424674"/>
          <a:ext cx="321691" cy="152435"/>
        </p:xfrm>
        <a:graphic>
          <a:graphicData uri="http://schemas.openxmlformats.org/presentationml/2006/ole">
            <mc:AlternateContent xmlns:mc="http://schemas.openxmlformats.org/markup-compatibility/2006">
              <mc:Choice xmlns:v="urn:schemas-microsoft-com:vml" Requires="v">
                <p:oleObj spid="_x0000_s394603" name="公式" r:id="rId5" imgW="241200" imgH="152280" progId="Equation.3">
                  <p:embed/>
                </p:oleObj>
              </mc:Choice>
              <mc:Fallback>
                <p:oleObj name="公式" r:id="rId5" imgW="241200" imgH="152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0445" y="2424674"/>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678" name="Object 14"/>
          <p:cNvGraphicFramePr>
            <a:graphicFrameLocks noChangeAspect="1"/>
          </p:cNvGraphicFramePr>
          <p:nvPr>
            <p:extLst>
              <p:ext uri="{D42A27DB-BD31-4B8C-83A1-F6EECF244321}">
                <p14:modId xmlns:p14="http://schemas.microsoft.com/office/powerpoint/2010/main" val="1801265285"/>
              </p:ext>
            </p:extLst>
          </p:nvPr>
        </p:nvGraphicFramePr>
        <p:xfrm>
          <a:off x="6550700" y="1917626"/>
          <a:ext cx="3240360" cy="1010692"/>
        </p:xfrm>
        <a:graphic>
          <a:graphicData uri="http://schemas.openxmlformats.org/presentationml/2006/ole">
            <mc:AlternateContent xmlns:mc="http://schemas.openxmlformats.org/markup-compatibility/2006">
              <mc:Choice xmlns:v="urn:schemas-microsoft-com:vml" Requires="v">
                <p:oleObj spid="_x0000_s394604" name="Equation" r:id="rId7" imgW="1130040" imgH="469800" progId="Equation.DSMT4">
                  <p:embed/>
                </p:oleObj>
              </mc:Choice>
              <mc:Fallback>
                <p:oleObj name="Equation" r:id="rId7" imgW="1130040" imgH="469800" progId="Equation.DSMT4">
                  <p:embed/>
                  <p:pic>
                    <p:nvPicPr>
                      <p:cNvPr id="0" name=""/>
                      <p:cNvPicPr>
                        <a:picLocks noChangeAspect="1" noChangeArrowheads="1"/>
                      </p:cNvPicPr>
                      <p:nvPr/>
                    </p:nvPicPr>
                    <p:blipFill>
                      <a:blip r:embed="rId8"/>
                      <a:srcRect/>
                      <a:stretch>
                        <a:fillRect/>
                      </a:stretch>
                    </p:blipFill>
                    <p:spPr bwMode="auto">
                      <a:xfrm>
                        <a:off x="6550700" y="1917626"/>
                        <a:ext cx="3240360" cy="1010692"/>
                      </a:xfrm>
                      <a:prstGeom prst="rect">
                        <a:avLst/>
                      </a:prstGeom>
                      <a:noFill/>
                      <a:ln>
                        <a:noFill/>
                      </a:ln>
                      <a:effectLst/>
                      <a:extLst/>
                    </p:spPr>
                  </p:pic>
                </p:oleObj>
              </mc:Fallback>
            </mc:AlternateContent>
          </a:graphicData>
        </a:graphic>
      </p:graphicFrame>
      <p:graphicFrame>
        <p:nvGraphicFramePr>
          <p:cNvPr id="241679" name="Object 15"/>
          <p:cNvGraphicFramePr>
            <a:graphicFrameLocks noChangeAspect="1"/>
          </p:cNvGraphicFramePr>
          <p:nvPr/>
        </p:nvGraphicFramePr>
        <p:xfrm>
          <a:off x="6190445" y="3606048"/>
          <a:ext cx="321691" cy="152435"/>
        </p:xfrm>
        <a:graphic>
          <a:graphicData uri="http://schemas.openxmlformats.org/presentationml/2006/ole">
            <mc:AlternateContent xmlns:mc="http://schemas.openxmlformats.org/markup-compatibility/2006">
              <mc:Choice xmlns:v="urn:schemas-microsoft-com:vml" Requires="v">
                <p:oleObj spid="_x0000_s394605" name="公式" r:id="rId9" imgW="241200" imgH="152280" progId="Equation.3">
                  <p:embed/>
                </p:oleObj>
              </mc:Choice>
              <mc:Fallback>
                <p:oleObj name="公式" r:id="rId9" imgW="241200" imgH="152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0445" y="3606048"/>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680" name="Object 16"/>
          <p:cNvGraphicFramePr>
            <a:graphicFrameLocks noChangeAspect="1"/>
          </p:cNvGraphicFramePr>
          <p:nvPr/>
        </p:nvGraphicFramePr>
        <p:xfrm>
          <a:off x="6575628" y="3218608"/>
          <a:ext cx="863488" cy="1003532"/>
        </p:xfrm>
        <a:graphic>
          <a:graphicData uri="http://schemas.openxmlformats.org/presentationml/2006/ole">
            <mc:AlternateContent xmlns:mc="http://schemas.openxmlformats.org/markup-compatibility/2006">
              <mc:Choice xmlns:v="urn:schemas-microsoft-com:vml" Requires="v">
                <p:oleObj spid="_x0000_s394606" name="公式" r:id="rId10" imgW="647640" imgH="1002960" progId="Equation.3">
                  <p:embed/>
                </p:oleObj>
              </mc:Choice>
              <mc:Fallback>
                <p:oleObj name="公式" r:id="rId10" imgW="647640" imgH="100296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75628" y="3218608"/>
                        <a:ext cx="863488" cy="1003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681" name="Object 17"/>
          <p:cNvGraphicFramePr>
            <a:graphicFrameLocks noChangeAspect="1"/>
          </p:cNvGraphicFramePr>
          <p:nvPr/>
        </p:nvGraphicFramePr>
        <p:xfrm>
          <a:off x="7606310" y="3493309"/>
          <a:ext cx="1980942" cy="368385"/>
        </p:xfrm>
        <a:graphic>
          <a:graphicData uri="http://schemas.openxmlformats.org/presentationml/2006/ole">
            <mc:AlternateContent xmlns:mc="http://schemas.openxmlformats.org/markup-compatibility/2006">
              <mc:Choice xmlns:v="urn:schemas-microsoft-com:vml" Requires="v">
                <p:oleObj spid="_x0000_s394607" name="公式" r:id="rId12" imgW="1485720" imgH="368280" progId="Equation.3">
                  <p:embed/>
                </p:oleObj>
              </mc:Choice>
              <mc:Fallback>
                <p:oleObj name="公式" r:id="rId12" imgW="1485720" imgH="3682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06310" y="3493309"/>
                        <a:ext cx="1980942" cy="368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7714711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1673"/>
                                        </p:tgtEl>
                                        <p:attrNameLst>
                                          <p:attrName>style.visibility</p:attrName>
                                        </p:attrNameLst>
                                      </p:cBhvr>
                                      <p:to>
                                        <p:strVal val="visible"/>
                                      </p:to>
                                    </p:set>
                                    <p:animEffect transition="in" filter="wipe(left)">
                                      <p:cBhvr>
                                        <p:cTn id="7" dur="500"/>
                                        <p:tgtEl>
                                          <p:spTgt spid="2416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1674"/>
                                        </p:tgtEl>
                                        <p:attrNameLst>
                                          <p:attrName>style.visibility</p:attrName>
                                        </p:attrNameLst>
                                      </p:cBhvr>
                                      <p:to>
                                        <p:strVal val="visible"/>
                                      </p:to>
                                    </p:set>
                                    <p:animEffect transition="in" filter="wipe(left)">
                                      <p:cBhvr>
                                        <p:cTn id="12" dur="500"/>
                                        <p:tgtEl>
                                          <p:spTgt spid="2416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41675"/>
                                        </p:tgtEl>
                                        <p:attrNameLst>
                                          <p:attrName>style.visibility</p:attrName>
                                        </p:attrNameLst>
                                      </p:cBhvr>
                                      <p:to>
                                        <p:strVal val="visible"/>
                                      </p:to>
                                    </p:set>
                                    <p:animEffect transition="in" filter="wipe(left)">
                                      <p:cBhvr>
                                        <p:cTn id="17" dur="500"/>
                                        <p:tgtEl>
                                          <p:spTgt spid="2416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41676"/>
                                        </p:tgtEl>
                                        <p:attrNameLst>
                                          <p:attrName>style.visibility</p:attrName>
                                        </p:attrNameLst>
                                      </p:cBhvr>
                                      <p:to>
                                        <p:strVal val="visible"/>
                                      </p:to>
                                    </p:set>
                                    <p:animEffect transition="in" filter="wipe(left)">
                                      <p:cBhvr>
                                        <p:cTn id="22" dur="500"/>
                                        <p:tgtEl>
                                          <p:spTgt spid="241676"/>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241678"/>
                                        </p:tgtEl>
                                        <p:attrNameLst>
                                          <p:attrName>style.visibility</p:attrName>
                                        </p:attrNameLst>
                                      </p:cBhvr>
                                      <p:to>
                                        <p:strVal val="visible"/>
                                      </p:to>
                                    </p:set>
                                    <p:animEffect transition="in" filter="wipe(left)">
                                      <p:cBhvr>
                                        <p:cTn id="26" dur="500"/>
                                        <p:tgtEl>
                                          <p:spTgt spid="24167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41679"/>
                                        </p:tgtEl>
                                        <p:attrNameLst>
                                          <p:attrName>style.visibility</p:attrName>
                                        </p:attrNameLst>
                                      </p:cBhvr>
                                      <p:to>
                                        <p:strVal val="visible"/>
                                      </p:to>
                                    </p:set>
                                    <p:animEffect transition="in" filter="wipe(left)">
                                      <p:cBhvr>
                                        <p:cTn id="31" dur="500"/>
                                        <p:tgtEl>
                                          <p:spTgt spid="241679"/>
                                        </p:tgtEl>
                                      </p:cBhvr>
                                    </p:animEffect>
                                  </p:childTnLst>
                                </p:cTn>
                              </p:par>
                            </p:childTnLst>
                          </p:cTn>
                        </p:par>
                        <p:par>
                          <p:cTn id="32" fill="hold" nodeType="afterGroup">
                            <p:stCondLst>
                              <p:cond delay="500"/>
                            </p:stCondLst>
                            <p:childTnLst>
                              <p:par>
                                <p:cTn id="33" presetID="22" presetClass="entr" presetSubtype="8" fill="hold" nodeType="afterEffect">
                                  <p:stCondLst>
                                    <p:cond delay="0"/>
                                  </p:stCondLst>
                                  <p:childTnLst>
                                    <p:set>
                                      <p:cBhvr>
                                        <p:cTn id="34" dur="1" fill="hold">
                                          <p:stCondLst>
                                            <p:cond delay="0"/>
                                          </p:stCondLst>
                                        </p:cTn>
                                        <p:tgtEl>
                                          <p:spTgt spid="241680"/>
                                        </p:tgtEl>
                                        <p:attrNameLst>
                                          <p:attrName>style.visibility</p:attrName>
                                        </p:attrNameLst>
                                      </p:cBhvr>
                                      <p:to>
                                        <p:strVal val="visible"/>
                                      </p:to>
                                    </p:set>
                                    <p:animEffect transition="in" filter="wipe(left)">
                                      <p:cBhvr>
                                        <p:cTn id="35" dur="500"/>
                                        <p:tgtEl>
                                          <p:spTgt spid="241680"/>
                                        </p:tgtEl>
                                      </p:cBhvr>
                                    </p:animEffect>
                                  </p:childTnLst>
                                </p:cTn>
                              </p:par>
                            </p:childTnLst>
                          </p:cTn>
                        </p:par>
                        <p:par>
                          <p:cTn id="36" fill="hold" nodeType="afterGroup">
                            <p:stCondLst>
                              <p:cond delay="1000"/>
                            </p:stCondLst>
                            <p:childTnLst>
                              <p:par>
                                <p:cTn id="37" presetID="22" presetClass="entr" presetSubtype="8" fill="hold" nodeType="afterEffect">
                                  <p:stCondLst>
                                    <p:cond delay="0"/>
                                  </p:stCondLst>
                                  <p:childTnLst>
                                    <p:set>
                                      <p:cBhvr>
                                        <p:cTn id="38" dur="1" fill="hold">
                                          <p:stCondLst>
                                            <p:cond delay="0"/>
                                          </p:stCondLst>
                                        </p:cTn>
                                        <p:tgtEl>
                                          <p:spTgt spid="241681"/>
                                        </p:tgtEl>
                                        <p:attrNameLst>
                                          <p:attrName>style.visibility</p:attrName>
                                        </p:attrNameLst>
                                      </p:cBhvr>
                                      <p:to>
                                        <p:strVal val="visible"/>
                                      </p:to>
                                    </p:set>
                                    <p:animEffect transition="in" filter="wipe(left)">
                                      <p:cBhvr>
                                        <p:cTn id="39" dur="500"/>
                                        <p:tgtEl>
                                          <p:spTgt spid="241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73" grpId="0"/>
      <p:bldP spid="24167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2"/>
          <p:cNvSpPr txBox="1">
            <a:spLocks noChangeArrowheads="1"/>
          </p:cNvSpPr>
          <p:nvPr/>
        </p:nvSpPr>
        <p:spPr bwMode="auto">
          <a:xfrm>
            <a:off x="2035968" y="692311"/>
            <a:ext cx="1754489"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dirty="0">
                <a:solidFill>
                  <a:srgbClr val="3333FF"/>
                </a:solidFill>
                <a:ea typeface="黑体" pitchFamily="2" charset="-122"/>
              </a:rPr>
              <a:t>定义</a:t>
            </a:r>
          </a:p>
        </p:txBody>
      </p:sp>
      <p:graphicFrame>
        <p:nvGraphicFramePr>
          <p:cNvPr id="243715" name="Object 3"/>
          <p:cNvGraphicFramePr>
            <a:graphicFrameLocks noChangeAspect="1"/>
          </p:cNvGraphicFramePr>
          <p:nvPr>
            <p:extLst>
              <p:ext uri="{D42A27DB-BD31-4B8C-83A1-F6EECF244321}">
                <p14:modId xmlns:p14="http://schemas.microsoft.com/office/powerpoint/2010/main" val="1235907362"/>
              </p:ext>
            </p:extLst>
          </p:nvPr>
        </p:nvGraphicFramePr>
        <p:xfrm>
          <a:off x="3485698" y="779643"/>
          <a:ext cx="5273804" cy="444603"/>
        </p:xfrm>
        <a:graphic>
          <a:graphicData uri="http://schemas.openxmlformats.org/presentationml/2006/ole">
            <mc:AlternateContent xmlns:mc="http://schemas.openxmlformats.org/markup-compatibility/2006">
              <mc:Choice xmlns:v="urn:schemas-microsoft-com:vml" Requires="v">
                <p:oleObj spid="_x0000_s423011" name="公式" r:id="rId3" imgW="5270400" imgH="444240" progId="Equation.3">
                  <p:embed/>
                </p:oleObj>
              </mc:Choice>
              <mc:Fallback>
                <p:oleObj name="公式" r:id="rId3" imgW="527040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5698" y="779643"/>
                        <a:ext cx="5273804" cy="444603"/>
                      </a:xfrm>
                      <a:prstGeom prst="rect">
                        <a:avLst/>
                      </a:prstGeom>
                      <a:noFill/>
                      <a:ln>
                        <a:noFill/>
                      </a:ln>
                      <a:effectLst/>
                    </p:spPr>
                  </p:pic>
                </p:oleObj>
              </mc:Fallback>
            </mc:AlternateContent>
          </a:graphicData>
        </a:graphic>
      </p:graphicFrame>
      <p:graphicFrame>
        <p:nvGraphicFramePr>
          <p:cNvPr id="243716" name="Object 4"/>
          <p:cNvGraphicFramePr>
            <a:graphicFrameLocks noChangeAspect="1"/>
          </p:cNvGraphicFramePr>
          <p:nvPr>
            <p:extLst>
              <p:ext uri="{D42A27DB-BD31-4B8C-83A1-F6EECF244321}">
                <p14:modId xmlns:p14="http://schemas.microsoft.com/office/powerpoint/2010/main" val="2591251466"/>
              </p:ext>
            </p:extLst>
          </p:nvPr>
        </p:nvGraphicFramePr>
        <p:xfrm>
          <a:off x="1212693" y="1341749"/>
          <a:ext cx="1700519" cy="419197"/>
        </p:xfrm>
        <a:graphic>
          <a:graphicData uri="http://schemas.openxmlformats.org/presentationml/2006/ole">
            <mc:AlternateContent xmlns:mc="http://schemas.openxmlformats.org/markup-compatibility/2006">
              <mc:Choice xmlns:v="urn:schemas-microsoft-com:vml" Requires="v">
                <p:oleObj spid="_x0000_s423012" name="公式" r:id="rId5" imgW="1485720" imgH="419040" progId="Equation.3">
                  <p:embed/>
                </p:oleObj>
              </mc:Choice>
              <mc:Fallback>
                <p:oleObj name="公式" r:id="rId5" imgW="148572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2693" y="1341749"/>
                        <a:ext cx="1700519" cy="419197"/>
                      </a:xfrm>
                      <a:prstGeom prst="rect">
                        <a:avLst/>
                      </a:prstGeom>
                      <a:noFill/>
                      <a:ln>
                        <a:noFill/>
                      </a:ln>
                      <a:effectLst/>
                    </p:spPr>
                  </p:pic>
                </p:oleObj>
              </mc:Fallback>
            </mc:AlternateContent>
          </a:graphicData>
        </a:graphic>
      </p:graphicFrame>
      <p:sp>
        <p:nvSpPr>
          <p:cNvPr id="243717" name="Text Box 5"/>
          <p:cNvSpPr txBox="1">
            <a:spLocks noChangeArrowheads="1"/>
          </p:cNvSpPr>
          <p:nvPr/>
        </p:nvSpPr>
        <p:spPr bwMode="auto">
          <a:xfrm>
            <a:off x="8687494" y="728754"/>
            <a:ext cx="1119714"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algn="r"/>
            <a:r>
              <a:rPr lang="zh-CN" altLang="en-US" sz="2800" dirty="0"/>
              <a:t>对于</a:t>
            </a:r>
          </a:p>
        </p:txBody>
      </p:sp>
      <p:graphicFrame>
        <p:nvGraphicFramePr>
          <p:cNvPr id="243718" name="Object 6"/>
          <p:cNvGraphicFramePr>
            <a:graphicFrameLocks noChangeAspect="1"/>
          </p:cNvGraphicFramePr>
          <p:nvPr/>
        </p:nvGraphicFramePr>
        <p:xfrm>
          <a:off x="3119561" y="1357627"/>
          <a:ext cx="3589399" cy="482712"/>
        </p:xfrm>
        <a:graphic>
          <a:graphicData uri="http://schemas.openxmlformats.org/presentationml/2006/ole">
            <mc:AlternateContent xmlns:mc="http://schemas.openxmlformats.org/markup-compatibility/2006">
              <mc:Choice xmlns:v="urn:schemas-microsoft-com:vml" Requires="v">
                <p:oleObj spid="_x0000_s423013" name="公式" r:id="rId7" imgW="2692080" imgH="482400" progId="Equation.3">
                  <p:embed/>
                </p:oleObj>
              </mc:Choice>
              <mc:Fallback>
                <p:oleObj name="公式" r:id="rId7" imgW="2692080" imgH="482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9561" y="1357627"/>
                        <a:ext cx="3589399" cy="482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3719" name="Text Box 7"/>
          <p:cNvSpPr txBox="1">
            <a:spLocks noChangeArrowheads="1"/>
          </p:cNvSpPr>
          <p:nvPr/>
        </p:nvSpPr>
        <p:spPr bwMode="auto">
          <a:xfrm>
            <a:off x="6740707" y="1287761"/>
            <a:ext cx="2617975"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dirty="0"/>
              <a:t>则称</a:t>
            </a:r>
          </a:p>
        </p:txBody>
      </p:sp>
      <p:graphicFrame>
        <p:nvGraphicFramePr>
          <p:cNvPr id="243720" name="Object 8"/>
          <p:cNvGraphicFramePr>
            <a:graphicFrameLocks noChangeAspect="1"/>
          </p:cNvGraphicFramePr>
          <p:nvPr/>
        </p:nvGraphicFramePr>
        <p:xfrm>
          <a:off x="1199995" y="2243657"/>
          <a:ext cx="3453950" cy="495415"/>
        </p:xfrm>
        <a:graphic>
          <a:graphicData uri="http://schemas.openxmlformats.org/presentationml/2006/ole">
            <mc:AlternateContent xmlns:mc="http://schemas.openxmlformats.org/markup-compatibility/2006">
              <mc:Choice xmlns:v="urn:schemas-microsoft-com:vml" Requires="v">
                <p:oleObj spid="_x0000_s423014" name="公式" r:id="rId9" imgW="2590560" imgH="495000" progId="Equation.3">
                  <p:embed/>
                </p:oleObj>
              </mc:Choice>
              <mc:Fallback>
                <p:oleObj name="公式" r:id="rId9" imgW="2590560" imgH="495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9995" y="2243657"/>
                        <a:ext cx="3453950" cy="49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3721" name="Object 9"/>
          <p:cNvGraphicFramePr>
            <a:graphicFrameLocks noChangeAspect="1"/>
          </p:cNvGraphicFramePr>
          <p:nvPr/>
        </p:nvGraphicFramePr>
        <p:xfrm>
          <a:off x="5041244" y="2003889"/>
          <a:ext cx="3589399" cy="1003532"/>
        </p:xfrm>
        <a:graphic>
          <a:graphicData uri="http://schemas.openxmlformats.org/presentationml/2006/ole">
            <mc:AlternateContent xmlns:mc="http://schemas.openxmlformats.org/markup-compatibility/2006">
              <mc:Choice xmlns:v="urn:schemas-microsoft-com:vml" Requires="v">
                <p:oleObj spid="_x0000_s423015" name="公式" r:id="rId11" imgW="2692080" imgH="1002960" progId="Equation.3">
                  <p:embed/>
                </p:oleObj>
              </mc:Choice>
              <mc:Fallback>
                <p:oleObj name="公式" r:id="rId11" imgW="2692080" imgH="10029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41244" y="2003889"/>
                        <a:ext cx="3589399" cy="1003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3722" name="Object 10"/>
          <p:cNvGraphicFramePr>
            <a:graphicFrameLocks noChangeAspect="1"/>
          </p:cNvGraphicFramePr>
          <p:nvPr/>
        </p:nvGraphicFramePr>
        <p:xfrm>
          <a:off x="9081435" y="2007065"/>
          <a:ext cx="863488" cy="1003532"/>
        </p:xfrm>
        <a:graphic>
          <a:graphicData uri="http://schemas.openxmlformats.org/presentationml/2006/ole">
            <mc:AlternateContent xmlns:mc="http://schemas.openxmlformats.org/markup-compatibility/2006">
              <mc:Choice xmlns:v="urn:schemas-microsoft-com:vml" Requires="v">
                <p:oleObj spid="_x0000_s423016" name="公式" r:id="rId13" imgW="647640" imgH="1002960" progId="Equation.3">
                  <p:embed/>
                </p:oleObj>
              </mc:Choice>
              <mc:Fallback>
                <p:oleObj name="公式" r:id="rId13" imgW="647640" imgH="10029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81435" y="2007065"/>
                        <a:ext cx="863488" cy="1003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3723" name="Object 11"/>
          <p:cNvGraphicFramePr>
            <a:graphicFrameLocks noChangeAspect="1"/>
          </p:cNvGraphicFramePr>
          <p:nvPr/>
        </p:nvGraphicFramePr>
        <p:xfrm>
          <a:off x="4656061" y="2404032"/>
          <a:ext cx="321691" cy="152435"/>
        </p:xfrm>
        <a:graphic>
          <a:graphicData uri="http://schemas.openxmlformats.org/presentationml/2006/ole">
            <mc:AlternateContent xmlns:mc="http://schemas.openxmlformats.org/markup-compatibility/2006">
              <mc:Choice xmlns:v="urn:schemas-microsoft-com:vml" Requires="v">
                <p:oleObj spid="_x0000_s423017" name="公式" r:id="rId15" imgW="241200" imgH="152280" progId="Equation.3">
                  <p:embed/>
                </p:oleObj>
              </mc:Choice>
              <mc:Fallback>
                <p:oleObj name="公式" r:id="rId15" imgW="241200" imgH="1522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56061" y="2404032"/>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3724" name="Object 12"/>
          <p:cNvGraphicFramePr>
            <a:graphicFrameLocks noChangeAspect="1"/>
          </p:cNvGraphicFramePr>
          <p:nvPr/>
        </p:nvGraphicFramePr>
        <p:xfrm>
          <a:off x="8666623" y="2399269"/>
          <a:ext cx="321691" cy="152435"/>
        </p:xfrm>
        <a:graphic>
          <a:graphicData uri="http://schemas.openxmlformats.org/presentationml/2006/ole">
            <mc:AlternateContent xmlns:mc="http://schemas.openxmlformats.org/markup-compatibility/2006">
              <mc:Choice xmlns:v="urn:schemas-microsoft-com:vml" Requires="v">
                <p:oleObj spid="_x0000_s423018" name="公式" r:id="rId17" imgW="241200" imgH="152280" progId="Equation.3">
                  <p:embed/>
                </p:oleObj>
              </mc:Choice>
              <mc:Fallback>
                <p:oleObj name="公式" r:id="rId17" imgW="241200" imgH="1522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66623" y="2399269"/>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3725" name="Object 13"/>
          <p:cNvGraphicFramePr>
            <a:graphicFrameLocks noChangeAspect="1"/>
          </p:cNvGraphicFramePr>
          <p:nvPr/>
        </p:nvGraphicFramePr>
        <p:xfrm>
          <a:off x="9934340" y="2283354"/>
          <a:ext cx="1997873" cy="368385"/>
        </p:xfrm>
        <a:graphic>
          <a:graphicData uri="http://schemas.openxmlformats.org/presentationml/2006/ole">
            <mc:AlternateContent xmlns:mc="http://schemas.openxmlformats.org/markup-compatibility/2006">
              <mc:Choice xmlns:v="urn:schemas-microsoft-com:vml" Requires="v">
                <p:oleObj spid="_x0000_s423019" name="公式" r:id="rId18" imgW="1498320" imgH="368280" progId="Equation.3">
                  <p:embed/>
                </p:oleObj>
              </mc:Choice>
              <mc:Fallback>
                <p:oleObj name="公式" r:id="rId18" imgW="1498320" imgH="36828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934340" y="2283354"/>
                        <a:ext cx="1997873" cy="368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3727" name="Object 15"/>
          <p:cNvGraphicFramePr>
            <a:graphicFrameLocks noChangeAspect="1"/>
          </p:cNvGraphicFramePr>
          <p:nvPr>
            <p:extLst>
              <p:ext uri="{D42A27DB-BD31-4B8C-83A1-F6EECF244321}">
                <p14:modId xmlns:p14="http://schemas.microsoft.com/office/powerpoint/2010/main" val="664558482"/>
              </p:ext>
            </p:extLst>
          </p:nvPr>
        </p:nvGraphicFramePr>
        <p:xfrm>
          <a:off x="1221159" y="3156681"/>
          <a:ext cx="7250312" cy="495415"/>
        </p:xfrm>
        <a:graphic>
          <a:graphicData uri="http://schemas.openxmlformats.org/presentationml/2006/ole">
            <mc:AlternateContent xmlns:mc="http://schemas.openxmlformats.org/markup-compatibility/2006">
              <mc:Choice xmlns:v="urn:schemas-microsoft-com:vml" Requires="v">
                <p:oleObj spid="_x0000_s423020" name="公式" r:id="rId20" imgW="6933960" imgH="495000" progId="Equation.3">
                  <p:embed/>
                </p:oleObj>
              </mc:Choice>
              <mc:Fallback>
                <p:oleObj name="公式" r:id="rId20" imgW="6933960" imgH="4950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21159" y="3156681"/>
                        <a:ext cx="7250312" cy="495415"/>
                      </a:xfrm>
                      <a:prstGeom prst="rect">
                        <a:avLst/>
                      </a:prstGeom>
                      <a:noFill/>
                      <a:ln>
                        <a:noFill/>
                      </a:ln>
                      <a:effectLst/>
                    </p:spPr>
                  </p:pic>
                </p:oleObj>
              </mc:Fallback>
            </mc:AlternateContent>
          </a:graphicData>
        </a:graphic>
      </p:graphicFrame>
      <p:sp>
        <p:nvSpPr>
          <p:cNvPr id="243728" name="Text Box 16"/>
          <p:cNvSpPr txBox="1">
            <a:spLocks noChangeArrowheads="1"/>
          </p:cNvSpPr>
          <p:nvPr/>
        </p:nvSpPr>
        <p:spPr bwMode="auto">
          <a:xfrm>
            <a:off x="2035969" y="3764835"/>
            <a:ext cx="2715331"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dirty="0"/>
              <a:t>同样</a:t>
            </a:r>
            <a:r>
              <a:rPr lang="en-US" altLang="zh-CN" sz="2800" dirty="0"/>
              <a:t>,</a:t>
            </a:r>
          </a:p>
        </p:txBody>
      </p:sp>
      <p:graphicFrame>
        <p:nvGraphicFramePr>
          <p:cNvPr id="243729" name="Object 17"/>
          <p:cNvGraphicFramePr>
            <a:graphicFrameLocks noChangeAspect="1"/>
          </p:cNvGraphicFramePr>
          <p:nvPr>
            <p:extLst>
              <p:ext uri="{D42A27DB-BD31-4B8C-83A1-F6EECF244321}">
                <p14:modId xmlns:p14="http://schemas.microsoft.com/office/powerpoint/2010/main" val="378654624"/>
              </p:ext>
            </p:extLst>
          </p:nvPr>
        </p:nvGraphicFramePr>
        <p:xfrm>
          <a:off x="3312153" y="3836288"/>
          <a:ext cx="2278997" cy="431900"/>
        </p:xfrm>
        <a:graphic>
          <a:graphicData uri="http://schemas.openxmlformats.org/presentationml/2006/ole">
            <mc:AlternateContent xmlns:mc="http://schemas.openxmlformats.org/markup-compatibility/2006">
              <mc:Choice xmlns:v="urn:schemas-microsoft-com:vml" Requires="v">
                <p:oleObj spid="_x0000_s423021" name="公式" r:id="rId22" imgW="2209680" imgH="431640" progId="Equation.3">
                  <p:embed/>
                </p:oleObj>
              </mc:Choice>
              <mc:Fallback>
                <p:oleObj name="公式" r:id="rId22" imgW="2209680" imgH="43164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12153" y="3836288"/>
                        <a:ext cx="2278997" cy="431900"/>
                      </a:xfrm>
                      <a:prstGeom prst="rect">
                        <a:avLst/>
                      </a:prstGeom>
                      <a:noFill/>
                      <a:ln>
                        <a:noFill/>
                      </a:ln>
                      <a:effectLst/>
                    </p:spPr>
                  </p:pic>
                </p:oleObj>
              </mc:Fallback>
            </mc:AlternateContent>
          </a:graphicData>
        </a:graphic>
      </p:graphicFrame>
      <p:graphicFrame>
        <p:nvGraphicFramePr>
          <p:cNvPr id="243730" name="Object 18"/>
          <p:cNvGraphicFramePr>
            <a:graphicFrameLocks noChangeAspect="1"/>
          </p:cNvGraphicFramePr>
          <p:nvPr>
            <p:extLst>
              <p:ext uri="{D42A27DB-BD31-4B8C-83A1-F6EECF244321}">
                <p14:modId xmlns:p14="http://schemas.microsoft.com/office/powerpoint/2010/main" val="4054311247"/>
              </p:ext>
            </p:extLst>
          </p:nvPr>
        </p:nvGraphicFramePr>
        <p:xfrm>
          <a:off x="5711797" y="3861032"/>
          <a:ext cx="3623262" cy="444603"/>
        </p:xfrm>
        <a:graphic>
          <a:graphicData uri="http://schemas.openxmlformats.org/presentationml/2006/ole">
            <mc:AlternateContent xmlns:mc="http://schemas.openxmlformats.org/markup-compatibility/2006">
              <mc:Choice xmlns:v="urn:schemas-microsoft-com:vml" Requires="v">
                <p:oleObj spid="_x0000_s423022" name="公式" r:id="rId24" imgW="2717640" imgH="444240" progId="Equation.3">
                  <p:embed/>
                </p:oleObj>
              </mc:Choice>
              <mc:Fallback>
                <p:oleObj name="公式" r:id="rId24" imgW="2717640" imgH="44424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711797" y="3861032"/>
                        <a:ext cx="3623262"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3731" name="Text Box 19"/>
          <p:cNvSpPr txBox="1">
            <a:spLocks noChangeArrowheads="1"/>
          </p:cNvSpPr>
          <p:nvPr/>
        </p:nvSpPr>
        <p:spPr bwMode="auto">
          <a:xfrm>
            <a:off x="9674025" y="3774362"/>
            <a:ext cx="957685"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r>
              <a:rPr lang="zh-CN" altLang="en-US" sz="2800" b="1" dirty="0"/>
              <a:t>则称</a:t>
            </a:r>
          </a:p>
        </p:txBody>
      </p:sp>
      <p:graphicFrame>
        <p:nvGraphicFramePr>
          <p:cNvPr id="243732" name="Object 20"/>
          <p:cNvGraphicFramePr>
            <a:graphicFrameLocks noChangeAspect="1"/>
          </p:cNvGraphicFramePr>
          <p:nvPr/>
        </p:nvGraphicFramePr>
        <p:xfrm>
          <a:off x="1199995" y="4649277"/>
          <a:ext cx="3453950" cy="546226"/>
        </p:xfrm>
        <a:graphic>
          <a:graphicData uri="http://schemas.openxmlformats.org/presentationml/2006/ole">
            <mc:AlternateContent xmlns:mc="http://schemas.openxmlformats.org/markup-compatibility/2006">
              <mc:Choice xmlns:v="urn:schemas-microsoft-com:vml" Requires="v">
                <p:oleObj spid="_x0000_s423023" name="公式" r:id="rId26" imgW="2590560" imgH="545760" progId="Equation.3">
                  <p:embed/>
                </p:oleObj>
              </mc:Choice>
              <mc:Fallback>
                <p:oleObj name="公式" r:id="rId26" imgW="2590560" imgH="54576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99995" y="4649277"/>
                        <a:ext cx="3453950" cy="546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3733" name="Object 21"/>
          <p:cNvGraphicFramePr>
            <a:graphicFrameLocks noChangeAspect="1"/>
          </p:cNvGraphicFramePr>
          <p:nvPr/>
        </p:nvGraphicFramePr>
        <p:xfrm>
          <a:off x="5083572" y="4473024"/>
          <a:ext cx="3589399" cy="965423"/>
        </p:xfrm>
        <a:graphic>
          <a:graphicData uri="http://schemas.openxmlformats.org/presentationml/2006/ole">
            <mc:AlternateContent xmlns:mc="http://schemas.openxmlformats.org/markup-compatibility/2006">
              <mc:Choice xmlns:v="urn:schemas-microsoft-com:vml" Requires="v">
                <p:oleObj spid="_x0000_s423024" name="公式" r:id="rId28" imgW="2692080" imgH="965160" progId="Equation.3">
                  <p:embed/>
                </p:oleObj>
              </mc:Choice>
              <mc:Fallback>
                <p:oleObj name="公式" r:id="rId28" imgW="2692080" imgH="96516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083572" y="4473024"/>
                        <a:ext cx="3589399" cy="96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3734" name="Object 22"/>
          <p:cNvGraphicFramePr>
            <a:graphicFrameLocks noChangeAspect="1"/>
          </p:cNvGraphicFramePr>
          <p:nvPr/>
        </p:nvGraphicFramePr>
        <p:xfrm>
          <a:off x="9125879" y="4504781"/>
          <a:ext cx="812694" cy="965423"/>
        </p:xfrm>
        <a:graphic>
          <a:graphicData uri="http://schemas.openxmlformats.org/presentationml/2006/ole">
            <mc:AlternateContent xmlns:mc="http://schemas.openxmlformats.org/markup-compatibility/2006">
              <mc:Choice xmlns:v="urn:schemas-microsoft-com:vml" Requires="v">
                <p:oleObj spid="_x0000_s423025" name="公式" r:id="rId30" imgW="609480" imgH="965160" progId="Equation.3">
                  <p:embed/>
                </p:oleObj>
              </mc:Choice>
              <mc:Fallback>
                <p:oleObj name="公式" r:id="rId30" imgW="609480" imgH="96516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125879" y="4504781"/>
                        <a:ext cx="812694" cy="96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3735" name="Object 23"/>
          <p:cNvGraphicFramePr>
            <a:graphicFrameLocks noChangeAspect="1"/>
          </p:cNvGraphicFramePr>
          <p:nvPr/>
        </p:nvGraphicFramePr>
        <p:xfrm>
          <a:off x="8816886" y="4865226"/>
          <a:ext cx="321691" cy="152435"/>
        </p:xfrm>
        <a:graphic>
          <a:graphicData uri="http://schemas.openxmlformats.org/presentationml/2006/ole">
            <mc:AlternateContent xmlns:mc="http://schemas.openxmlformats.org/markup-compatibility/2006">
              <mc:Choice xmlns:v="urn:schemas-microsoft-com:vml" Requires="v">
                <p:oleObj spid="_x0000_s423026" name="公式" r:id="rId32" imgW="241200" imgH="152280" progId="Equation.3">
                  <p:embed/>
                </p:oleObj>
              </mc:Choice>
              <mc:Fallback>
                <p:oleObj name="公式" r:id="rId32" imgW="241200" imgH="152280"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816886" y="4865226"/>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3736" name="Object 24"/>
          <p:cNvGraphicFramePr>
            <a:graphicFrameLocks noChangeAspect="1"/>
          </p:cNvGraphicFramePr>
          <p:nvPr/>
        </p:nvGraphicFramePr>
        <p:xfrm>
          <a:off x="4706854" y="4865226"/>
          <a:ext cx="321691" cy="152435"/>
        </p:xfrm>
        <a:graphic>
          <a:graphicData uri="http://schemas.openxmlformats.org/presentationml/2006/ole">
            <mc:AlternateContent xmlns:mc="http://schemas.openxmlformats.org/markup-compatibility/2006">
              <mc:Choice xmlns:v="urn:schemas-microsoft-com:vml" Requires="v">
                <p:oleObj spid="_x0000_s423027" name="公式" r:id="rId34" imgW="241200" imgH="152280" progId="Equation.3">
                  <p:embed/>
                </p:oleObj>
              </mc:Choice>
              <mc:Fallback>
                <p:oleObj name="公式" r:id="rId34" imgW="241200" imgH="152280"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706854" y="4865226"/>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3737" name="Object 25"/>
          <p:cNvGraphicFramePr>
            <a:graphicFrameLocks noChangeAspect="1"/>
          </p:cNvGraphicFramePr>
          <p:nvPr/>
        </p:nvGraphicFramePr>
        <p:xfrm>
          <a:off x="9896245" y="4755664"/>
          <a:ext cx="2065598" cy="393791"/>
        </p:xfrm>
        <a:graphic>
          <a:graphicData uri="http://schemas.openxmlformats.org/presentationml/2006/ole">
            <mc:AlternateContent xmlns:mc="http://schemas.openxmlformats.org/markup-compatibility/2006">
              <mc:Choice xmlns:v="urn:schemas-microsoft-com:vml" Requires="v">
                <p:oleObj spid="_x0000_s423028" name="公式" r:id="rId35" imgW="1549080" imgH="393480" progId="Equation.3">
                  <p:embed/>
                </p:oleObj>
              </mc:Choice>
              <mc:Fallback>
                <p:oleObj name="公式" r:id="rId35" imgW="1549080" imgH="39348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896245" y="4755664"/>
                        <a:ext cx="2065598"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3738" name="Object 26"/>
          <p:cNvGraphicFramePr>
            <a:graphicFrameLocks noChangeAspect="1"/>
          </p:cNvGraphicFramePr>
          <p:nvPr>
            <p:extLst>
              <p:ext uri="{D42A27DB-BD31-4B8C-83A1-F6EECF244321}">
                <p14:modId xmlns:p14="http://schemas.microsoft.com/office/powerpoint/2010/main" val="1475475818"/>
              </p:ext>
            </p:extLst>
          </p:nvPr>
        </p:nvGraphicFramePr>
        <p:xfrm>
          <a:off x="1189413" y="5724263"/>
          <a:ext cx="7570090" cy="457306"/>
        </p:xfrm>
        <a:graphic>
          <a:graphicData uri="http://schemas.openxmlformats.org/presentationml/2006/ole">
            <mc:AlternateContent xmlns:mc="http://schemas.openxmlformats.org/markup-compatibility/2006">
              <mc:Choice xmlns:v="urn:schemas-microsoft-com:vml" Requires="v">
                <p:oleObj spid="_x0000_s423029" name="Equation" r:id="rId37" imgW="7137360" imgH="457200" progId="Equation.DSMT4">
                  <p:embed/>
                </p:oleObj>
              </mc:Choice>
              <mc:Fallback>
                <p:oleObj name="Equation" r:id="rId37" imgW="7137360" imgH="457200" progId="Equation.DSMT4">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189413" y="5724263"/>
                        <a:ext cx="7570090" cy="45730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48151871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43715"/>
                                        </p:tgtEl>
                                        <p:attrNameLst>
                                          <p:attrName>style.visibility</p:attrName>
                                        </p:attrNameLst>
                                      </p:cBhvr>
                                      <p:to>
                                        <p:strVal val="visible"/>
                                      </p:to>
                                    </p:set>
                                    <p:animEffect transition="in" filter="wipe(left)">
                                      <p:cBhvr>
                                        <p:cTn id="7" dur="500"/>
                                        <p:tgtEl>
                                          <p:spTgt spid="2437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3717"/>
                                        </p:tgtEl>
                                        <p:attrNameLst>
                                          <p:attrName>style.visibility</p:attrName>
                                        </p:attrNameLst>
                                      </p:cBhvr>
                                      <p:to>
                                        <p:strVal val="visible"/>
                                      </p:to>
                                    </p:set>
                                    <p:animEffect transition="in" filter="wipe(left)">
                                      <p:cBhvr>
                                        <p:cTn id="12" dur="500"/>
                                        <p:tgtEl>
                                          <p:spTgt spid="243717"/>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243716"/>
                                        </p:tgtEl>
                                        <p:attrNameLst>
                                          <p:attrName>style.visibility</p:attrName>
                                        </p:attrNameLst>
                                      </p:cBhvr>
                                      <p:to>
                                        <p:strVal val="visible"/>
                                      </p:to>
                                    </p:set>
                                    <p:animEffect transition="in" filter="wipe(left)">
                                      <p:cBhvr>
                                        <p:cTn id="16" dur="500"/>
                                        <p:tgtEl>
                                          <p:spTgt spid="24371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43718"/>
                                        </p:tgtEl>
                                        <p:attrNameLst>
                                          <p:attrName>style.visibility</p:attrName>
                                        </p:attrNameLst>
                                      </p:cBhvr>
                                      <p:to>
                                        <p:strVal val="visible"/>
                                      </p:to>
                                    </p:set>
                                    <p:animEffect transition="in" filter="wipe(left)">
                                      <p:cBhvr>
                                        <p:cTn id="21" dur="500"/>
                                        <p:tgtEl>
                                          <p:spTgt spid="24371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43719"/>
                                        </p:tgtEl>
                                        <p:attrNameLst>
                                          <p:attrName>style.visibility</p:attrName>
                                        </p:attrNameLst>
                                      </p:cBhvr>
                                      <p:to>
                                        <p:strVal val="visible"/>
                                      </p:to>
                                    </p:set>
                                    <p:animEffect transition="in" filter="wipe(left)">
                                      <p:cBhvr>
                                        <p:cTn id="26" dur="500"/>
                                        <p:tgtEl>
                                          <p:spTgt spid="24371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43720"/>
                                        </p:tgtEl>
                                        <p:attrNameLst>
                                          <p:attrName>style.visibility</p:attrName>
                                        </p:attrNameLst>
                                      </p:cBhvr>
                                      <p:to>
                                        <p:strVal val="visible"/>
                                      </p:to>
                                    </p:set>
                                    <p:animEffect transition="in" filter="wipe(left)">
                                      <p:cBhvr>
                                        <p:cTn id="31" dur="500"/>
                                        <p:tgtEl>
                                          <p:spTgt spid="24372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43723"/>
                                        </p:tgtEl>
                                        <p:attrNameLst>
                                          <p:attrName>style.visibility</p:attrName>
                                        </p:attrNameLst>
                                      </p:cBhvr>
                                      <p:to>
                                        <p:strVal val="visible"/>
                                      </p:to>
                                    </p:set>
                                    <p:animEffect transition="in" filter="wipe(left)">
                                      <p:cBhvr>
                                        <p:cTn id="36" dur="500"/>
                                        <p:tgtEl>
                                          <p:spTgt spid="243723"/>
                                        </p:tgtEl>
                                      </p:cBhvr>
                                    </p:animEffect>
                                  </p:childTnLst>
                                </p:cTn>
                              </p:par>
                            </p:childTnLst>
                          </p:cTn>
                        </p:par>
                        <p:par>
                          <p:cTn id="37" fill="hold" nodeType="afterGroup">
                            <p:stCondLst>
                              <p:cond delay="500"/>
                            </p:stCondLst>
                            <p:childTnLst>
                              <p:par>
                                <p:cTn id="38" presetID="22" presetClass="entr" presetSubtype="8" fill="hold" nodeType="afterEffect">
                                  <p:stCondLst>
                                    <p:cond delay="0"/>
                                  </p:stCondLst>
                                  <p:childTnLst>
                                    <p:set>
                                      <p:cBhvr>
                                        <p:cTn id="39" dur="1" fill="hold">
                                          <p:stCondLst>
                                            <p:cond delay="0"/>
                                          </p:stCondLst>
                                        </p:cTn>
                                        <p:tgtEl>
                                          <p:spTgt spid="243721"/>
                                        </p:tgtEl>
                                        <p:attrNameLst>
                                          <p:attrName>style.visibility</p:attrName>
                                        </p:attrNameLst>
                                      </p:cBhvr>
                                      <p:to>
                                        <p:strVal val="visible"/>
                                      </p:to>
                                    </p:set>
                                    <p:animEffect transition="in" filter="wipe(left)">
                                      <p:cBhvr>
                                        <p:cTn id="40" dur="500"/>
                                        <p:tgtEl>
                                          <p:spTgt spid="24372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243724"/>
                                        </p:tgtEl>
                                        <p:attrNameLst>
                                          <p:attrName>style.visibility</p:attrName>
                                        </p:attrNameLst>
                                      </p:cBhvr>
                                      <p:to>
                                        <p:strVal val="visible"/>
                                      </p:to>
                                    </p:set>
                                    <p:animEffect transition="in" filter="wipe(left)">
                                      <p:cBhvr>
                                        <p:cTn id="45" dur="500"/>
                                        <p:tgtEl>
                                          <p:spTgt spid="243724"/>
                                        </p:tgtEl>
                                      </p:cBhvr>
                                    </p:animEffect>
                                  </p:childTnLst>
                                </p:cTn>
                              </p:par>
                            </p:childTnLst>
                          </p:cTn>
                        </p:par>
                        <p:par>
                          <p:cTn id="46" fill="hold" nodeType="afterGroup">
                            <p:stCondLst>
                              <p:cond delay="500"/>
                            </p:stCondLst>
                            <p:childTnLst>
                              <p:par>
                                <p:cTn id="47" presetID="22" presetClass="entr" presetSubtype="8" fill="hold" nodeType="afterEffect">
                                  <p:stCondLst>
                                    <p:cond delay="0"/>
                                  </p:stCondLst>
                                  <p:childTnLst>
                                    <p:set>
                                      <p:cBhvr>
                                        <p:cTn id="48" dur="1" fill="hold">
                                          <p:stCondLst>
                                            <p:cond delay="0"/>
                                          </p:stCondLst>
                                        </p:cTn>
                                        <p:tgtEl>
                                          <p:spTgt spid="243722"/>
                                        </p:tgtEl>
                                        <p:attrNameLst>
                                          <p:attrName>style.visibility</p:attrName>
                                        </p:attrNameLst>
                                      </p:cBhvr>
                                      <p:to>
                                        <p:strVal val="visible"/>
                                      </p:to>
                                    </p:set>
                                    <p:animEffect transition="in" filter="wipe(left)">
                                      <p:cBhvr>
                                        <p:cTn id="49" dur="500"/>
                                        <p:tgtEl>
                                          <p:spTgt spid="243722"/>
                                        </p:tgtEl>
                                      </p:cBhvr>
                                    </p:animEffect>
                                  </p:childTnLst>
                                </p:cTn>
                              </p:par>
                            </p:childTnLst>
                          </p:cTn>
                        </p:par>
                        <p:par>
                          <p:cTn id="50" fill="hold" nodeType="afterGroup">
                            <p:stCondLst>
                              <p:cond delay="1000"/>
                            </p:stCondLst>
                            <p:childTnLst>
                              <p:par>
                                <p:cTn id="51" presetID="22" presetClass="entr" presetSubtype="8" fill="hold" nodeType="afterEffect">
                                  <p:stCondLst>
                                    <p:cond delay="0"/>
                                  </p:stCondLst>
                                  <p:childTnLst>
                                    <p:set>
                                      <p:cBhvr>
                                        <p:cTn id="52" dur="1" fill="hold">
                                          <p:stCondLst>
                                            <p:cond delay="0"/>
                                          </p:stCondLst>
                                        </p:cTn>
                                        <p:tgtEl>
                                          <p:spTgt spid="243725"/>
                                        </p:tgtEl>
                                        <p:attrNameLst>
                                          <p:attrName>style.visibility</p:attrName>
                                        </p:attrNameLst>
                                      </p:cBhvr>
                                      <p:to>
                                        <p:strVal val="visible"/>
                                      </p:to>
                                    </p:set>
                                    <p:animEffect transition="in" filter="wipe(left)">
                                      <p:cBhvr>
                                        <p:cTn id="53" dur="500"/>
                                        <p:tgtEl>
                                          <p:spTgt spid="24372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243727"/>
                                        </p:tgtEl>
                                        <p:attrNameLst>
                                          <p:attrName>style.visibility</p:attrName>
                                        </p:attrNameLst>
                                      </p:cBhvr>
                                      <p:to>
                                        <p:strVal val="visible"/>
                                      </p:to>
                                    </p:set>
                                    <p:animEffect transition="in" filter="wipe(left)">
                                      <p:cBhvr>
                                        <p:cTn id="58" dur="500"/>
                                        <p:tgtEl>
                                          <p:spTgt spid="243727"/>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43728"/>
                                        </p:tgtEl>
                                        <p:attrNameLst>
                                          <p:attrName>style.visibility</p:attrName>
                                        </p:attrNameLst>
                                      </p:cBhvr>
                                      <p:to>
                                        <p:strVal val="visible"/>
                                      </p:to>
                                    </p:set>
                                    <p:animEffect transition="in" filter="wipe(left)">
                                      <p:cBhvr>
                                        <p:cTn id="63" dur="500"/>
                                        <p:tgtEl>
                                          <p:spTgt spid="24372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243729"/>
                                        </p:tgtEl>
                                        <p:attrNameLst>
                                          <p:attrName>style.visibility</p:attrName>
                                        </p:attrNameLst>
                                      </p:cBhvr>
                                      <p:to>
                                        <p:strVal val="visible"/>
                                      </p:to>
                                    </p:set>
                                    <p:animEffect transition="in" filter="wipe(left)">
                                      <p:cBhvr>
                                        <p:cTn id="68" dur="500"/>
                                        <p:tgtEl>
                                          <p:spTgt spid="24372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243730"/>
                                        </p:tgtEl>
                                        <p:attrNameLst>
                                          <p:attrName>style.visibility</p:attrName>
                                        </p:attrNameLst>
                                      </p:cBhvr>
                                      <p:to>
                                        <p:strVal val="visible"/>
                                      </p:to>
                                    </p:set>
                                    <p:animEffect transition="in" filter="wipe(left)">
                                      <p:cBhvr>
                                        <p:cTn id="73" dur="500"/>
                                        <p:tgtEl>
                                          <p:spTgt spid="243730"/>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43731"/>
                                        </p:tgtEl>
                                        <p:attrNameLst>
                                          <p:attrName>style.visibility</p:attrName>
                                        </p:attrNameLst>
                                      </p:cBhvr>
                                      <p:to>
                                        <p:strVal val="visible"/>
                                      </p:to>
                                    </p:set>
                                    <p:animEffect transition="in" filter="wipe(left)">
                                      <p:cBhvr>
                                        <p:cTn id="78" dur="500"/>
                                        <p:tgtEl>
                                          <p:spTgt spid="243731"/>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243732"/>
                                        </p:tgtEl>
                                        <p:attrNameLst>
                                          <p:attrName>style.visibility</p:attrName>
                                        </p:attrNameLst>
                                      </p:cBhvr>
                                      <p:to>
                                        <p:strVal val="visible"/>
                                      </p:to>
                                    </p:set>
                                    <p:animEffect transition="in" filter="wipe(left)">
                                      <p:cBhvr>
                                        <p:cTn id="83" dur="500"/>
                                        <p:tgtEl>
                                          <p:spTgt spid="243732"/>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243736"/>
                                        </p:tgtEl>
                                        <p:attrNameLst>
                                          <p:attrName>style.visibility</p:attrName>
                                        </p:attrNameLst>
                                      </p:cBhvr>
                                      <p:to>
                                        <p:strVal val="visible"/>
                                      </p:to>
                                    </p:set>
                                    <p:animEffect transition="in" filter="wipe(left)">
                                      <p:cBhvr>
                                        <p:cTn id="88" dur="500"/>
                                        <p:tgtEl>
                                          <p:spTgt spid="243736"/>
                                        </p:tgtEl>
                                      </p:cBhvr>
                                    </p:animEffect>
                                  </p:childTnLst>
                                </p:cTn>
                              </p:par>
                            </p:childTnLst>
                          </p:cTn>
                        </p:par>
                        <p:par>
                          <p:cTn id="89" fill="hold" nodeType="afterGroup">
                            <p:stCondLst>
                              <p:cond delay="500"/>
                            </p:stCondLst>
                            <p:childTnLst>
                              <p:par>
                                <p:cTn id="90" presetID="22" presetClass="entr" presetSubtype="8" fill="hold" nodeType="afterEffect">
                                  <p:stCondLst>
                                    <p:cond delay="0"/>
                                  </p:stCondLst>
                                  <p:childTnLst>
                                    <p:set>
                                      <p:cBhvr>
                                        <p:cTn id="91" dur="1" fill="hold">
                                          <p:stCondLst>
                                            <p:cond delay="0"/>
                                          </p:stCondLst>
                                        </p:cTn>
                                        <p:tgtEl>
                                          <p:spTgt spid="243733"/>
                                        </p:tgtEl>
                                        <p:attrNameLst>
                                          <p:attrName>style.visibility</p:attrName>
                                        </p:attrNameLst>
                                      </p:cBhvr>
                                      <p:to>
                                        <p:strVal val="visible"/>
                                      </p:to>
                                    </p:set>
                                    <p:animEffect transition="in" filter="wipe(left)">
                                      <p:cBhvr>
                                        <p:cTn id="92" dur="500"/>
                                        <p:tgtEl>
                                          <p:spTgt spid="24373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243735"/>
                                        </p:tgtEl>
                                        <p:attrNameLst>
                                          <p:attrName>style.visibility</p:attrName>
                                        </p:attrNameLst>
                                      </p:cBhvr>
                                      <p:to>
                                        <p:strVal val="visible"/>
                                      </p:to>
                                    </p:set>
                                    <p:animEffect transition="in" filter="wipe(left)">
                                      <p:cBhvr>
                                        <p:cTn id="97" dur="500"/>
                                        <p:tgtEl>
                                          <p:spTgt spid="243735"/>
                                        </p:tgtEl>
                                      </p:cBhvr>
                                    </p:animEffect>
                                  </p:childTnLst>
                                </p:cTn>
                              </p:par>
                            </p:childTnLst>
                          </p:cTn>
                        </p:par>
                        <p:par>
                          <p:cTn id="98" fill="hold" nodeType="afterGroup">
                            <p:stCondLst>
                              <p:cond delay="500"/>
                            </p:stCondLst>
                            <p:childTnLst>
                              <p:par>
                                <p:cTn id="99" presetID="22" presetClass="entr" presetSubtype="8" fill="hold" nodeType="afterEffect">
                                  <p:stCondLst>
                                    <p:cond delay="0"/>
                                  </p:stCondLst>
                                  <p:childTnLst>
                                    <p:set>
                                      <p:cBhvr>
                                        <p:cTn id="100" dur="1" fill="hold">
                                          <p:stCondLst>
                                            <p:cond delay="0"/>
                                          </p:stCondLst>
                                        </p:cTn>
                                        <p:tgtEl>
                                          <p:spTgt spid="243734"/>
                                        </p:tgtEl>
                                        <p:attrNameLst>
                                          <p:attrName>style.visibility</p:attrName>
                                        </p:attrNameLst>
                                      </p:cBhvr>
                                      <p:to>
                                        <p:strVal val="visible"/>
                                      </p:to>
                                    </p:set>
                                    <p:animEffect transition="in" filter="wipe(left)">
                                      <p:cBhvr>
                                        <p:cTn id="101" dur="500"/>
                                        <p:tgtEl>
                                          <p:spTgt spid="243734"/>
                                        </p:tgtEl>
                                      </p:cBhvr>
                                    </p:animEffect>
                                  </p:childTnLst>
                                </p:cTn>
                              </p:par>
                            </p:childTnLst>
                          </p:cTn>
                        </p:par>
                        <p:par>
                          <p:cTn id="102" fill="hold" nodeType="afterGroup">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43737"/>
                                        </p:tgtEl>
                                        <p:attrNameLst>
                                          <p:attrName>style.visibility</p:attrName>
                                        </p:attrNameLst>
                                      </p:cBhvr>
                                      <p:to>
                                        <p:strVal val="visible"/>
                                      </p:to>
                                    </p:set>
                                    <p:animEffect transition="in" filter="wipe(left)">
                                      <p:cBhvr>
                                        <p:cTn id="105" dur="500"/>
                                        <p:tgtEl>
                                          <p:spTgt spid="243737"/>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nodeType="clickEffect">
                                  <p:stCondLst>
                                    <p:cond delay="0"/>
                                  </p:stCondLst>
                                  <p:childTnLst>
                                    <p:set>
                                      <p:cBhvr>
                                        <p:cTn id="109" dur="1" fill="hold">
                                          <p:stCondLst>
                                            <p:cond delay="0"/>
                                          </p:stCondLst>
                                        </p:cTn>
                                        <p:tgtEl>
                                          <p:spTgt spid="243738"/>
                                        </p:tgtEl>
                                        <p:attrNameLst>
                                          <p:attrName>style.visibility</p:attrName>
                                        </p:attrNameLst>
                                      </p:cBhvr>
                                      <p:to>
                                        <p:strVal val="visible"/>
                                      </p:to>
                                    </p:set>
                                    <p:animEffect transition="in" filter="wipe(left)">
                                      <p:cBhvr>
                                        <p:cTn id="110" dur="500"/>
                                        <p:tgtEl>
                                          <p:spTgt spid="243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7" grpId="0"/>
      <p:bldP spid="243719" grpId="0"/>
      <p:bldP spid="243728" grpId="0"/>
      <p:bldP spid="243731"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347" name="Group 3"/>
          <p:cNvGrpSpPr>
            <a:grpSpLocks/>
          </p:cNvGrpSpPr>
          <p:nvPr/>
        </p:nvGrpSpPr>
        <p:grpSpPr bwMode="auto">
          <a:xfrm>
            <a:off x="1487824" y="3669562"/>
            <a:ext cx="9752330" cy="2362747"/>
            <a:chOff x="576" y="2352"/>
            <a:chExt cx="4608" cy="1488"/>
          </a:xfrm>
        </p:grpSpPr>
        <p:sp>
          <p:nvSpPr>
            <p:cNvPr id="185348" name="Line 4"/>
            <p:cNvSpPr>
              <a:spLocks noChangeShapeType="1"/>
            </p:cNvSpPr>
            <p:nvPr/>
          </p:nvSpPr>
          <p:spPr bwMode="auto">
            <a:xfrm>
              <a:off x="576" y="2352"/>
              <a:ext cx="4608" cy="0"/>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49" name="Line 5"/>
            <p:cNvSpPr>
              <a:spLocks noChangeShapeType="1"/>
            </p:cNvSpPr>
            <p:nvPr/>
          </p:nvSpPr>
          <p:spPr bwMode="auto">
            <a:xfrm>
              <a:off x="576" y="2688"/>
              <a:ext cx="4608" cy="0"/>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50" name="Line 6"/>
            <p:cNvSpPr>
              <a:spLocks noChangeShapeType="1"/>
            </p:cNvSpPr>
            <p:nvPr/>
          </p:nvSpPr>
          <p:spPr bwMode="auto">
            <a:xfrm>
              <a:off x="576" y="3552"/>
              <a:ext cx="4608" cy="0"/>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51" name="Line 7"/>
            <p:cNvSpPr>
              <a:spLocks noChangeShapeType="1"/>
            </p:cNvSpPr>
            <p:nvPr/>
          </p:nvSpPr>
          <p:spPr bwMode="auto">
            <a:xfrm>
              <a:off x="576" y="3840"/>
              <a:ext cx="4608" cy="0"/>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52" name="Line 8"/>
            <p:cNvSpPr>
              <a:spLocks noChangeShapeType="1"/>
            </p:cNvSpPr>
            <p:nvPr/>
          </p:nvSpPr>
          <p:spPr bwMode="auto">
            <a:xfrm>
              <a:off x="1248" y="2352"/>
              <a:ext cx="0" cy="1488"/>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53" name="Line 9"/>
            <p:cNvSpPr>
              <a:spLocks noChangeShapeType="1"/>
            </p:cNvSpPr>
            <p:nvPr/>
          </p:nvSpPr>
          <p:spPr bwMode="auto">
            <a:xfrm>
              <a:off x="4368" y="2352"/>
              <a:ext cx="0" cy="1488"/>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54" name="Line 10"/>
            <p:cNvSpPr>
              <a:spLocks noChangeShapeType="1"/>
            </p:cNvSpPr>
            <p:nvPr/>
          </p:nvSpPr>
          <p:spPr bwMode="auto">
            <a:xfrm>
              <a:off x="576" y="2352"/>
              <a:ext cx="672" cy="336"/>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85355" name="Object 11"/>
            <p:cNvGraphicFramePr>
              <a:graphicFrameLocks noChangeAspect="1"/>
            </p:cNvGraphicFramePr>
            <p:nvPr/>
          </p:nvGraphicFramePr>
          <p:xfrm>
            <a:off x="1008" y="2400"/>
            <a:ext cx="224" cy="184"/>
          </p:xfrm>
          <a:graphic>
            <a:graphicData uri="http://schemas.openxmlformats.org/presentationml/2006/ole">
              <mc:AlternateContent xmlns:mc="http://schemas.openxmlformats.org/markup-compatibility/2006">
                <mc:Choice xmlns:v="urn:schemas-microsoft-com:vml" Requires="v">
                  <p:oleObj spid="_x0000_s397293" name="Equation" r:id="rId3" imgW="355320" imgH="291960" progId="Equation.3">
                    <p:embed/>
                  </p:oleObj>
                </mc:Choice>
                <mc:Fallback>
                  <p:oleObj name="Equation" r:id="rId3" imgW="355320" imgH="291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 y="2400"/>
                          <a:ext cx="22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5356" name="Object 12"/>
            <p:cNvGraphicFramePr>
              <a:graphicFrameLocks noChangeAspect="1"/>
            </p:cNvGraphicFramePr>
            <p:nvPr/>
          </p:nvGraphicFramePr>
          <p:xfrm>
            <a:off x="576" y="2496"/>
            <a:ext cx="176" cy="184"/>
          </p:xfrm>
          <a:graphic>
            <a:graphicData uri="http://schemas.openxmlformats.org/presentationml/2006/ole">
              <mc:AlternateContent xmlns:mc="http://schemas.openxmlformats.org/markup-compatibility/2006">
                <mc:Choice xmlns:v="urn:schemas-microsoft-com:vml" Requires="v">
                  <p:oleObj spid="_x0000_s397294" name="Equation" r:id="rId5" imgW="279360" imgH="291960" progId="Equation.3">
                    <p:embed/>
                  </p:oleObj>
                </mc:Choice>
                <mc:Fallback>
                  <p:oleObj name="Equation" r:id="rId5" imgW="279360" imgH="291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 y="2496"/>
                          <a:ext cx="176"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85357" name="Object 13"/>
          <p:cNvGraphicFramePr>
            <a:graphicFrameLocks noChangeAspect="1"/>
          </p:cNvGraphicFramePr>
          <p:nvPr/>
        </p:nvGraphicFramePr>
        <p:xfrm>
          <a:off x="3519559" y="3821998"/>
          <a:ext cx="5197857" cy="393791"/>
        </p:xfrm>
        <a:graphic>
          <a:graphicData uri="http://schemas.openxmlformats.org/presentationml/2006/ole">
            <mc:AlternateContent xmlns:mc="http://schemas.openxmlformats.org/markup-compatibility/2006">
              <mc:Choice xmlns:v="urn:schemas-microsoft-com:vml" Requires="v">
                <p:oleObj spid="_x0000_s397295" name="Equation" r:id="rId7" imgW="3898800" imgH="393480" progId="Equation.3">
                  <p:embed/>
                </p:oleObj>
              </mc:Choice>
              <mc:Fallback>
                <p:oleObj name="Equation" r:id="rId7" imgW="389880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9559" y="3821998"/>
                        <a:ext cx="5197857"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5358" name="Object 14"/>
          <p:cNvGraphicFramePr>
            <a:graphicFrameLocks noChangeAspect="1"/>
          </p:cNvGraphicFramePr>
          <p:nvPr/>
        </p:nvGraphicFramePr>
        <p:xfrm>
          <a:off x="3214799" y="4279304"/>
          <a:ext cx="5790446" cy="376324"/>
        </p:xfrm>
        <a:graphic>
          <a:graphicData uri="http://schemas.openxmlformats.org/presentationml/2006/ole">
            <mc:AlternateContent xmlns:mc="http://schemas.openxmlformats.org/markup-compatibility/2006">
              <mc:Choice xmlns:v="urn:schemas-microsoft-com:vml" Requires="v">
                <p:oleObj spid="_x0000_s397296" name="Equation" r:id="rId9" imgW="4546440" imgH="393480" progId="Equation.3">
                  <p:embed/>
                </p:oleObj>
              </mc:Choice>
              <mc:Fallback>
                <p:oleObj name="Equation" r:id="rId9" imgW="454644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14799" y="4279304"/>
                        <a:ext cx="5790446" cy="376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5359" name="Object 15"/>
          <p:cNvGraphicFramePr>
            <a:graphicFrameLocks noChangeAspect="1"/>
          </p:cNvGraphicFramePr>
          <p:nvPr/>
        </p:nvGraphicFramePr>
        <p:xfrm>
          <a:off x="3214800" y="4736610"/>
          <a:ext cx="5826424" cy="377912"/>
        </p:xfrm>
        <a:graphic>
          <a:graphicData uri="http://schemas.openxmlformats.org/presentationml/2006/ole">
            <mc:AlternateContent xmlns:mc="http://schemas.openxmlformats.org/markup-compatibility/2006">
              <mc:Choice xmlns:v="urn:schemas-microsoft-com:vml" Requires="v">
                <p:oleObj spid="_x0000_s397297" name="Equation" r:id="rId11" imgW="4546440" imgH="393480" progId="Equation.3">
                  <p:embed/>
                </p:oleObj>
              </mc:Choice>
              <mc:Fallback>
                <p:oleObj name="Equation" r:id="rId11" imgW="454644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14800" y="4736610"/>
                        <a:ext cx="5826424" cy="377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5360" name="Object 16"/>
          <p:cNvGraphicFramePr>
            <a:graphicFrameLocks noChangeAspect="1"/>
          </p:cNvGraphicFramePr>
          <p:nvPr/>
        </p:nvGraphicFramePr>
        <p:xfrm>
          <a:off x="3214799" y="5193916"/>
          <a:ext cx="5790446" cy="377912"/>
        </p:xfrm>
        <a:graphic>
          <a:graphicData uri="http://schemas.openxmlformats.org/presentationml/2006/ole">
            <mc:AlternateContent xmlns:mc="http://schemas.openxmlformats.org/markup-compatibility/2006">
              <mc:Choice xmlns:v="urn:schemas-microsoft-com:vml" Requires="v">
                <p:oleObj spid="_x0000_s397298" name="Equation" r:id="rId13" imgW="4533840" imgH="393480" progId="Equation.3">
                  <p:embed/>
                </p:oleObj>
              </mc:Choice>
              <mc:Fallback>
                <p:oleObj name="Equation" r:id="rId13" imgW="4533840" imgH="393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14799" y="5193916"/>
                        <a:ext cx="5790446" cy="377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5361" name="Object 17"/>
          <p:cNvGraphicFramePr>
            <a:graphicFrameLocks noChangeAspect="1"/>
          </p:cNvGraphicFramePr>
          <p:nvPr/>
        </p:nvGraphicFramePr>
        <p:xfrm>
          <a:off x="2198932" y="4203086"/>
          <a:ext cx="273014" cy="1410026"/>
        </p:xfrm>
        <a:graphic>
          <a:graphicData uri="http://schemas.openxmlformats.org/presentationml/2006/ole">
            <mc:AlternateContent xmlns:mc="http://schemas.openxmlformats.org/markup-compatibility/2006">
              <mc:Choice xmlns:v="urn:schemas-microsoft-com:vml" Requires="v">
                <p:oleObj spid="_x0000_s397299" name="Equation" r:id="rId15" imgW="215640" imgH="1485720" progId="Equation.3">
                  <p:embed/>
                </p:oleObj>
              </mc:Choice>
              <mc:Fallback>
                <p:oleObj name="Equation" r:id="rId15" imgW="215640" imgH="148572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98932" y="4203086"/>
                        <a:ext cx="273014" cy="1410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5362" name="Object 18"/>
          <p:cNvGraphicFramePr>
            <a:graphicFrameLocks noChangeAspect="1"/>
          </p:cNvGraphicFramePr>
          <p:nvPr/>
        </p:nvGraphicFramePr>
        <p:xfrm>
          <a:off x="9919526" y="4279304"/>
          <a:ext cx="1015868" cy="293755"/>
        </p:xfrm>
        <a:graphic>
          <a:graphicData uri="http://schemas.openxmlformats.org/presentationml/2006/ole">
            <mc:AlternateContent xmlns:mc="http://schemas.openxmlformats.org/markup-compatibility/2006">
              <mc:Choice xmlns:v="urn:schemas-microsoft-com:vml" Requires="v">
                <p:oleObj spid="_x0000_s397300" name="Equation" r:id="rId17" imgW="825480" imgH="317160" progId="Equation.3">
                  <p:embed/>
                </p:oleObj>
              </mc:Choice>
              <mc:Fallback>
                <p:oleObj name="Equation" r:id="rId17" imgW="825480" imgH="31716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19526" y="4279304"/>
                        <a:ext cx="1015868" cy="293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5363" name="Object 19"/>
          <p:cNvGraphicFramePr>
            <a:graphicFrameLocks noChangeAspect="1"/>
          </p:cNvGraphicFramePr>
          <p:nvPr/>
        </p:nvGraphicFramePr>
        <p:xfrm>
          <a:off x="9919526" y="4736610"/>
          <a:ext cx="1015868" cy="293755"/>
        </p:xfrm>
        <a:graphic>
          <a:graphicData uri="http://schemas.openxmlformats.org/presentationml/2006/ole">
            <mc:AlternateContent xmlns:mc="http://schemas.openxmlformats.org/markup-compatibility/2006">
              <mc:Choice xmlns:v="urn:schemas-microsoft-com:vml" Requires="v">
                <p:oleObj spid="_x0000_s397301" name="Equation" r:id="rId19" imgW="825480" imgH="317160" progId="Equation.3">
                  <p:embed/>
                </p:oleObj>
              </mc:Choice>
              <mc:Fallback>
                <p:oleObj name="Equation" r:id="rId19" imgW="825480" imgH="31716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919526" y="4736610"/>
                        <a:ext cx="1015868" cy="293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5364" name="Object 20"/>
          <p:cNvGraphicFramePr>
            <a:graphicFrameLocks noChangeAspect="1"/>
          </p:cNvGraphicFramePr>
          <p:nvPr/>
        </p:nvGraphicFramePr>
        <p:xfrm>
          <a:off x="9919526" y="5193916"/>
          <a:ext cx="1015868" cy="293755"/>
        </p:xfrm>
        <a:graphic>
          <a:graphicData uri="http://schemas.openxmlformats.org/presentationml/2006/ole">
            <mc:AlternateContent xmlns:mc="http://schemas.openxmlformats.org/markup-compatibility/2006">
              <mc:Choice xmlns:v="urn:schemas-microsoft-com:vml" Requires="v">
                <p:oleObj spid="_x0000_s397302" name="Equation" r:id="rId21" imgW="825480" imgH="317160" progId="Equation.3">
                  <p:embed/>
                </p:oleObj>
              </mc:Choice>
              <mc:Fallback>
                <p:oleObj name="Equation" r:id="rId21" imgW="825480" imgH="31716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919526" y="5193916"/>
                        <a:ext cx="1015868" cy="293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5365" name="Object 21"/>
          <p:cNvGraphicFramePr>
            <a:graphicFrameLocks noChangeAspect="1"/>
          </p:cNvGraphicFramePr>
          <p:nvPr/>
        </p:nvGraphicFramePr>
        <p:xfrm>
          <a:off x="3214799" y="5651222"/>
          <a:ext cx="5790446" cy="376324"/>
        </p:xfrm>
        <a:graphic>
          <a:graphicData uri="http://schemas.openxmlformats.org/presentationml/2006/ole">
            <mc:AlternateContent xmlns:mc="http://schemas.openxmlformats.org/markup-compatibility/2006">
              <mc:Choice xmlns:v="urn:schemas-microsoft-com:vml" Requires="v">
                <p:oleObj spid="_x0000_s397303" name="Equation" r:id="rId23" imgW="4711680" imgH="393480" progId="Equation.3">
                  <p:embed/>
                </p:oleObj>
              </mc:Choice>
              <mc:Fallback>
                <p:oleObj name="Equation" r:id="rId23" imgW="4711680" imgH="39348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214799" y="5651222"/>
                        <a:ext cx="5790446" cy="376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5366" name="Object 22"/>
          <p:cNvGraphicFramePr>
            <a:graphicFrameLocks noChangeAspect="1"/>
          </p:cNvGraphicFramePr>
          <p:nvPr/>
        </p:nvGraphicFramePr>
        <p:xfrm>
          <a:off x="9919526" y="5651221"/>
          <a:ext cx="1015868" cy="298519"/>
        </p:xfrm>
        <a:graphic>
          <a:graphicData uri="http://schemas.openxmlformats.org/presentationml/2006/ole">
            <mc:AlternateContent xmlns:mc="http://schemas.openxmlformats.org/markup-compatibility/2006">
              <mc:Choice xmlns:v="urn:schemas-microsoft-com:vml" Requires="v">
                <p:oleObj spid="_x0000_s397304" name="Equation" r:id="rId25" imgW="812520" imgH="317160" progId="Equation.3">
                  <p:embed/>
                </p:oleObj>
              </mc:Choice>
              <mc:Fallback>
                <p:oleObj name="Equation" r:id="rId25" imgW="812520" imgH="31716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919526" y="5651221"/>
                        <a:ext cx="1015868" cy="2985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5367" name="Object 23"/>
          <p:cNvGraphicFramePr>
            <a:graphicFrameLocks noChangeAspect="1"/>
          </p:cNvGraphicFramePr>
          <p:nvPr/>
        </p:nvGraphicFramePr>
        <p:xfrm>
          <a:off x="1411633" y="5613113"/>
          <a:ext cx="1422215" cy="381088"/>
        </p:xfrm>
        <a:graphic>
          <a:graphicData uri="http://schemas.openxmlformats.org/presentationml/2006/ole">
            <mc:AlternateContent xmlns:mc="http://schemas.openxmlformats.org/markup-compatibility/2006">
              <mc:Choice xmlns:v="urn:schemas-microsoft-com:vml" Requires="v">
                <p:oleObj spid="_x0000_s397305" name="Equation" r:id="rId27" imgW="1371600" imgH="380880" progId="Equation.3">
                  <p:embed/>
                </p:oleObj>
              </mc:Choice>
              <mc:Fallback>
                <p:oleObj name="Equation" r:id="rId27" imgW="1371600" imgH="38088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11633" y="5613113"/>
                        <a:ext cx="1422215" cy="381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5368" name="Object 24"/>
          <p:cNvGraphicFramePr>
            <a:graphicFrameLocks noChangeAspect="1"/>
          </p:cNvGraphicFramePr>
          <p:nvPr/>
        </p:nvGraphicFramePr>
        <p:xfrm>
          <a:off x="9513179" y="3745780"/>
          <a:ext cx="1726975" cy="393791"/>
        </p:xfrm>
        <a:graphic>
          <a:graphicData uri="http://schemas.openxmlformats.org/presentationml/2006/ole">
            <mc:AlternateContent xmlns:mc="http://schemas.openxmlformats.org/markup-compatibility/2006">
              <mc:Choice xmlns:v="urn:schemas-microsoft-com:vml" Requires="v">
                <p:oleObj spid="_x0000_s397306" name="Equation" r:id="rId29" imgW="1358640" imgH="393480" progId="Equation.3">
                  <p:embed/>
                </p:oleObj>
              </mc:Choice>
              <mc:Fallback>
                <p:oleObj name="Equation" r:id="rId29" imgW="1358640" imgH="39348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13179" y="3745780"/>
                        <a:ext cx="1726975"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5372" name="Text Box 28"/>
          <p:cNvSpPr txBox="1">
            <a:spLocks noChangeArrowheads="1"/>
          </p:cNvSpPr>
          <p:nvPr/>
        </p:nvSpPr>
        <p:spPr bwMode="auto">
          <a:xfrm>
            <a:off x="1041390" y="692311"/>
            <a:ext cx="2016920"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dirty="0">
                <a:latin typeface="黑体" pitchFamily="2" charset="-122"/>
                <a:ea typeface="黑体" pitchFamily="2" charset="-122"/>
              </a:rPr>
              <a:t>例</a:t>
            </a:r>
            <a:r>
              <a:rPr lang="en-US" altLang="zh-CN" sz="2800" dirty="0">
                <a:latin typeface="黑体" pitchFamily="2" charset="-122"/>
                <a:ea typeface="黑体" pitchFamily="2" charset="-122"/>
              </a:rPr>
              <a:t>1</a:t>
            </a:r>
          </a:p>
        </p:txBody>
      </p:sp>
      <p:sp>
        <p:nvSpPr>
          <p:cNvPr id="185373" name="Text Box 29"/>
          <p:cNvSpPr txBox="1">
            <a:spLocks noChangeArrowheads="1"/>
          </p:cNvSpPr>
          <p:nvPr/>
        </p:nvSpPr>
        <p:spPr bwMode="auto">
          <a:xfrm>
            <a:off x="1073011" y="1249652"/>
            <a:ext cx="3773525"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t>器人完成的</a:t>
            </a:r>
            <a:r>
              <a:rPr lang="en-US" altLang="zh-CN" sz="2800" b="1" dirty="0"/>
              <a:t>.</a:t>
            </a:r>
          </a:p>
        </p:txBody>
      </p:sp>
      <p:sp>
        <p:nvSpPr>
          <p:cNvPr id="185374" name="Rectangle 30"/>
          <p:cNvSpPr>
            <a:spLocks noChangeArrowheads="1"/>
          </p:cNvSpPr>
          <p:nvPr/>
        </p:nvSpPr>
        <p:spPr bwMode="auto">
          <a:xfrm>
            <a:off x="1993641" y="705014"/>
            <a:ext cx="4965054"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t>在一汽车工厂中</a:t>
            </a:r>
            <a:r>
              <a:rPr lang="en-US" altLang="zh-CN" sz="2800" b="1" dirty="0"/>
              <a:t>,</a:t>
            </a:r>
          </a:p>
        </p:txBody>
      </p:sp>
      <p:sp>
        <p:nvSpPr>
          <p:cNvPr id="185375" name="Rectangle 31"/>
          <p:cNvSpPr>
            <a:spLocks noChangeArrowheads="1"/>
          </p:cNvSpPr>
          <p:nvPr/>
        </p:nvSpPr>
        <p:spPr bwMode="auto">
          <a:xfrm>
            <a:off x="6262172" y="1252828"/>
            <a:ext cx="2785362"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algn="r"/>
            <a:r>
              <a:rPr lang="zh-CN" altLang="en-US" sz="2800" b="1" dirty="0"/>
              <a:t>其二是焊接</a:t>
            </a:r>
            <a:r>
              <a:rPr lang="en-US" altLang="zh-CN" sz="2800" b="1" dirty="0"/>
              <a:t>2</a:t>
            </a:r>
            <a:r>
              <a:rPr lang="zh-CN" altLang="en-US" sz="2800" b="1" dirty="0"/>
              <a:t>处</a:t>
            </a:r>
          </a:p>
        </p:txBody>
      </p:sp>
      <p:sp>
        <p:nvSpPr>
          <p:cNvPr id="185376" name="Rectangle 32"/>
          <p:cNvSpPr>
            <a:spLocks noChangeArrowheads="1"/>
          </p:cNvSpPr>
          <p:nvPr/>
        </p:nvSpPr>
        <p:spPr bwMode="auto">
          <a:xfrm>
            <a:off x="1136504" y="1827636"/>
            <a:ext cx="2366125"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t>焊点</a:t>
            </a:r>
            <a:r>
              <a:rPr lang="en-US" altLang="zh-CN" sz="2800" b="1" dirty="0"/>
              <a:t>.</a:t>
            </a:r>
          </a:p>
        </p:txBody>
      </p:sp>
      <p:graphicFrame>
        <p:nvGraphicFramePr>
          <p:cNvPr id="185377" name="Object 33"/>
          <p:cNvGraphicFramePr>
            <a:graphicFrameLocks noChangeAspect="1"/>
          </p:cNvGraphicFramePr>
          <p:nvPr>
            <p:extLst>
              <p:ext uri="{D42A27DB-BD31-4B8C-83A1-F6EECF244321}">
                <p14:modId xmlns:p14="http://schemas.microsoft.com/office/powerpoint/2010/main" val="382150113"/>
              </p:ext>
            </p:extLst>
          </p:nvPr>
        </p:nvGraphicFramePr>
        <p:xfrm>
          <a:off x="2736494" y="1860981"/>
          <a:ext cx="5470872" cy="444603"/>
        </p:xfrm>
        <a:graphic>
          <a:graphicData uri="http://schemas.openxmlformats.org/presentationml/2006/ole">
            <mc:AlternateContent xmlns:mc="http://schemas.openxmlformats.org/markup-compatibility/2006">
              <mc:Choice xmlns:v="urn:schemas-microsoft-com:vml" Requires="v">
                <p:oleObj spid="_x0000_s397307" name="公式" r:id="rId31" imgW="5079960" imgH="444240" progId="Equation.3">
                  <p:embed/>
                </p:oleObj>
              </mc:Choice>
              <mc:Fallback>
                <p:oleObj name="公式" r:id="rId31" imgW="5079960" imgH="44424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736494" y="1860981"/>
                        <a:ext cx="5470872" cy="444603"/>
                      </a:xfrm>
                      <a:prstGeom prst="rect">
                        <a:avLst/>
                      </a:prstGeom>
                      <a:noFill/>
                      <a:ln>
                        <a:noFill/>
                      </a:ln>
                      <a:effectLst/>
                    </p:spPr>
                  </p:pic>
                </p:oleObj>
              </mc:Fallback>
            </mc:AlternateContent>
          </a:graphicData>
        </a:graphic>
      </p:graphicFrame>
      <p:graphicFrame>
        <p:nvGraphicFramePr>
          <p:cNvPr id="185378" name="Object 34"/>
          <p:cNvGraphicFramePr>
            <a:graphicFrameLocks noChangeAspect="1"/>
          </p:cNvGraphicFramePr>
          <p:nvPr>
            <p:extLst>
              <p:ext uri="{D42A27DB-BD31-4B8C-83A1-F6EECF244321}">
                <p14:modId xmlns:p14="http://schemas.microsoft.com/office/powerpoint/2010/main" val="601583756"/>
              </p:ext>
            </p:extLst>
          </p:nvPr>
        </p:nvGraphicFramePr>
        <p:xfrm>
          <a:off x="8311030" y="1827636"/>
          <a:ext cx="1473008" cy="444603"/>
        </p:xfrm>
        <a:graphic>
          <a:graphicData uri="http://schemas.openxmlformats.org/presentationml/2006/ole">
            <mc:AlternateContent xmlns:mc="http://schemas.openxmlformats.org/markup-compatibility/2006">
              <mc:Choice xmlns:v="urn:schemas-microsoft-com:vml" Requires="v">
                <p:oleObj spid="_x0000_s397308" name="公式" r:id="rId33" imgW="1104840" imgH="444240" progId="Equation.3">
                  <p:embed/>
                </p:oleObj>
              </mc:Choice>
              <mc:Fallback>
                <p:oleObj name="公式" r:id="rId33" imgW="1104840" imgH="44424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311030" y="1827636"/>
                        <a:ext cx="1473008" cy="444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5379" name="Text Box 35"/>
          <p:cNvSpPr txBox="1">
            <a:spLocks noChangeArrowheads="1"/>
          </p:cNvSpPr>
          <p:nvPr/>
        </p:nvSpPr>
        <p:spPr bwMode="auto">
          <a:xfrm>
            <a:off x="1077244" y="2391329"/>
            <a:ext cx="8186201"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t>示由机器人焊接的不良焊点的数目</a:t>
            </a:r>
            <a:r>
              <a:rPr lang="en-US" altLang="zh-CN" sz="2800" b="1" dirty="0"/>
              <a:t>.</a:t>
            </a:r>
          </a:p>
        </p:txBody>
      </p:sp>
      <p:sp>
        <p:nvSpPr>
          <p:cNvPr id="185380" name="Text Box 36"/>
          <p:cNvSpPr txBox="1">
            <a:spLocks noChangeArrowheads="1"/>
          </p:cNvSpPr>
          <p:nvPr/>
        </p:nvSpPr>
        <p:spPr bwMode="auto">
          <a:xfrm>
            <a:off x="6386351" y="2391329"/>
            <a:ext cx="3237247"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algn="ctr"/>
            <a:r>
              <a:rPr lang="zh-CN" altLang="en-US" sz="2800" b="1" dirty="0"/>
              <a:t>据积累的资料</a:t>
            </a:r>
          </a:p>
        </p:txBody>
      </p:sp>
      <p:graphicFrame>
        <p:nvGraphicFramePr>
          <p:cNvPr id="185381" name="Object 37"/>
          <p:cNvGraphicFramePr>
            <a:graphicFrameLocks noChangeAspect="1"/>
          </p:cNvGraphicFramePr>
          <p:nvPr/>
        </p:nvGraphicFramePr>
        <p:xfrm>
          <a:off x="1242322" y="3034415"/>
          <a:ext cx="4656061" cy="444603"/>
        </p:xfrm>
        <a:graphic>
          <a:graphicData uri="http://schemas.openxmlformats.org/presentationml/2006/ole">
            <mc:AlternateContent xmlns:mc="http://schemas.openxmlformats.org/markup-compatibility/2006">
              <mc:Choice xmlns:v="urn:schemas-microsoft-com:vml" Requires="v">
                <p:oleObj spid="_x0000_s397309" name="公式" r:id="rId35" imgW="3492360" imgH="444240" progId="Equation.3">
                  <p:embed/>
                </p:oleObj>
              </mc:Choice>
              <mc:Fallback>
                <p:oleObj name="公式" r:id="rId35" imgW="3492360" imgH="44424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242322" y="3034415"/>
                        <a:ext cx="4656061"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5382" name="Rectangle 38"/>
          <p:cNvSpPr>
            <a:spLocks noChangeArrowheads="1"/>
          </p:cNvSpPr>
          <p:nvPr/>
        </p:nvSpPr>
        <p:spPr bwMode="auto">
          <a:xfrm>
            <a:off x="3214886" y="1252828"/>
            <a:ext cx="3431531"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r>
              <a:rPr lang="zh-CN" altLang="en-US" sz="2800" b="1" dirty="0"/>
              <a:t>其一是紧固</a:t>
            </a:r>
            <a:r>
              <a:rPr lang="en-US" altLang="zh-CN" sz="2800" b="1" dirty="0"/>
              <a:t>3</a:t>
            </a:r>
            <a:r>
              <a:rPr lang="zh-CN" altLang="en-US" sz="2800" b="1" dirty="0"/>
              <a:t>只螺栓</a:t>
            </a:r>
            <a:r>
              <a:rPr lang="en-US" altLang="zh-CN" sz="2800" b="1" dirty="0"/>
              <a:t>,</a:t>
            </a:r>
          </a:p>
        </p:txBody>
      </p:sp>
      <p:sp>
        <p:nvSpPr>
          <p:cNvPr id="185383" name="Rectangle 39"/>
          <p:cNvSpPr>
            <a:spLocks noChangeArrowheads="1"/>
          </p:cNvSpPr>
          <p:nvPr/>
        </p:nvSpPr>
        <p:spPr bwMode="auto">
          <a:xfrm>
            <a:off x="4727054" y="728754"/>
            <a:ext cx="4666643"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algn="r"/>
            <a:r>
              <a:rPr lang="zh-CN" altLang="en-US" sz="2800" b="1" dirty="0"/>
              <a:t>一辆汽车有两道工序是由机</a:t>
            </a:r>
          </a:p>
        </p:txBody>
      </p:sp>
    </p:spTree>
    <p:extLst>
      <p:ext uri="{BB962C8B-B14F-4D97-AF65-F5344CB8AC3E}">
        <p14:creationId xmlns:p14="http://schemas.microsoft.com/office/powerpoint/2010/main" val="65058140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374"/>
                                        </p:tgtEl>
                                        <p:attrNameLst>
                                          <p:attrName>style.visibility</p:attrName>
                                        </p:attrNameLst>
                                      </p:cBhvr>
                                      <p:to>
                                        <p:strVal val="visible"/>
                                      </p:to>
                                    </p:set>
                                    <p:animEffect transition="in" filter="wipe(left)">
                                      <p:cBhvr>
                                        <p:cTn id="7" dur="500"/>
                                        <p:tgtEl>
                                          <p:spTgt spid="1853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5383"/>
                                        </p:tgtEl>
                                        <p:attrNameLst>
                                          <p:attrName>style.visibility</p:attrName>
                                        </p:attrNameLst>
                                      </p:cBhvr>
                                      <p:to>
                                        <p:strVal val="visible"/>
                                      </p:to>
                                    </p:set>
                                    <p:animEffect transition="in" filter="wipe(left)">
                                      <p:cBhvr>
                                        <p:cTn id="12" dur="500"/>
                                        <p:tgtEl>
                                          <p:spTgt spid="185383"/>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5373"/>
                                        </p:tgtEl>
                                        <p:attrNameLst>
                                          <p:attrName>style.visibility</p:attrName>
                                        </p:attrNameLst>
                                      </p:cBhvr>
                                      <p:to>
                                        <p:strVal val="visible"/>
                                      </p:to>
                                    </p:set>
                                    <p:animEffect transition="in" filter="wipe(left)">
                                      <p:cBhvr>
                                        <p:cTn id="16" dur="500"/>
                                        <p:tgtEl>
                                          <p:spTgt spid="18537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85382"/>
                                        </p:tgtEl>
                                        <p:attrNameLst>
                                          <p:attrName>style.visibility</p:attrName>
                                        </p:attrNameLst>
                                      </p:cBhvr>
                                      <p:to>
                                        <p:strVal val="visible"/>
                                      </p:to>
                                    </p:set>
                                    <p:animEffect transition="in" filter="wipe(left)">
                                      <p:cBhvr>
                                        <p:cTn id="21" dur="500"/>
                                        <p:tgtEl>
                                          <p:spTgt spid="18538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85375"/>
                                        </p:tgtEl>
                                        <p:attrNameLst>
                                          <p:attrName>style.visibility</p:attrName>
                                        </p:attrNameLst>
                                      </p:cBhvr>
                                      <p:to>
                                        <p:strVal val="visible"/>
                                      </p:to>
                                    </p:set>
                                    <p:animEffect transition="in" filter="wipe(left)">
                                      <p:cBhvr>
                                        <p:cTn id="26" dur="500"/>
                                        <p:tgtEl>
                                          <p:spTgt spid="185375"/>
                                        </p:tgtEl>
                                      </p:cBhvr>
                                    </p:animEffect>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85376"/>
                                        </p:tgtEl>
                                        <p:attrNameLst>
                                          <p:attrName>style.visibility</p:attrName>
                                        </p:attrNameLst>
                                      </p:cBhvr>
                                      <p:to>
                                        <p:strVal val="visible"/>
                                      </p:to>
                                    </p:set>
                                    <p:animEffect transition="in" filter="wipe(left)">
                                      <p:cBhvr>
                                        <p:cTn id="30" dur="500"/>
                                        <p:tgtEl>
                                          <p:spTgt spid="18537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85377"/>
                                        </p:tgtEl>
                                        <p:attrNameLst>
                                          <p:attrName>style.visibility</p:attrName>
                                        </p:attrNameLst>
                                      </p:cBhvr>
                                      <p:to>
                                        <p:strVal val="visible"/>
                                      </p:to>
                                    </p:set>
                                    <p:animEffect transition="in" filter="wipe(left)">
                                      <p:cBhvr>
                                        <p:cTn id="35" dur="500"/>
                                        <p:tgtEl>
                                          <p:spTgt spid="18537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85378"/>
                                        </p:tgtEl>
                                        <p:attrNameLst>
                                          <p:attrName>style.visibility</p:attrName>
                                        </p:attrNameLst>
                                      </p:cBhvr>
                                      <p:to>
                                        <p:strVal val="visible"/>
                                      </p:to>
                                    </p:set>
                                    <p:animEffect transition="in" filter="wipe(left)">
                                      <p:cBhvr>
                                        <p:cTn id="40" dur="500"/>
                                        <p:tgtEl>
                                          <p:spTgt spid="185378"/>
                                        </p:tgtEl>
                                      </p:cBhvr>
                                    </p:animEffect>
                                  </p:childTnLst>
                                </p:cTn>
                              </p:par>
                            </p:childTnLst>
                          </p:cTn>
                        </p:par>
                        <p:par>
                          <p:cTn id="41" fill="hold" nodeType="afterGroup">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85379"/>
                                        </p:tgtEl>
                                        <p:attrNameLst>
                                          <p:attrName>style.visibility</p:attrName>
                                        </p:attrNameLst>
                                      </p:cBhvr>
                                      <p:to>
                                        <p:strVal val="visible"/>
                                      </p:to>
                                    </p:set>
                                    <p:animEffect transition="in" filter="wipe(left)">
                                      <p:cBhvr>
                                        <p:cTn id="44" dur="500"/>
                                        <p:tgtEl>
                                          <p:spTgt spid="18537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85380"/>
                                        </p:tgtEl>
                                        <p:attrNameLst>
                                          <p:attrName>style.visibility</p:attrName>
                                        </p:attrNameLst>
                                      </p:cBhvr>
                                      <p:to>
                                        <p:strVal val="visible"/>
                                      </p:to>
                                    </p:set>
                                    <p:animEffect transition="in" filter="wipe(left)">
                                      <p:cBhvr>
                                        <p:cTn id="49" dur="500"/>
                                        <p:tgtEl>
                                          <p:spTgt spid="185380"/>
                                        </p:tgtEl>
                                      </p:cBhvr>
                                    </p:animEffect>
                                  </p:childTnLst>
                                </p:cTn>
                              </p:par>
                            </p:childTnLst>
                          </p:cTn>
                        </p:par>
                        <p:par>
                          <p:cTn id="50" fill="hold" nodeType="afterGroup">
                            <p:stCondLst>
                              <p:cond delay="500"/>
                            </p:stCondLst>
                            <p:childTnLst>
                              <p:par>
                                <p:cTn id="51" presetID="22" presetClass="entr" presetSubtype="8" fill="hold" nodeType="afterEffect">
                                  <p:stCondLst>
                                    <p:cond delay="0"/>
                                  </p:stCondLst>
                                  <p:childTnLst>
                                    <p:set>
                                      <p:cBhvr>
                                        <p:cTn id="52" dur="1" fill="hold">
                                          <p:stCondLst>
                                            <p:cond delay="0"/>
                                          </p:stCondLst>
                                        </p:cTn>
                                        <p:tgtEl>
                                          <p:spTgt spid="185381"/>
                                        </p:tgtEl>
                                        <p:attrNameLst>
                                          <p:attrName>style.visibility</p:attrName>
                                        </p:attrNameLst>
                                      </p:cBhvr>
                                      <p:to>
                                        <p:strVal val="visible"/>
                                      </p:to>
                                    </p:set>
                                    <p:animEffect transition="in" filter="wipe(left)">
                                      <p:cBhvr>
                                        <p:cTn id="53" dur="500"/>
                                        <p:tgtEl>
                                          <p:spTgt spid="18538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85347"/>
                                        </p:tgtEl>
                                        <p:attrNameLst>
                                          <p:attrName>style.visibility</p:attrName>
                                        </p:attrNameLst>
                                      </p:cBhvr>
                                      <p:to>
                                        <p:strVal val="visible"/>
                                      </p:to>
                                    </p:set>
                                    <p:animEffect transition="in" filter="wipe(left)">
                                      <p:cBhvr>
                                        <p:cTn id="58" dur="500"/>
                                        <p:tgtEl>
                                          <p:spTgt spid="185347"/>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185357"/>
                                        </p:tgtEl>
                                        <p:attrNameLst>
                                          <p:attrName>style.visibility</p:attrName>
                                        </p:attrNameLst>
                                      </p:cBhvr>
                                      <p:to>
                                        <p:strVal val="visible"/>
                                      </p:to>
                                    </p:set>
                                    <p:animEffect transition="in" filter="wipe(left)">
                                      <p:cBhvr>
                                        <p:cTn id="63" dur="500"/>
                                        <p:tgtEl>
                                          <p:spTgt spid="18535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85368"/>
                                        </p:tgtEl>
                                        <p:attrNameLst>
                                          <p:attrName>style.visibility</p:attrName>
                                        </p:attrNameLst>
                                      </p:cBhvr>
                                      <p:to>
                                        <p:strVal val="visible"/>
                                      </p:to>
                                    </p:set>
                                    <p:animEffect transition="in" filter="wipe(left)">
                                      <p:cBhvr>
                                        <p:cTn id="68" dur="500"/>
                                        <p:tgtEl>
                                          <p:spTgt spid="185368"/>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85361"/>
                                        </p:tgtEl>
                                        <p:attrNameLst>
                                          <p:attrName>style.visibility</p:attrName>
                                        </p:attrNameLst>
                                      </p:cBhvr>
                                      <p:to>
                                        <p:strVal val="visible"/>
                                      </p:to>
                                    </p:set>
                                    <p:animEffect transition="in" filter="wipe(left)">
                                      <p:cBhvr>
                                        <p:cTn id="73" dur="500"/>
                                        <p:tgtEl>
                                          <p:spTgt spid="185361"/>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85367"/>
                                        </p:tgtEl>
                                        <p:attrNameLst>
                                          <p:attrName>style.visibility</p:attrName>
                                        </p:attrNameLst>
                                      </p:cBhvr>
                                      <p:to>
                                        <p:strVal val="visible"/>
                                      </p:to>
                                    </p:set>
                                    <p:animEffect transition="in" filter="wipe(left)">
                                      <p:cBhvr>
                                        <p:cTn id="78" dur="500"/>
                                        <p:tgtEl>
                                          <p:spTgt spid="185367"/>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185358"/>
                                        </p:tgtEl>
                                        <p:attrNameLst>
                                          <p:attrName>style.visibility</p:attrName>
                                        </p:attrNameLst>
                                      </p:cBhvr>
                                      <p:to>
                                        <p:strVal val="visible"/>
                                      </p:to>
                                    </p:set>
                                    <p:animEffect transition="in" filter="wipe(left)">
                                      <p:cBhvr>
                                        <p:cTn id="83" dur="500"/>
                                        <p:tgtEl>
                                          <p:spTgt spid="185358"/>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185359"/>
                                        </p:tgtEl>
                                        <p:attrNameLst>
                                          <p:attrName>style.visibility</p:attrName>
                                        </p:attrNameLst>
                                      </p:cBhvr>
                                      <p:to>
                                        <p:strVal val="visible"/>
                                      </p:to>
                                    </p:set>
                                    <p:animEffect transition="in" filter="wipe(left)">
                                      <p:cBhvr>
                                        <p:cTn id="88" dur="500"/>
                                        <p:tgtEl>
                                          <p:spTgt spid="185359"/>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185360"/>
                                        </p:tgtEl>
                                        <p:attrNameLst>
                                          <p:attrName>style.visibility</p:attrName>
                                        </p:attrNameLst>
                                      </p:cBhvr>
                                      <p:to>
                                        <p:strVal val="visible"/>
                                      </p:to>
                                    </p:set>
                                    <p:animEffect transition="in" filter="wipe(left)">
                                      <p:cBhvr>
                                        <p:cTn id="93" dur="500"/>
                                        <p:tgtEl>
                                          <p:spTgt spid="185360"/>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185365"/>
                                        </p:tgtEl>
                                        <p:attrNameLst>
                                          <p:attrName>style.visibility</p:attrName>
                                        </p:attrNameLst>
                                      </p:cBhvr>
                                      <p:to>
                                        <p:strVal val="visible"/>
                                      </p:to>
                                    </p:set>
                                    <p:animEffect transition="in" filter="wipe(left)">
                                      <p:cBhvr>
                                        <p:cTn id="98" dur="500"/>
                                        <p:tgtEl>
                                          <p:spTgt spid="185365"/>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185362"/>
                                        </p:tgtEl>
                                        <p:attrNameLst>
                                          <p:attrName>style.visibility</p:attrName>
                                        </p:attrNameLst>
                                      </p:cBhvr>
                                      <p:to>
                                        <p:strVal val="visible"/>
                                      </p:to>
                                    </p:set>
                                    <p:animEffect transition="in" filter="wipe(left)">
                                      <p:cBhvr>
                                        <p:cTn id="103" dur="500"/>
                                        <p:tgtEl>
                                          <p:spTgt spid="185362"/>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185363"/>
                                        </p:tgtEl>
                                        <p:attrNameLst>
                                          <p:attrName>style.visibility</p:attrName>
                                        </p:attrNameLst>
                                      </p:cBhvr>
                                      <p:to>
                                        <p:strVal val="visible"/>
                                      </p:to>
                                    </p:set>
                                    <p:animEffect transition="in" filter="wipe(left)">
                                      <p:cBhvr>
                                        <p:cTn id="108" dur="500"/>
                                        <p:tgtEl>
                                          <p:spTgt spid="185363"/>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185364"/>
                                        </p:tgtEl>
                                        <p:attrNameLst>
                                          <p:attrName>style.visibility</p:attrName>
                                        </p:attrNameLst>
                                      </p:cBhvr>
                                      <p:to>
                                        <p:strVal val="visible"/>
                                      </p:to>
                                    </p:set>
                                    <p:animEffect transition="in" filter="wipe(left)">
                                      <p:cBhvr>
                                        <p:cTn id="113" dur="500"/>
                                        <p:tgtEl>
                                          <p:spTgt spid="185364"/>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185366"/>
                                        </p:tgtEl>
                                        <p:attrNameLst>
                                          <p:attrName>style.visibility</p:attrName>
                                        </p:attrNameLst>
                                      </p:cBhvr>
                                      <p:to>
                                        <p:strVal val="visible"/>
                                      </p:to>
                                    </p:set>
                                    <p:animEffect transition="in" filter="wipe(left)">
                                      <p:cBhvr>
                                        <p:cTn id="118" dur="500"/>
                                        <p:tgtEl>
                                          <p:spTgt spid="185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73" grpId="0"/>
      <p:bldP spid="185374" grpId="0"/>
      <p:bldP spid="185375" grpId="0"/>
      <p:bldP spid="185376" grpId="0"/>
      <p:bldP spid="185379" grpId="0"/>
      <p:bldP spid="185380" grpId="0"/>
      <p:bldP spid="185382" grpId="0"/>
      <p:bldP spid="18538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9" name="Picture 11" descr="BD13745_"/>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934341" y="4943033"/>
            <a:ext cx="1360840" cy="10813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6380" name="Object 12"/>
          <p:cNvGraphicFramePr>
            <a:graphicFrameLocks noChangeAspect="1"/>
          </p:cNvGraphicFramePr>
          <p:nvPr/>
        </p:nvGraphicFramePr>
        <p:xfrm>
          <a:off x="1987292" y="836807"/>
          <a:ext cx="4926959" cy="444603"/>
        </p:xfrm>
        <a:graphic>
          <a:graphicData uri="http://schemas.openxmlformats.org/presentationml/2006/ole">
            <mc:AlternateContent xmlns:mc="http://schemas.openxmlformats.org/markup-compatibility/2006">
              <mc:Choice xmlns:v="urn:schemas-microsoft-com:vml" Requires="v">
                <p:oleObj spid="_x0000_s398258" name="公式" r:id="rId4" imgW="3695400" imgH="444240" progId="Equation.3">
                  <p:embed/>
                </p:oleObj>
              </mc:Choice>
              <mc:Fallback>
                <p:oleObj name="公式" r:id="rId4" imgW="369540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292" y="836807"/>
                        <a:ext cx="4926959"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6381" name="Object 13"/>
          <p:cNvGraphicFramePr>
            <a:graphicFrameLocks noChangeAspect="1"/>
          </p:cNvGraphicFramePr>
          <p:nvPr/>
        </p:nvGraphicFramePr>
        <p:xfrm>
          <a:off x="7022186" y="852685"/>
          <a:ext cx="3555537" cy="444603"/>
        </p:xfrm>
        <a:graphic>
          <a:graphicData uri="http://schemas.openxmlformats.org/presentationml/2006/ole">
            <mc:AlternateContent xmlns:mc="http://schemas.openxmlformats.org/markup-compatibility/2006">
              <mc:Choice xmlns:v="urn:schemas-microsoft-com:vml" Requires="v">
                <p:oleObj spid="_x0000_s398259" name="公式" r:id="rId6" imgW="2666880" imgH="444240" progId="Equation.3">
                  <p:embed/>
                </p:oleObj>
              </mc:Choice>
              <mc:Fallback>
                <p:oleObj name="公式" r:id="rId6" imgW="2666880" imgH="444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2186" y="852685"/>
                        <a:ext cx="3555537"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6382" name="Object 14"/>
          <p:cNvGraphicFramePr>
            <a:graphicFrameLocks noChangeAspect="1"/>
          </p:cNvGraphicFramePr>
          <p:nvPr/>
        </p:nvGraphicFramePr>
        <p:xfrm>
          <a:off x="2008456" y="1462427"/>
          <a:ext cx="4910027" cy="444603"/>
        </p:xfrm>
        <a:graphic>
          <a:graphicData uri="http://schemas.openxmlformats.org/presentationml/2006/ole">
            <mc:AlternateContent xmlns:mc="http://schemas.openxmlformats.org/markup-compatibility/2006">
              <mc:Choice xmlns:v="urn:schemas-microsoft-com:vml" Requires="v">
                <p:oleObj spid="_x0000_s398260" name="公式" r:id="rId8" imgW="3682800" imgH="444240" progId="Equation.3">
                  <p:embed/>
                </p:oleObj>
              </mc:Choice>
              <mc:Fallback>
                <p:oleObj name="公式" r:id="rId8" imgW="3682800" imgH="4442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8456" y="1462427"/>
                        <a:ext cx="4910027"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6383" name="Object 15"/>
          <p:cNvGraphicFramePr>
            <a:graphicFrameLocks noChangeAspect="1"/>
          </p:cNvGraphicFramePr>
          <p:nvPr/>
        </p:nvGraphicFramePr>
        <p:xfrm>
          <a:off x="7045467" y="1462427"/>
          <a:ext cx="3657124" cy="444603"/>
        </p:xfrm>
        <a:graphic>
          <a:graphicData uri="http://schemas.openxmlformats.org/presentationml/2006/ole">
            <mc:AlternateContent xmlns:mc="http://schemas.openxmlformats.org/markup-compatibility/2006">
              <mc:Choice xmlns:v="urn:schemas-microsoft-com:vml" Requires="v">
                <p:oleObj spid="_x0000_s398261" name="公式" r:id="rId10" imgW="2743200" imgH="444240" progId="Equation.3">
                  <p:embed/>
                </p:oleObj>
              </mc:Choice>
              <mc:Fallback>
                <p:oleObj name="公式" r:id="rId10" imgW="2743200" imgH="4442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45467" y="1462427"/>
                        <a:ext cx="3657124"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6384" name="Text Box 16"/>
          <p:cNvSpPr txBox="1">
            <a:spLocks noChangeArrowheads="1"/>
          </p:cNvSpPr>
          <p:nvPr/>
        </p:nvSpPr>
        <p:spPr bwMode="auto">
          <a:xfrm>
            <a:off x="1142851" y="2054701"/>
            <a:ext cx="2302634"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a:ea typeface="黑体" pitchFamily="2" charset="-122"/>
              </a:rPr>
              <a:t>解</a:t>
            </a:r>
          </a:p>
        </p:txBody>
      </p:sp>
      <p:sp>
        <p:nvSpPr>
          <p:cNvPr id="186385" name="Text Box 17"/>
          <p:cNvSpPr txBox="1">
            <a:spLocks noChangeArrowheads="1"/>
          </p:cNvSpPr>
          <p:nvPr/>
        </p:nvSpPr>
        <p:spPr bwMode="auto">
          <a:xfrm>
            <a:off x="1915336" y="2088046"/>
            <a:ext cx="8019005"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b="1" dirty="0"/>
              <a:t>边缘分布已经求出列在上表中</a:t>
            </a:r>
            <a:r>
              <a:rPr lang="en-US" altLang="zh-CN" b="1" dirty="0"/>
              <a:t>.</a:t>
            </a:r>
          </a:p>
        </p:txBody>
      </p:sp>
      <p:graphicFrame>
        <p:nvGraphicFramePr>
          <p:cNvPr id="186386" name="Object 18"/>
          <p:cNvGraphicFramePr>
            <a:graphicFrameLocks noChangeAspect="1"/>
          </p:cNvGraphicFramePr>
          <p:nvPr/>
        </p:nvGraphicFramePr>
        <p:xfrm>
          <a:off x="4677224" y="3307529"/>
          <a:ext cx="3115328" cy="901909"/>
        </p:xfrm>
        <a:graphic>
          <a:graphicData uri="http://schemas.openxmlformats.org/presentationml/2006/ole">
            <mc:AlternateContent xmlns:mc="http://schemas.openxmlformats.org/markup-compatibility/2006">
              <mc:Choice xmlns:v="urn:schemas-microsoft-com:vml" Requires="v">
                <p:oleObj spid="_x0000_s398262" name="公式" r:id="rId12" imgW="2336760" imgH="901440" progId="Equation.3">
                  <p:embed/>
                </p:oleObj>
              </mc:Choice>
              <mc:Fallback>
                <p:oleObj name="公式" r:id="rId12" imgW="2336760" imgH="9014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77224" y="3307529"/>
                        <a:ext cx="3115328" cy="9019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387" name="Object 19"/>
          <p:cNvGraphicFramePr>
            <a:graphicFrameLocks noChangeAspect="1"/>
          </p:cNvGraphicFramePr>
          <p:nvPr/>
        </p:nvGraphicFramePr>
        <p:xfrm>
          <a:off x="8315301" y="3307529"/>
          <a:ext cx="1303697" cy="838394"/>
        </p:xfrm>
        <a:graphic>
          <a:graphicData uri="http://schemas.openxmlformats.org/presentationml/2006/ole">
            <mc:AlternateContent xmlns:mc="http://schemas.openxmlformats.org/markup-compatibility/2006">
              <mc:Choice xmlns:v="urn:schemas-microsoft-com:vml" Requires="v">
                <p:oleObj spid="_x0000_s398263" name="公式" r:id="rId14" imgW="977760" imgH="838080" progId="Equation.3">
                  <p:embed/>
                </p:oleObj>
              </mc:Choice>
              <mc:Fallback>
                <p:oleObj name="公式" r:id="rId14" imgW="977760" imgH="8380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15301" y="3307529"/>
                        <a:ext cx="1303697" cy="838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388" name="Object 20"/>
          <p:cNvGraphicFramePr>
            <a:graphicFrameLocks noChangeAspect="1"/>
          </p:cNvGraphicFramePr>
          <p:nvPr/>
        </p:nvGraphicFramePr>
        <p:xfrm>
          <a:off x="1233857" y="4576234"/>
          <a:ext cx="2946016" cy="444603"/>
        </p:xfrm>
        <a:graphic>
          <a:graphicData uri="http://schemas.openxmlformats.org/presentationml/2006/ole">
            <mc:AlternateContent xmlns:mc="http://schemas.openxmlformats.org/markup-compatibility/2006">
              <mc:Choice xmlns:v="urn:schemas-microsoft-com:vml" Requires="v">
                <p:oleObj spid="_x0000_s398264" name="公式" r:id="rId16" imgW="2209680" imgH="444240" progId="Equation.3">
                  <p:embed/>
                </p:oleObj>
              </mc:Choice>
              <mc:Fallback>
                <p:oleObj name="公式" r:id="rId16" imgW="2209680" imgH="44424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33857" y="4576234"/>
                        <a:ext cx="2946016" cy="444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389" name="Object 21"/>
          <p:cNvGraphicFramePr>
            <a:graphicFrameLocks noChangeAspect="1"/>
          </p:cNvGraphicFramePr>
          <p:nvPr/>
        </p:nvGraphicFramePr>
        <p:xfrm>
          <a:off x="8188318" y="4392042"/>
          <a:ext cx="1303697" cy="838394"/>
        </p:xfrm>
        <a:graphic>
          <a:graphicData uri="http://schemas.openxmlformats.org/presentationml/2006/ole">
            <mc:AlternateContent xmlns:mc="http://schemas.openxmlformats.org/markup-compatibility/2006">
              <mc:Choice xmlns:v="urn:schemas-microsoft-com:vml" Requires="v">
                <p:oleObj spid="_x0000_s398265" name="公式" r:id="rId18" imgW="977760" imgH="838080" progId="Equation.3">
                  <p:embed/>
                </p:oleObj>
              </mc:Choice>
              <mc:Fallback>
                <p:oleObj name="公式" r:id="rId18" imgW="977760" imgH="83808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88318" y="4392042"/>
                        <a:ext cx="1303697" cy="838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392" name="Object 24"/>
          <p:cNvGraphicFramePr>
            <a:graphicFrameLocks noChangeAspect="1"/>
          </p:cNvGraphicFramePr>
          <p:nvPr/>
        </p:nvGraphicFramePr>
        <p:xfrm>
          <a:off x="1221158" y="3513951"/>
          <a:ext cx="2979879" cy="444603"/>
        </p:xfrm>
        <a:graphic>
          <a:graphicData uri="http://schemas.openxmlformats.org/presentationml/2006/ole">
            <mc:AlternateContent xmlns:mc="http://schemas.openxmlformats.org/markup-compatibility/2006">
              <mc:Choice xmlns:v="urn:schemas-microsoft-com:vml" Requires="v">
                <p:oleObj spid="_x0000_s398266" name="公式" r:id="rId20" imgW="2234880" imgH="444240" progId="Equation.3">
                  <p:embed/>
                </p:oleObj>
              </mc:Choice>
              <mc:Fallback>
                <p:oleObj name="公式" r:id="rId20" imgW="2234880" imgH="44424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21158" y="3513951"/>
                        <a:ext cx="2979879" cy="444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393" name="Object 25"/>
          <p:cNvGraphicFramePr>
            <a:graphicFrameLocks noChangeAspect="1"/>
          </p:cNvGraphicFramePr>
          <p:nvPr/>
        </p:nvGraphicFramePr>
        <p:xfrm>
          <a:off x="4548125" y="4376163"/>
          <a:ext cx="3081466" cy="901909"/>
        </p:xfrm>
        <a:graphic>
          <a:graphicData uri="http://schemas.openxmlformats.org/presentationml/2006/ole">
            <mc:AlternateContent xmlns:mc="http://schemas.openxmlformats.org/markup-compatibility/2006">
              <mc:Choice xmlns:v="urn:schemas-microsoft-com:vml" Requires="v">
                <p:oleObj spid="_x0000_s398267" name="公式" r:id="rId22" imgW="2311200" imgH="901440" progId="Equation.3">
                  <p:embed/>
                </p:oleObj>
              </mc:Choice>
              <mc:Fallback>
                <p:oleObj name="公式" r:id="rId22" imgW="2311200" imgH="90144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548125" y="4376163"/>
                        <a:ext cx="3081466" cy="901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6395" name="Object 27"/>
          <p:cNvGraphicFramePr>
            <a:graphicFrameLocks noChangeAspect="1"/>
          </p:cNvGraphicFramePr>
          <p:nvPr/>
        </p:nvGraphicFramePr>
        <p:xfrm>
          <a:off x="7887791" y="3666387"/>
          <a:ext cx="321691" cy="152435"/>
        </p:xfrm>
        <a:graphic>
          <a:graphicData uri="http://schemas.openxmlformats.org/presentationml/2006/ole">
            <mc:AlternateContent xmlns:mc="http://schemas.openxmlformats.org/markup-compatibility/2006">
              <mc:Choice xmlns:v="urn:schemas-microsoft-com:vml" Requires="v">
                <p:oleObj spid="_x0000_s398268" name="公式" r:id="rId24" imgW="241200" imgH="152280" progId="Equation.3">
                  <p:embed/>
                </p:oleObj>
              </mc:Choice>
              <mc:Fallback>
                <p:oleObj name="公式" r:id="rId24" imgW="241200" imgH="15228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887791" y="3666387"/>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396" name="Object 28"/>
          <p:cNvGraphicFramePr>
            <a:graphicFrameLocks noChangeAspect="1"/>
          </p:cNvGraphicFramePr>
          <p:nvPr/>
        </p:nvGraphicFramePr>
        <p:xfrm>
          <a:off x="7771389" y="4736610"/>
          <a:ext cx="321691" cy="152435"/>
        </p:xfrm>
        <a:graphic>
          <a:graphicData uri="http://schemas.openxmlformats.org/presentationml/2006/ole">
            <mc:AlternateContent xmlns:mc="http://schemas.openxmlformats.org/markup-compatibility/2006">
              <mc:Choice xmlns:v="urn:schemas-microsoft-com:vml" Requires="v">
                <p:oleObj spid="_x0000_s398269" name="公式" r:id="rId26" imgW="241200" imgH="152280" progId="Equation.3">
                  <p:embed/>
                </p:oleObj>
              </mc:Choice>
              <mc:Fallback>
                <p:oleObj name="公式" r:id="rId26" imgW="241200" imgH="15228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771389" y="4736610"/>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398" name="Object 30"/>
          <p:cNvGraphicFramePr>
            <a:graphicFrameLocks noChangeAspect="1"/>
          </p:cNvGraphicFramePr>
          <p:nvPr/>
        </p:nvGraphicFramePr>
        <p:xfrm>
          <a:off x="4294159" y="3666387"/>
          <a:ext cx="321691" cy="152435"/>
        </p:xfrm>
        <a:graphic>
          <a:graphicData uri="http://schemas.openxmlformats.org/presentationml/2006/ole">
            <mc:AlternateContent xmlns:mc="http://schemas.openxmlformats.org/markup-compatibility/2006">
              <mc:Choice xmlns:v="urn:schemas-microsoft-com:vml" Requires="v">
                <p:oleObj spid="_x0000_s398270" name="公式" r:id="rId27" imgW="241200" imgH="152280" progId="Equation.3">
                  <p:embed/>
                </p:oleObj>
              </mc:Choice>
              <mc:Fallback>
                <p:oleObj name="公式" r:id="rId27" imgW="241200" imgH="15228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94159" y="3666387"/>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399" name="Object 31"/>
          <p:cNvGraphicFramePr>
            <a:graphicFrameLocks noChangeAspect="1"/>
          </p:cNvGraphicFramePr>
          <p:nvPr/>
        </p:nvGraphicFramePr>
        <p:xfrm>
          <a:off x="4217968" y="4736610"/>
          <a:ext cx="321691" cy="152435"/>
        </p:xfrm>
        <a:graphic>
          <a:graphicData uri="http://schemas.openxmlformats.org/presentationml/2006/ole">
            <mc:AlternateContent xmlns:mc="http://schemas.openxmlformats.org/markup-compatibility/2006">
              <mc:Choice xmlns:v="urn:schemas-microsoft-com:vml" Requires="v">
                <p:oleObj spid="_x0000_s398271" name="公式" r:id="rId28" imgW="241200" imgH="152280" progId="Equation.3">
                  <p:embed/>
                </p:oleObj>
              </mc:Choice>
              <mc:Fallback>
                <p:oleObj name="公式" r:id="rId28" imgW="241200" imgH="15228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17968" y="4736610"/>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401" name="Object 33"/>
          <p:cNvGraphicFramePr>
            <a:graphicFrameLocks noChangeAspect="1"/>
          </p:cNvGraphicFramePr>
          <p:nvPr/>
        </p:nvGraphicFramePr>
        <p:xfrm>
          <a:off x="1242322" y="2734308"/>
          <a:ext cx="3657124" cy="406494"/>
        </p:xfrm>
        <a:graphic>
          <a:graphicData uri="http://schemas.openxmlformats.org/presentationml/2006/ole">
            <mc:AlternateContent xmlns:mc="http://schemas.openxmlformats.org/markup-compatibility/2006">
              <mc:Choice xmlns:v="urn:schemas-microsoft-com:vml" Requires="v">
                <p:oleObj spid="_x0000_s398272" name="公式" r:id="rId29" imgW="2743200" imgH="406080" progId="Equation.3">
                  <p:embed/>
                </p:oleObj>
              </mc:Choice>
              <mc:Fallback>
                <p:oleObj name="公式" r:id="rId29" imgW="2743200" imgH="40608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242322" y="2734308"/>
                        <a:ext cx="3657124" cy="406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402" name="Object 34"/>
          <p:cNvGraphicFramePr>
            <a:graphicFrameLocks noChangeAspect="1"/>
          </p:cNvGraphicFramePr>
          <p:nvPr/>
        </p:nvGraphicFramePr>
        <p:xfrm>
          <a:off x="4992567" y="2734308"/>
          <a:ext cx="3623262" cy="406494"/>
        </p:xfrm>
        <a:graphic>
          <a:graphicData uri="http://schemas.openxmlformats.org/presentationml/2006/ole">
            <mc:AlternateContent xmlns:mc="http://schemas.openxmlformats.org/markup-compatibility/2006">
              <mc:Choice xmlns:v="urn:schemas-microsoft-com:vml" Requires="v">
                <p:oleObj spid="_x0000_s398273" name="公式" r:id="rId31" imgW="2717640" imgH="406080" progId="Equation.3">
                  <p:embed/>
                </p:oleObj>
              </mc:Choice>
              <mc:Fallback>
                <p:oleObj name="公式" r:id="rId31" imgW="2717640" imgH="40608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992567" y="2734308"/>
                        <a:ext cx="3623262" cy="406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8640322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86381"/>
                                        </p:tgtEl>
                                        <p:attrNameLst>
                                          <p:attrName>style.visibility</p:attrName>
                                        </p:attrNameLst>
                                      </p:cBhvr>
                                      <p:to>
                                        <p:strVal val="visible"/>
                                      </p:to>
                                    </p:set>
                                    <p:animEffect transition="in" filter="wipe(left)">
                                      <p:cBhvr>
                                        <p:cTn id="7" dur="500"/>
                                        <p:tgtEl>
                                          <p:spTgt spid="1863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6382"/>
                                        </p:tgtEl>
                                        <p:attrNameLst>
                                          <p:attrName>style.visibility</p:attrName>
                                        </p:attrNameLst>
                                      </p:cBhvr>
                                      <p:to>
                                        <p:strVal val="visible"/>
                                      </p:to>
                                    </p:set>
                                    <p:animEffect transition="in" filter="wipe(left)">
                                      <p:cBhvr>
                                        <p:cTn id="12" dur="500"/>
                                        <p:tgtEl>
                                          <p:spTgt spid="1863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86383"/>
                                        </p:tgtEl>
                                        <p:attrNameLst>
                                          <p:attrName>style.visibility</p:attrName>
                                        </p:attrNameLst>
                                      </p:cBhvr>
                                      <p:to>
                                        <p:strVal val="visible"/>
                                      </p:to>
                                    </p:set>
                                    <p:animEffect transition="in" filter="wipe(left)">
                                      <p:cBhvr>
                                        <p:cTn id="17" dur="500"/>
                                        <p:tgtEl>
                                          <p:spTgt spid="18638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6384"/>
                                        </p:tgtEl>
                                        <p:attrNameLst>
                                          <p:attrName>style.visibility</p:attrName>
                                        </p:attrNameLst>
                                      </p:cBhvr>
                                      <p:to>
                                        <p:strVal val="visible"/>
                                      </p:to>
                                    </p:set>
                                    <p:animEffect transition="in" filter="wipe(left)">
                                      <p:cBhvr>
                                        <p:cTn id="22" dur="500"/>
                                        <p:tgtEl>
                                          <p:spTgt spid="18638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6385"/>
                                        </p:tgtEl>
                                        <p:attrNameLst>
                                          <p:attrName>style.visibility</p:attrName>
                                        </p:attrNameLst>
                                      </p:cBhvr>
                                      <p:to>
                                        <p:strVal val="visible"/>
                                      </p:to>
                                    </p:set>
                                    <p:animEffect transition="in" filter="wipe(left)">
                                      <p:cBhvr>
                                        <p:cTn id="27" dur="500"/>
                                        <p:tgtEl>
                                          <p:spTgt spid="18638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86401"/>
                                        </p:tgtEl>
                                        <p:attrNameLst>
                                          <p:attrName>style.visibility</p:attrName>
                                        </p:attrNameLst>
                                      </p:cBhvr>
                                      <p:to>
                                        <p:strVal val="visible"/>
                                      </p:to>
                                    </p:set>
                                    <p:animEffect transition="in" filter="wipe(left)">
                                      <p:cBhvr>
                                        <p:cTn id="32" dur="500"/>
                                        <p:tgtEl>
                                          <p:spTgt spid="1864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86402"/>
                                        </p:tgtEl>
                                        <p:attrNameLst>
                                          <p:attrName>style.visibility</p:attrName>
                                        </p:attrNameLst>
                                      </p:cBhvr>
                                      <p:to>
                                        <p:strVal val="visible"/>
                                      </p:to>
                                    </p:set>
                                    <p:animEffect transition="in" filter="wipe(left)">
                                      <p:cBhvr>
                                        <p:cTn id="37" dur="500"/>
                                        <p:tgtEl>
                                          <p:spTgt spid="18640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86392"/>
                                        </p:tgtEl>
                                        <p:attrNameLst>
                                          <p:attrName>style.visibility</p:attrName>
                                        </p:attrNameLst>
                                      </p:cBhvr>
                                      <p:to>
                                        <p:strVal val="visible"/>
                                      </p:to>
                                    </p:set>
                                    <p:animEffect transition="in" filter="wipe(left)">
                                      <p:cBhvr>
                                        <p:cTn id="42" dur="500"/>
                                        <p:tgtEl>
                                          <p:spTgt spid="18639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86398"/>
                                        </p:tgtEl>
                                        <p:attrNameLst>
                                          <p:attrName>style.visibility</p:attrName>
                                        </p:attrNameLst>
                                      </p:cBhvr>
                                      <p:to>
                                        <p:strVal val="visible"/>
                                      </p:to>
                                    </p:set>
                                    <p:animEffect transition="in" filter="wipe(left)">
                                      <p:cBhvr>
                                        <p:cTn id="47" dur="500"/>
                                        <p:tgtEl>
                                          <p:spTgt spid="186398"/>
                                        </p:tgtEl>
                                      </p:cBhvr>
                                    </p:animEffect>
                                  </p:childTnLst>
                                </p:cTn>
                              </p:par>
                            </p:childTnLst>
                          </p:cTn>
                        </p:par>
                        <p:par>
                          <p:cTn id="48" fill="hold" nodeType="afterGroup">
                            <p:stCondLst>
                              <p:cond delay="500"/>
                            </p:stCondLst>
                            <p:childTnLst>
                              <p:par>
                                <p:cTn id="49" presetID="22" presetClass="entr" presetSubtype="8" fill="hold" nodeType="afterEffect">
                                  <p:stCondLst>
                                    <p:cond delay="0"/>
                                  </p:stCondLst>
                                  <p:childTnLst>
                                    <p:set>
                                      <p:cBhvr>
                                        <p:cTn id="50" dur="1" fill="hold">
                                          <p:stCondLst>
                                            <p:cond delay="0"/>
                                          </p:stCondLst>
                                        </p:cTn>
                                        <p:tgtEl>
                                          <p:spTgt spid="186386"/>
                                        </p:tgtEl>
                                        <p:attrNameLst>
                                          <p:attrName>style.visibility</p:attrName>
                                        </p:attrNameLst>
                                      </p:cBhvr>
                                      <p:to>
                                        <p:strVal val="visible"/>
                                      </p:to>
                                    </p:set>
                                    <p:animEffect transition="in" filter="wipe(left)">
                                      <p:cBhvr>
                                        <p:cTn id="51" dur="500"/>
                                        <p:tgtEl>
                                          <p:spTgt spid="18638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186395"/>
                                        </p:tgtEl>
                                        <p:attrNameLst>
                                          <p:attrName>style.visibility</p:attrName>
                                        </p:attrNameLst>
                                      </p:cBhvr>
                                      <p:to>
                                        <p:strVal val="visible"/>
                                      </p:to>
                                    </p:set>
                                    <p:animEffect transition="in" filter="wipe(left)">
                                      <p:cBhvr>
                                        <p:cTn id="56" dur="500"/>
                                        <p:tgtEl>
                                          <p:spTgt spid="186395"/>
                                        </p:tgtEl>
                                      </p:cBhvr>
                                    </p:animEffect>
                                  </p:childTnLst>
                                </p:cTn>
                              </p:par>
                            </p:childTnLst>
                          </p:cTn>
                        </p:par>
                        <p:par>
                          <p:cTn id="57" fill="hold" nodeType="afterGroup">
                            <p:stCondLst>
                              <p:cond delay="500"/>
                            </p:stCondLst>
                            <p:childTnLst>
                              <p:par>
                                <p:cTn id="58" presetID="22" presetClass="entr" presetSubtype="8" fill="hold" nodeType="afterEffect">
                                  <p:stCondLst>
                                    <p:cond delay="0"/>
                                  </p:stCondLst>
                                  <p:childTnLst>
                                    <p:set>
                                      <p:cBhvr>
                                        <p:cTn id="59" dur="1" fill="hold">
                                          <p:stCondLst>
                                            <p:cond delay="0"/>
                                          </p:stCondLst>
                                        </p:cTn>
                                        <p:tgtEl>
                                          <p:spTgt spid="186387"/>
                                        </p:tgtEl>
                                        <p:attrNameLst>
                                          <p:attrName>style.visibility</p:attrName>
                                        </p:attrNameLst>
                                      </p:cBhvr>
                                      <p:to>
                                        <p:strVal val="visible"/>
                                      </p:to>
                                    </p:set>
                                    <p:animEffect transition="in" filter="wipe(left)">
                                      <p:cBhvr>
                                        <p:cTn id="60" dur="500"/>
                                        <p:tgtEl>
                                          <p:spTgt spid="18638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186388"/>
                                        </p:tgtEl>
                                        <p:attrNameLst>
                                          <p:attrName>style.visibility</p:attrName>
                                        </p:attrNameLst>
                                      </p:cBhvr>
                                      <p:to>
                                        <p:strVal val="visible"/>
                                      </p:to>
                                    </p:set>
                                    <p:animEffect transition="in" filter="wipe(left)">
                                      <p:cBhvr>
                                        <p:cTn id="65" dur="500"/>
                                        <p:tgtEl>
                                          <p:spTgt spid="186388"/>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186399"/>
                                        </p:tgtEl>
                                        <p:attrNameLst>
                                          <p:attrName>style.visibility</p:attrName>
                                        </p:attrNameLst>
                                      </p:cBhvr>
                                      <p:to>
                                        <p:strVal val="visible"/>
                                      </p:to>
                                    </p:set>
                                    <p:animEffect transition="in" filter="wipe(left)">
                                      <p:cBhvr>
                                        <p:cTn id="70" dur="500"/>
                                        <p:tgtEl>
                                          <p:spTgt spid="186399"/>
                                        </p:tgtEl>
                                      </p:cBhvr>
                                    </p:animEffect>
                                  </p:childTnLst>
                                </p:cTn>
                              </p:par>
                            </p:childTnLst>
                          </p:cTn>
                        </p:par>
                        <p:par>
                          <p:cTn id="71" fill="hold" nodeType="afterGroup">
                            <p:stCondLst>
                              <p:cond delay="500"/>
                            </p:stCondLst>
                            <p:childTnLst>
                              <p:par>
                                <p:cTn id="72" presetID="22" presetClass="entr" presetSubtype="8" fill="hold" nodeType="afterEffect">
                                  <p:stCondLst>
                                    <p:cond delay="0"/>
                                  </p:stCondLst>
                                  <p:childTnLst>
                                    <p:set>
                                      <p:cBhvr>
                                        <p:cTn id="73" dur="1" fill="hold">
                                          <p:stCondLst>
                                            <p:cond delay="0"/>
                                          </p:stCondLst>
                                        </p:cTn>
                                        <p:tgtEl>
                                          <p:spTgt spid="186393"/>
                                        </p:tgtEl>
                                        <p:attrNameLst>
                                          <p:attrName>style.visibility</p:attrName>
                                        </p:attrNameLst>
                                      </p:cBhvr>
                                      <p:to>
                                        <p:strVal val="visible"/>
                                      </p:to>
                                    </p:set>
                                    <p:animEffect transition="in" filter="wipe(left)">
                                      <p:cBhvr>
                                        <p:cTn id="74" dur="500"/>
                                        <p:tgtEl>
                                          <p:spTgt spid="186393"/>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186396"/>
                                        </p:tgtEl>
                                        <p:attrNameLst>
                                          <p:attrName>style.visibility</p:attrName>
                                        </p:attrNameLst>
                                      </p:cBhvr>
                                      <p:to>
                                        <p:strVal val="visible"/>
                                      </p:to>
                                    </p:set>
                                    <p:animEffect transition="in" filter="wipe(left)">
                                      <p:cBhvr>
                                        <p:cTn id="79" dur="500"/>
                                        <p:tgtEl>
                                          <p:spTgt spid="186396"/>
                                        </p:tgtEl>
                                      </p:cBhvr>
                                    </p:animEffect>
                                  </p:childTnLst>
                                </p:cTn>
                              </p:par>
                            </p:childTnLst>
                          </p:cTn>
                        </p:par>
                        <p:par>
                          <p:cTn id="80" fill="hold" nodeType="afterGroup">
                            <p:stCondLst>
                              <p:cond delay="500"/>
                            </p:stCondLst>
                            <p:childTnLst>
                              <p:par>
                                <p:cTn id="81" presetID="22" presetClass="entr" presetSubtype="8" fill="hold" nodeType="afterEffect">
                                  <p:stCondLst>
                                    <p:cond delay="0"/>
                                  </p:stCondLst>
                                  <p:childTnLst>
                                    <p:set>
                                      <p:cBhvr>
                                        <p:cTn id="82" dur="1" fill="hold">
                                          <p:stCondLst>
                                            <p:cond delay="0"/>
                                          </p:stCondLst>
                                        </p:cTn>
                                        <p:tgtEl>
                                          <p:spTgt spid="186389"/>
                                        </p:tgtEl>
                                        <p:attrNameLst>
                                          <p:attrName>style.visibility</p:attrName>
                                        </p:attrNameLst>
                                      </p:cBhvr>
                                      <p:to>
                                        <p:strVal val="visible"/>
                                      </p:to>
                                    </p:set>
                                    <p:animEffect transition="in" filter="wipe(left)">
                                      <p:cBhvr>
                                        <p:cTn id="83" dur="500"/>
                                        <p:tgtEl>
                                          <p:spTgt spid="18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84" grpId="0"/>
      <p:bldP spid="186385"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30" name="Object 10"/>
          <p:cNvGraphicFramePr>
            <a:graphicFrameLocks noChangeAspect="1"/>
          </p:cNvGraphicFramePr>
          <p:nvPr/>
        </p:nvGraphicFramePr>
        <p:xfrm>
          <a:off x="1428565" y="1135326"/>
          <a:ext cx="2979879" cy="444603"/>
        </p:xfrm>
        <a:graphic>
          <a:graphicData uri="http://schemas.openxmlformats.org/presentationml/2006/ole">
            <mc:AlternateContent xmlns:mc="http://schemas.openxmlformats.org/markup-compatibility/2006">
              <mc:Choice xmlns:v="urn:schemas-microsoft-com:vml" Requires="v">
                <p:oleObj spid="_x0000_s399164" name="公式" r:id="rId3" imgW="2234880" imgH="444240" progId="Equation.3">
                  <p:embed/>
                </p:oleObj>
              </mc:Choice>
              <mc:Fallback>
                <p:oleObj name="公式" r:id="rId3" imgW="223488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565" y="1135326"/>
                        <a:ext cx="2979879" cy="444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31" name="Object 11"/>
          <p:cNvGraphicFramePr>
            <a:graphicFrameLocks noChangeAspect="1"/>
          </p:cNvGraphicFramePr>
          <p:nvPr/>
        </p:nvGraphicFramePr>
        <p:xfrm>
          <a:off x="8630643" y="908260"/>
          <a:ext cx="1303697" cy="838394"/>
        </p:xfrm>
        <a:graphic>
          <a:graphicData uri="http://schemas.openxmlformats.org/presentationml/2006/ole">
            <mc:AlternateContent xmlns:mc="http://schemas.openxmlformats.org/markup-compatibility/2006">
              <mc:Choice xmlns:v="urn:schemas-microsoft-com:vml" Requires="v">
                <p:oleObj spid="_x0000_s399165" name="公式" r:id="rId5" imgW="977760" imgH="838080" progId="Equation.3">
                  <p:embed/>
                </p:oleObj>
              </mc:Choice>
              <mc:Fallback>
                <p:oleObj name="公式" r:id="rId5" imgW="977760" imgH="8380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0643" y="908260"/>
                        <a:ext cx="1303697" cy="838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32" name="Object 12"/>
          <p:cNvGraphicFramePr>
            <a:graphicFrameLocks noChangeAspect="1"/>
          </p:cNvGraphicFramePr>
          <p:nvPr/>
        </p:nvGraphicFramePr>
        <p:xfrm>
          <a:off x="4852886" y="916200"/>
          <a:ext cx="3132259" cy="901909"/>
        </p:xfrm>
        <a:graphic>
          <a:graphicData uri="http://schemas.openxmlformats.org/presentationml/2006/ole">
            <mc:AlternateContent xmlns:mc="http://schemas.openxmlformats.org/markup-compatibility/2006">
              <mc:Choice xmlns:v="urn:schemas-microsoft-com:vml" Requires="v">
                <p:oleObj spid="_x0000_s399166" name="公式" r:id="rId7" imgW="2349360" imgH="901440" progId="Equation.3">
                  <p:embed/>
                </p:oleObj>
              </mc:Choice>
              <mc:Fallback>
                <p:oleObj name="公式" r:id="rId7" imgW="2349360" imgH="9014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2886" y="916200"/>
                        <a:ext cx="3132259" cy="901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33" name="Object 13"/>
          <p:cNvGraphicFramePr>
            <a:graphicFrameLocks noChangeAspect="1"/>
          </p:cNvGraphicFramePr>
          <p:nvPr/>
        </p:nvGraphicFramePr>
        <p:xfrm>
          <a:off x="8126942" y="1267118"/>
          <a:ext cx="321691" cy="152435"/>
        </p:xfrm>
        <a:graphic>
          <a:graphicData uri="http://schemas.openxmlformats.org/presentationml/2006/ole">
            <mc:AlternateContent xmlns:mc="http://schemas.openxmlformats.org/markup-compatibility/2006">
              <mc:Choice xmlns:v="urn:schemas-microsoft-com:vml" Requires="v">
                <p:oleObj spid="_x0000_s399167" name="公式" r:id="rId9" imgW="241200" imgH="152280" progId="Equation.3">
                  <p:embed/>
                </p:oleObj>
              </mc:Choice>
              <mc:Fallback>
                <p:oleObj name="公式" r:id="rId9" imgW="241200" imgH="1522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26942" y="1267118"/>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34" name="Object 14"/>
          <p:cNvGraphicFramePr>
            <a:graphicFrameLocks noChangeAspect="1"/>
          </p:cNvGraphicFramePr>
          <p:nvPr/>
        </p:nvGraphicFramePr>
        <p:xfrm>
          <a:off x="4467703" y="1284586"/>
          <a:ext cx="321691" cy="152435"/>
        </p:xfrm>
        <a:graphic>
          <a:graphicData uri="http://schemas.openxmlformats.org/presentationml/2006/ole">
            <mc:AlternateContent xmlns:mc="http://schemas.openxmlformats.org/markup-compatibility/2006">
              <mc:Choice xmlns:v="urn:schemas-microsoft-com:vml" Requires="v">
                <p:oleObj spid="_x0000_s399168" name="公式" r:id="rId11" imgW="241200" imgH="152280" progId="Equation.3">
                  <p:embed/>
                </p:oleObj>
              </mc:Choice>
              <mc:Fallback>
                <p:oleObj name="公式" r:id="rId11" imgW="241200" imgH="1522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7703" y="1284586"/>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35" name="Text Box 15"/>
          <p:cNvSpPr txBox="1">
            <a:spLocks noChangeArrowheads="1"/>
          </p:cNvSpPr>
          <p:nvPr/>
        </p:nvSpPr>
        <p:spPr bwMode="auto">
          <a:xfrm>
            <a:off x="1119571" y="1916557"/>
            <a:ext cx="3248660"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t>或写成</a:t>
            </a:r>
          </a:p>
        </p:txBody>
      </p:sp>
      <p:sp>
        <p:nvSpPr>
          <p:cNvPr id="184336" name="Line 16"/>
          <p:cNvSpPr>
            <a:spLocks noChangeShapeType="1"/>
          </p:cNvSpPr>
          <p:nvPr/>
        </p:nvSpPr>
        <p:spPr bwMode="auto">
          <a:xfrm>
            <a:off x="2031736" y="3039179"/>
            <a:ext cx="7619008" cy="0"/>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lstStyle/>
          <a:p>
            <a:endParaRPr lang="zh-CN" altLang="en-US"/>
          </a:p>
        </p:txBody>
      </p:sp>
      <p:sp>
        <p:nvSpPr>
          <p:cNvPr id="184337" name="Line 17"/>
          <p:cNvSpPr>
            <a:spLocks noChangeShapeType="1"/>
          </p:cNvSpPr>
          <p:nvPr/>
        </p:nvSpPr>
        <p:spPr bwMode="auto">
          <a:xfrm>
            <a:off x="5485686" y="2581873"/>
            <a:ext cx="0" cy="1371918"/>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lstStyle/>
          <a:p>
            <a:endParaRPr lang="zh-CN" altLang="en-US"/>
          </a:p>
        </p:txBody>
      </p:sp>
      <p:graphicFrame>
        <p:nvGraphicFramePr>
          <p:cNvPr id="184338" name="Object 18"/>
          <p:cNvGraphicFramePr>
            <a:graphicFrameLocks noChangeAspect="1"/>
          </p:cNvGraphicFramePr>
          <p:nvPr/>
        </p:nvGraphicFramePr>
        <p:xfrm>
          <a:off x="3149190" y="2658090"/>
          <a:ext cx="1151317" cy="317574"/>
        </p:xfrm>
        <a:graphic>
          <a:graphicData uri="http://schemas.openxmlformats.org/presentationml/2006/ole">
            <mc:AlternateContent xmlns:mc="http://schemas.openxmlformats.org/markup-compatibility/2006">
              <mc:Choice xmlns:v="urn:schemas-microsoft-com:vml" Requires="v">
                <p:oleObj spid="_x0000_s399169" name="Equation" r:id="rId12" imgW="863280" imgH="317160" progId="Equation.3">
                  <p:embed/>
                </p:oleObj>
              </mc:Choice>
              <mc:Fallback>
                <p:oleObj name="Equation" r:id="rId12" imgW="863280" imgH="31716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49190" y="2658090"/>
                        <a:ext cx="1151317" cy="317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39" name="Object 19"/>
          <p:cNvGraphicFramePr>
            <a:graphicFrameLocks noChangeAspect="1"/>
          </p:cNvGraphicFramePr>
          <p:nvPr/>
        </p:nvGraphicFramePr>
        <p:xfrm>
          <a:off x="2336496" y="3267831"/>
          <a:ext cx="3013741" cy="444603"/>
        </p:xfrm>
        <a:graphic>
          <a:graphicData uri="http://schemas.openxmlformats.org/presentationml/2006/ole">
            <mc:AlternateContent xmlns:mc="http://schemas.openxmlformats.org/markup-compatibility/2006">
              <mc:Choice xmlns:v="urn:schemas-microsoft-com:vml" Requires="v">
                <p:oleObj spid="_x0000_s399170" name="Equation" r:id="rId14" imgW="2260440" imgH="444240" progId="Equation.3">
                  <p:embed/>
                </p:oleObj>
              </mc:Choice>
              <mc:Fallback>
                <p:oleObj name="Equation" r:id="rId14" imgW="2260440" imgH="4442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36496" y="3267831"/>
                        <a:ext cx="3013741" cy="444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40" name="Object 20"/>
          <p:cNvGraphicFramePr>
            <a:graphicFrameLocks noChangeAspect="1"/>
          </p:cNvGraphicFramePr>
          <p:nvPr/>
        </p:nvGraphicFramePr>
        <p:xfrm>
          <a:off x="5993620" y="2658090"/>
          <a:ext cx="2573532" cy="393791"/>
        </p:xfrm>
        <a:graphic>
          <a:graphicData uri="http://schemas.openxmlformats.org/presentationml/2006/ole">
            <mc:AlternateContent xmlns:mc="http://schemas.openxmlformats.org/markup-compatibility/2006">
              <mc:Choice xmlns:v="urn:schemas-microsoft-com:vml" Requires="v">
                <p:oleObj spid="_x0000_s399171" name="Equation" r:id="rId16" imgW="1930320" imgH="393480" progId="Equation.3">
                  <p:embed/>
                </p:oleObj>
              </mc:Choice>
              <mc:Fallback>
                <p:oleObj name="Equation" r:id="rId16" imgW="1930320" imgH="3934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93620" y="2658090"/>
                        <a:ext cx="2573532"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41" name="Object 21"/>
          <p:cNvGraphicFramePr>
            <a:graphicFrameLocks noChangeAspect="1"/>
          </p:cNvGraphicFramePr>
          <p:nvPr/>
        </p:nvGraphicFramePr>
        <p:xfrm>
          <a:off x="5993620" y="3039179"/>
          <a:ext cx="2539669" cy="838394"/>
        </p:xfrm>
        <a:graphic>
          <a:graphicData uri="http://schemas.openxmlformats.org/presentationml/2006/ole">
            <mc:AlternateContent xmlns:mc="http://schemas.openxmlformats.org/markup-compatibility/2006">
              <mc:Choice xmlns:v="urn:schemas-microsoft-com:vml" Requires="v">
                <p:oleObj spid="_x0000_s399172" name="Equation" r:id="rId18" imgW="2031840" imgH="838080" progId="Equation.3">
                  <p:embed/>
                </p:oleObj>
              </mc:Choice>
              <mc:Fallback>
                <p:oleObj name="Equation" r:id="rId18" imgW="2031840" imgH="83808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93620" y="3039179"/>
                        <a:ext cx="2539669" cy="838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42" name="Object 22"/>
          <p:cNvGraphicFramePr>
            <a:graphicFrameLocks noChangeAspect="1"/>
          </p:cNvGraphicFramePr>
          <p:nvPr>
            <p:extLst>
              <p:ext uri="{D42A27DB-BD31-4B8C-83A1-F6EECF244321}">
                <p14:modId xmlns:p14="http://schemas.microsoft.com/office/powerpoint/2010/main" val="2459571919"/>
              </p:ext>
            </p:extLst>
          </p:nvPr>
        </p:nvGraphicFramePr>
        <p:xfrm>
          <a:off x="1259253" y="4109401"/>
          <a:ext cx="8148321" cy="444603"/>
        </p:xfrm>
        <a:graphic>
          <a:graphicData uri="http://schemas.openxmlformats.org/presentationml/2006/ole">
            <mc:AlternateContent xmlns:mc="http://schemas.openxmlformats.org/markup-compatibility/2006">
              <mc:Choice xmlns:v="urn:schemas-microsoft-com:vml" Requires="v">
                <p:oleObj spid="_x0000_s399173" name="公式" r:id="rId20" imgW="7251480" imgH="444240" progId="Equation.3">
                  <p:embed/>
                </p:oleObj>
              </mc:Choice>
              <mc:Fallback>
                <p:oleObj name="公式" r:id="rId20" imgW="7251480" imgH="44424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59253" y="4109401"/>
                        <a:ext cx="8148321" cy="444603"/>
                      </a:xfrm>
                      <a:prstGeom prst="rect">
                        <a:avLst/>
                      </a:prstGeom>
                      <a:noFill/>
                      <a:ln>
                        <a:noFill/>
                      </a:ln>
                      <a:effectLst/>
                    </p:spPr>
                  </p:pic>
                </p:oleObj>
              </mc:Fallback>
            </mc:AlternateContent>
          </a:graphicData>
        </a:graphic>
      </p:graphicFrame>
      <p:sp>
        <p:nvSpPr>
          <p:cNvPr id="184343" name="Line 23"/>
          <p:cNvSpPr>
            <a:spLocks noChangeShapeType="1"/>
          </p:cNvSpPr>
          <p:nvPr/>
        </p:nvSpPr>
        <p:spPr bwMode="auto">
          <a:xfrm>
            <a:off x="2031736" y="5271720"/>
            <a:ext cx="8431702" cy="0"/>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lstStyle/>
          <a:p>
            <a:endParaRPr lang="zh-CN" altLang="en-US"/>
          </a:p>
        </p:txBody>
      </p:sp>
      <p:sp>
        <p:nvSpPr>
          <p:cNvPr id="184344" name="Line 24"/>
          <p:cNvSpPr>
            <a:spLocks noChangeShapeType="1"/>
          </p:cNvSpPr>
          <p:nvPr/>
        </p:nvSpPr>
        <p:spPr bwMode="auto">
          <a:xfrm>
            <a:off x="5485686" y="4814414"/>
            <a:ext cx="0" cy="1371918"/>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lstStyle/>
          <a:p>
            <a:endParaRPr lang="zh-CN" altLang="en-US"/>
          </a:p>
        </p:txBody>
      </p:sp>
      <p:graphicFrame>
        <p:nvGraphicFramePr>
          <p:cNvPr id="184345" name="Object 25"/>
          <p:cNvGraphicFramePr>
            <a:graphicFrameLocks noChangeAspect="1"/>
          </p:cNvGraphicFramePr>
          <p:nvPr/>
        </p:nvGraphicFramePr>
        <p:xfrm>
          <a:off x="3106862" y="4890632"/>
          <a:ext cx="1235972" cy="317574"/>
        </p:xfrm>
        <a:graphic>
          <a:graphicData uri="http://schemas.openxmlformats.org/presentationml/2006/ole">
            <mc:AlternateContent xmlns:mc="http://schemas.openxmlformats.org/markup-compatibility/2006">
              <mc:Choice xmlns:v="urn:schemas-microsoft-com:vml" Requires="v">
                <p:oleObj spid="_x0000_s399174" name="Equation" r:id="rId22" imgW="927000" imgH="317160" progId="Equation.3">
                  <p:embed/>
                </p:oleObj>
              </mc:Choice>
              <mc:Fallback>
                <p:oleObj name="Equation" r:id="rId22" imgW="927000" imgH="31716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06862" y="4890632"/>
                        <a:ext cx="1235972" cy="317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46" name="Object 26"/>
          <p:cNvGraphicFramePr>
            <a:graphicFrameLocks noChangeAspect="1"/>
          </p:cNvGraphicFramePr>
          <p:nvPr/>
        </p:nvGraphicFramePr>
        <p:xfrm>
          <a:off x="2336496" y="5500373"/>
          <a:ext cx="3064534" cy="444603"/>
        </p:xfrm>
        <a:graphic>
          <a:graphicData uri="http://schemas.openxmlformats.org/presentationml/2006/ole">
            <mc:AlternateContent xmlns:mc="http://schemas.openxmlformats.org/markup-compatibility/2006">
              <mc:Choice xmlns:v="urn:schemas-microsoft-com:vml" Requires="v">
                <p:oleObj spid="_x0000_s399175" name="Equation" r:id="rId24" imgW="2298600" imgH="444240" progId="Equation.3">
                  <p:embed/>
                </p:oleObj>
              </mc:Choice>
              <mc:Fallback>
                <p:oleObj name="Equation" r:id="rId24" imgW="2298600" imgH="44424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336496" y="5500373"/>
                        <a:ext cx="3064534" cy="444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47" name="Object 27"/>
          <p:cNvGraphicFramePr>
            <a:graphicFrameLocks noChangeAspect="1"/>
          </p:cNvGraphicFramePr>
          <p:nvPr/>
        </p:nvGraphicFramePr>
        <p:xfrm>
          <a:off x="5688859" y="4890632"/>
          <a:ext cx="4469818" cy="393791"/>
        </p:xfrm>
        <a:graphic>
          <a:graphicData uri="http://schemas.openxmlformats.org/presentationml/2006/ole">
            <mc:AlternateContent xmlns:mc="http://schemas.openxmlformats.org/markup-compatibility/2006">
              <mc:Choice xmlns:v="urn:schemas-microsoft-com:vml" Requires="v">
                <p:oleObj spid="_x0000_s399176" name="Equation" r:id="rId26" imgW="2806560" imgH="393480" progId="Equation.3">
                  <p:embed/>
                </p:oleObj>
              </mc:Choice>
              <mc:Fallback>
                <p:oleObj name="Equation" r:id="rId26" imgW="2806560" imgH="39348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88859" y="4890632"/>
                        <a:ext cx="4469818"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48" name="Object 28"/>
          <p:cNvGraphicFramePr>
            <a:graphicFrameLocks noChangeAspect="1"/>
          </p:cNvGraphicFramePr>
          <p:nvPr/>
        </p:nvGraphicFramePr>
        <p:xfrm>
          <a:off x="5688859" y="5271720"/>
          <a:ext cx="4554474" cy="838394"/>
        </p:xfrm>
        <a:graphic>
          <a:graphicData uri="http://schemas.openxmlformats.org/presentationml/2006/ole">
            <mc:AlternateContent xmlns:mc="http://schemas.openxmlformats.org/markup-compatibility/2006">
              <mc:Choice xmlns:v="urn:schemas-microsoft-com:vml" Requires="v">
                <p:oleObj spid="_x0000_s399177" name="Equation" r:id="rId28" imgW="3644640" imgH="838080" progId="Equation.3">
                  <p:embed/>
                </p:oleObj>
              </mc:Choice>
              <mc:Fallback>
                <p:oleObj name="Equation" r:id="rId28" imgW="3644640" imgH="83808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688859" y="5271720"/>
                        <a:ext cx="4554474" cy="838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2878641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84334"/>
                                        </p:tgtEl>
                                        <p:attrNameLst>
                                          <p:attrName>style.visibility</p:attrName>
                                        </p:attrNameLst>
                                      </p:cBhvr>
                                      <p:to>
                                        <p:strVal val="visible"/>
                                      </p:to>
                                    </p:set>
                                    <p:animEffect transition="in" filter="wipe(left)">
                                      <p:cBhvr>
                                        <p:cTn id="7" dur="500"/>
                                        <p:tgtEl>
                                          <p:spTgt spid="184334"/>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84332"/>
                                        </p:tgtEl>
                                        <p:attrNameLst>
                                          <p:attrName>style.visibility</p:attrName>
                                        </p:attrNameLst>
                                      </p:cBhvr>
                                      <p:to>
                                        <p:strVal val="visible"/>
                                      </p:to>
                                    </p:set>
                                    <p:animEffect transition="in" filter="wipe(left)">
                                      <p:cBhvr>
                                        <p:cTn id="11" dur="500"/>
                                        <p:tgtEl>
                                          <p:spTgt spid="18433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84333"/>
                                        </p:tgtEl>
                                        <p:attrNameLst>
                                          <p:attrName>style.visibility</p:attrName>
                                        </p:attrNameLst>
                                      </p:cBhvr>
                                      <p:to>
                                        <p:strVal val="visible"/>
                                      </p:to>
                                    </p:set>
                                    <p:animEffect transition="in" filter="wipe(left)">
                                      <p:cBhvr>
                                        <p:cTn id="16" dur="500"/>
                                        <p:tgtEl>
                                          <p:spTgt spid="184333"/>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184331"/>
                                        </p:tgtEl>
                                        <p:attrNameLst>
                                          <p:attrName>style.visibility</p:attrName>
                                        </p:attrNameLst>
                                      </p:cBhvr>
                                      <p:to>
                                        <p:strVal val="visible"/>
                                      </p:to>
                                    </p:set>
                                    <p:animEffect transition="in" filter="wipe(left)">
                                      <p:cBhvr>
                                        <p:cTn id="20" dur="500"/>
                                        <p:tgtEl>
                                          <p:spTgt spid="18433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4335"/>
                                        </p:tgtEl>
                                        <p:attrNameLst>
                                          <p:attrName>style.visibility</p:attrName>
                                        </p:attrNameLst>
                                      </p:cBhvr>
                                      <p:to>
                                        <p:strVal val="visible"/>
                                      </p:to>
                                    </p:set>
                                    <p:animEffect transition="in" filter="wipe(left)">
                                      <p:cBhvr>
                                        <p:cTn id="25" dur="500"/>
                                        <p:tgtEl>
                                          <p:spTgt spid="18433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84336"/>
                                        </p:tgtEl>
                                        <p:attrNameLst>
                                          <p:attrName>style.visibility</p:attrName>
                                        </p:attrNameLst>
                                      </p:cBhvr>
                                      <p:to>
                                        <p:strVal val="visible"/>
                                      </p:to>
                                    </p:set>
                                    <p:animEffect transition="in" filter="wipe(left)">
                                      <p:cBhvr>
                                        <p:cTn id="30" dur="500"/>
                                        <p:tgtEl>
                                          <p:spTgt spid="18433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84337"/>
                                        </p:tgtEl>
                                        <p:attrNameLst>
                                          <p:attrName>style.visibility</p:attrName>
                                        </p:attrNameLst>
                                      </p:cBhvr>
                                      <p:to>
                                        <p:strVal val="visible"/>
                                      </p:to>
                                    </p:set>
                                    <p:animEffect transition="in" filter="wipe(left)">
                                      <p:cBhvr>
                                        <p:cTn id="33" dur="500"/>
                                        <p:tgtEl>
                                          <p:spTgt spid="18433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84338"/>
                                        </p:tgtEl>
                                        <p:attrNameLst>
                                          <p:attrName>style.visibility</p:attrName>
                                        </p:attrNameLst>
                                      </p:cBhvr>
                                      <p:to>
                                        <p:strVal val="visible"/>
                                      </p:to>
                                    </p:set>
                                    <p:animEffect transition="in" filter="wipe(left)">
                                      <p:cBhvr>
                                        <p:cTn id="38" dur="500"/>
                                        <p:tgtEl>
                                          <p:spTgt spid="18433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84339"/>
                                        </p:tgtEl>
                                        <p:attrNameLst>
                                          <p:attrName>style.visibility</p:attrName>
                                        </p:attrNameLst>
                                      </p:cBhvr>
                                      <p:to>
                                        <p:strVal val="visible"/>
                                      </p:to>
                                    </p:set>
                                    <p:animEffect transition="in" filter="wipe(left)">
                                      <p:cBhvr>
                                        <p:cTn id="43" dur="500"/>
                                        <p:tgtEl>
                                          <p:spTgt spid="18433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84340"/>
                                        </p:tgtEl>
                                        <p:attrNameLst>
                                          <p:attrName>style.visibility</p:attrName>
                                        </p:attrNameLst>
                                      </p:cBhvr>
                                      <p:to>
                                        <p:strVal val="visible"/>
                                      </p:to>
                                    </p:set>
                                    <p:animEffect transition="in" filter="wipe(left)">
                                      <p:cBhvr>
                                        <p:cTn id="48" dur="500"/>
                                        <p:tgtEl>
                                          <p:spTgt spid="18434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184341"/>
                                        </p:tgtEl>
                                        <p:attrNameLst>
                                          <p:attrName>style.visibility</p:attrName>
                                        </p:attrNameLst>
                                      </p:cBhvr>
                                      <p:to>
                                        <p:strVal val="visible"/>
                                      </p:to>
                                    </p:set>
                                    <p:animEffect transition="in" filter="wipe(left)">
                                      <p:cBhvr>
                                        <p:cTn id="53" dur="500"/>
                                        <p:tgtEl>
                                          <p:spTgt spid="18434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84342"/>
                                        </p:tgtEl>
                                        <p:attrNameLst>
                                          <p:attrName>style.visibility</p:attrName>
                                        </p:attrNameLst>
                                      </p:cBhvr>
                                      <p:to>
                                        <p:strVal val="visible"/>
                                      </p:to>
                                    </p:set>
                                    <p:animEffect transition="in" filter="wipe(left)">
                                      <p:cBhvr>
                                        <p:cTn id="58" dur="500"/>
                                        <p:tgtEl>
                                          <p:spTgt spid="18434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84343"/>
                                        </p:tgtEl>
                                        <p:attrNameLst>
                                          <p:attrName>style.visibility</p:attrName>
                                        </p:attrNameLst>
                                      </p:cBhvr>
                                      <p:to>
                                        <p:strVal val="visible"/>
                                      </p:to>
                                    </p:set>
                                    <p:animEffect transition="in" filter="wipe(left)">
                                      <p:cBhvr>
                                        <p:cTn id="63" dur="500"/>
                                        <p:tgtEl>
                                          <p:spTgt spid="184343"/>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84344"/>
                                        </p:tgtEl>
                                        <p:attrNameLst>
                                          <p:attrName>style.visibility</p:attrName>
                                        </p:attrNameLst>
                                      </p:cBhvr>
                                      <p:to>
                                        <p:strVal val="visible"/>
                                      </p:to>
                                    </p:set>
                                    <p:animEffect transition="in" filter="wipe(left)">
                                      <p:cBhvr>
                                        <p:cTn id="66" dur="500"/>
                                        <p:tgtEl>
                                          <p:spTgt spid="18434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184345"/>
                                        </p:tgtEl>
                                        <p:attrNameLst>
                                          <p:attrName>style.visibility</p:attrName>
                                        </p:attrNameLst>
                                      </p:cBhvr>
                                      <p:to>
                                        <p:strVal val="visible"/>
                                      </p:to>
                                    </p:set>
                                    <p:animEffect transition="in" filter="wipe(left)">
                                      <p:cBhvr>
                                        <p:cTn id="71" dur="500"/>
                                        <p:tgtEl>
                                          <p:spTgt spid="184345"/>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184346"/>
                                        </p:tgtEl>
                                        <p:attrNameLst>
                                          <p:attrName>style.visibility</p:attrName>
                                        </p:attrNameLst>
                                      </p:cBhvr>
                                      <p:to>
                                        <p:strVal val="visible"/>
                                      </p:to>
                                    </p:set>
                                    <p:animEffect transition="in" filter="wipe(left)">
                                      <p:cBhvr>
                                        <p:cTn id="76" dur="500"/>
                                        <p:tgtEl>
                                          <p:spTgt spid="184346"/>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184347"/>
                                        </p:tgtEl>
                                        <p:attrNameLst>
                                          <p:attrName>style.visibility</p:attrName>
                                        </p:attrNameLst>
                                      </p:cBhvr>
                                      <p:to>
                                        <p:strVal val="visible"/>
                                      </p:to>
                                    </p:set>
                                    <p:animEffect transition="in" filter="wipe(left)">
                                      <p:cBhvr>
                                        <p:cTn id="81" dur="500"/>
                                        <p:tgtEl>
                                          <p:spTgt spid="184347"/>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184348"/>
                                        </p:tgtEl>
                                        <p:attrNameLst>
                                          <p:attrName>style.visibility</p:attrName>
                                        </p:attrNameLst>
                                      </p:cBhvr>
                                      <p:to>
                                        <p:strVal val="visible"/>
                                      </p:to>
                                    </p:set>
                                    <p:animEffect transition="in" filter="wipe(left)">
                                      <p:cBhvr>
                                        <p:cTn id="86" dur="500"/>
                                        <p:tgtEl>
                                          <p:spTgt spid="184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35" grpId="0"/>
      <p:bldP spid="184336" grpId="0" animBg="1"/>
      <p:bldP spid="184337" grpId="0" animBg="1"/>
      <p:bldP spid="184343" grpId="0" animBg="1"/>
      <p:bldP spid="184344"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47" name="Rectangle 15"/>
          <p:cNvSpPr>
            <a:spLocks noChangeArrowheads="1"/>
          </p:cNvSpPr>
          <p:nvPr/>
        </p:nvSpPr>
        <p:spPr bwMode="auto">
          <a:xfrm>
            <a:off x="1013753" y="772829"/>
            <a:ext cx="11176661"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nchor="ctr">
            <a:spAutoFit/>
          </a:bodyPr>
          <a:lstStyle/>
          <a:p>
            <a:pPr eaLnBrk="0" hangingPunct="0"/>
            <a:r>
              <a:rPr kumimoji="1" lang="zh-CN" altLang="en-US" sz="2800" dirty="0" smtClean="0">
                <a:solidFill>
                  <a:srgbClr val="000000"/>
                </a:solidFill>
                <a:ea typeface="黑体" pitchFamily="2" charset="-122"/>
              </a:rPr>
              <a:t>连续型</a:t>
            </a:r>
            <a:r>
              <a:rPr kumimoji="1" lang="zh-CN" altLang="en-US" sz="2800" dirty="0">
                <a:solidFill>
                  <a:srgbClr val="000000"/>
                </a:solidFill>
                <a:ea typeface="黑体" pitchFamily="2" charset="-122"/>
              </a:rPr>
              <a:t>随机变量的条件分布</a:t>
            </a:r>
          </a:p>
        </p:txBody>
      </p:sp>
      <p:graphicFrame>
        <p:nvGraphicFramePr>
          <p:cNvPr id="248848" name="Object 16"/>
          <p:cNvGraphicFramePr>
            <a:graphicFrameLocks noChangeAspect="1"/>
          </p:cNvGraphicFramePr>
          <p:nvPr>
            <p:extLst>
              <p:ext uri="{D42A27DB-BD31-4B8C-83A1-F6EECF244321}">
                <p14:modId xmlns:p14="http://schemas.microsoft.com/office/powerpoint/2010/main" val="687091177"/>
              </p:ext>
            </p:extLst>
          </p:nvPr>
        </p:nvGraphicFramePr>
        <p:xfrm>
          <a:off x="7247334" y="3782929"/>
          <a:ext cx="4046540" cy="914612"/>
        </p:xfrm>
        <a:graphic>
          <a:graphicData uri="http://schemas.openxmlformats.org/presentationml/2006/ole">
            <mc:AlternateContent xmlns:mc="http://schemas.openxmlformats.org/markup-compatibility/2006">
              <mc:Choice xmlns:v="urn:schemas-microsoft-com:vml" Requires="v">
                <p:oleObj spid="_x0000_s399893" name="公式" r:id="rId3" imgW="3035160" imgH="914400" progId="Equation.3">
                  <p:embed/>
                </p:oleObj>
              </mc:Choice>
              <mc:Fallback>
                <p:oleObj name="公式" r:id="rId3" imgW="3035160" imgH="914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7334" y="3782929"/>
                        <a:ext cx="4046540" cy="914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8849" name="Object 17"/>
          <p:cNvGraphicFramePr>
            <a:graphicFrameLocks noChangeAspect="1"/>
          </p:cNvGraphicFramePr>
          <p:nvPr>
            <p:extLst>
              <p:ext uri="{D42A27DB-BD31-4B8C-83A1-F6EECF244321}">
                <p14:modId xmlns:p14="http://schemas.microsoft.com/office/powerpoint/2010/main" val="3990796364"/>
              </p:ext>
            </p:extLst>
          </p:nvPr>
        </p:nvGraphicFramePr>
        <p:xfrm>
          <a:off x="2278782" y="1602621"/>
          <a:ext cx="6120680" cy="444603"/>
        </p:xfrm>
        <a:graphic>
          <a:graphicData uri="http://schemas.openxmlformats.org/presentationml/2006/ole">
            <mc:AlternateContent xmlns:mc="http://schemas.openxmlformats.org/markup-compatibility/2006">
              <mc:Choice xmlns:v="urn:schemas-microsoft-com:vml" Requires="v">
                <p:oleObj spid="_x0000_s399894" name="公式" r:id="rId5" imgW="5752800" imgH="444240" progId="Equation.3">
                  <p:embed/>
                </p:oleObj>
              </mc:Choice>
              <mc:Fallback>
                <p:oleObj name="公式" r:id="rId5" imgW="575280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8782" y="1602621"/>
                        <a:ext cx="6120680" cy="444603"/>
                      </a:xfrm>
                      <a:prstGeom prst="rect">
                        <a:avLst/>
                      </a:prstGeom>
                      <a:noFill/>
                      <a:ln>
                        <a:noFill/>
                      </a:ln>
                      <a:effectLst/>
                    </p:spPr>
                  </p:pic>
                </p:oleObj>
              </mc:Fallback>
            </mc:AlternateContent>
          </a:graphicData>
        </a:graphic>
      </p:graphicFrame>
      <p:graphicFrame>
        <p:nvGraphicFramePr>
          <p:cNvPr id="248850" name="Object 18"/>
          <p:cNvGraphicFramePr>
            <a:graphicFrameLocks noChangeAspect="1"/>
          </p:cNvGraphicFramePr>
          <p:nvPr>
            <p:extLst>
              <p:ext uri="{D42A27DB-BD31-4B8C-83A1-F6EECF244321}">
                <p14:modId xmlns:p14="http://schemas.microsoft.com/office/powerpoint/2010/main" val="1458407570"/>
              </p:ext>
            </p:extLst>
          </p:nvPr>
        </p:nvGraphicFramePr>
        <p:xfrm>
          <a:off x="2835964" y="2275415"/>
          <a:ext cx="6643618" cy="444603"/>
        </p:xfrm>
        <a:graphic>
          <a:graphicData uri="http://schemas.openxmlformats.org/presentationml/2006/ole">
            <mc:AlternateContent xmlns:mc="http://schemas.openxmlformats.org/markup-compatibility/2006">
              <mc:Choice xmlns:v="urn:schemas-microsoft-com:vml" Requires="v">
                <p:oleObj spid="_x0000_s399895" name="公式" r:id="rId7" imgW="5867280" imgH="444240" progId="Equation.3">
                  <p:embed/>
                </p:oleObj>
              </mc:Choice>
              <mc:Fallback>
                <p:oleObj name="公式" r:id="rId7" imgW="5867280" imgH="4442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5964" y="2275415"/>
                        <a:ext cx="6643618" cy="444603"/>
                      </a:xfrm>
                      <a:prstGeom prst="rect">
                        <a:avLst/>
                      </a:prstGeom>
                      <a:noFill/>
                      <a:ln>
                        <a:noFill/>
                      </a:ln>
                      <a:effectLst/>
                    </p:spPr>
                  </p:pic>
                </p:oleObj>
              </mc:Fallback>
            </mc:AlternateContent>
          </a:graphicData>
        </a:graphic>
      </p:graphicFrame>
      <p:sp>
        <p:nvSpPr>
          <p:cNvPr id="248851" name="Text Box 19"/>
          <p:cNvSpPr txBox="1">
            <a:spLocks noChangeArrowheads="1"/>
          </p:cNvSpPr>
          <p:nvPr/>
        </p:nvSpPr>
        <p:spPr bwMode="auto">
          <a:xfrm>
            <a:off x="9531542" y="2240922"/>
            <a:ext cx="1604224"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t>若</a:t>
            </a:r>
          </a:p>
        </p:txBody>
      </p:sp>
      <p:graphicFrame>
        <p:nvGraphicFramePr>
          <p:cNvPr id="248852" name="Object 20"/>
          <p:cNvGraphicFramePr>
            <a:graphicFrameLocks noChangeAspect="1"/>
          </p:cNvGraphicFramePr>
          <p:nvPr>
            <p:extLst>
              <p:ext uri="{D42A27DB-BD31-4B8C-83A1-F6EECF244321}">
                <p14:modId xmlns:p14="http://schemas.microsoft.com/office/powerpoint/2010/main" val="3212473344"/>
              </p:ext>
            </p:extLst>
          </p:nvPr>
        </p:nvGraphicFramePr>
        <p:xfrm>
          <a:off x="1210575" y="3036003"/>
          <a:ext cx="2652383" cy="431900"/>
        </p:xfrm>
        <a:graphic>
          <a:graphicData uri="http://schemas.openxmlformats.org/presentationml/2006/ole">
            <mc:AlternateContent xmlns:mc="http://schemas.openxmlformats.org/markup-compatibility/2006">
              <mc:Choice xmlns:v="urn:schemas-microsoft-com:vml" Requires="v">
                <p:oleObj spid="_x0000_s399896" name="公式" r:id="rId9" imgW="2311200" imgH="431640" progId="Equation.3">
                  <p:embed/>
                </p:oleObj>
              </mc:Choice>
              <mc:Fallback>
                <p:oleObj name="公式" r:id="rId9" imgW="231120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0575" y="3036003"/>
                        <a:ext cx="2652383" cy="431900"/>
                      </a:xfrm>
                      <a:prstGeom prst="rect">
                        <a:avLst/>
                      </a:prstGeom>
                      <a:noFill/>
                      <a:ln>
                        <a:noFill/>
                      </a:ln>
                      <a:effectLst/>
                    </p:spPr>
                  </p:pic>
                </p:oleObj>
              </mc:Fallback>
            </mc:AlternateContent>
          </a:graphicData>
        </a:graphic>
      </p:graphicFrame>
      <p:graphicFrame>
        <p:nvGraphicFramePr>
          <p:cNvPr id="248853" name="Object 21"/>
          <p:cNvGraphicFramePr>
            <a:graphicFrameLocks noChangeAspect="1"/>
          </p:cNvGraphicFramePr>
          <p:nvPr>
            <p:extLst>
              <p:ext uri="{D42A27DB-BD31-4B8C-83A1-F6EECF244321}">
                <p14:modId xmlns:p14="http://schemas.microsoft.com/office/powerpoint/2010/main" val="3657175451"/>
              </p:ext>
            </p:extLst>
          </p:nvPr>
        </p:nvGraphicFramePr>
        <p:xfrm>
          <a:off x="3862958" y="2997746"/>
          <a:ext cx="2167185" cy="419197"/>
        </p:xfrm>
        <a:graphic>
          <a:graphicData uri="http://schemas.openxmlformats.org/presentationml/2006/ole">
            <mc:AlternateContent xmlns:mc="http://schemas.openxmlformats.org/markup-compatibility/2006">
              <mc:Choice xmlns:v="urn:schemas-microsoft-com:vml" Requires="v">
                <p:oleObj spid="_x0000_s399897" name="公式" r:id="rId11" imgW="1625400" imgH="419040" progId="Equation.3">
                  <p:embed/>
                </p:oleObj>
              </mc:Choice>
              <mc:Fallback>
                <p:oleObj name="公式" r:id="rId11" imgW="1625400" imgH="419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62958" y="2997746"/>
                        <a:ext cx="2167185" cy="419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8854" name="Object 22"/>
          <p:cNvGraphicFramePr>
            <a:graphicFrameLocks noChangeAspect="1"/>
          </p:cNvGraphicFramePr>
          <p:nvPr>
            <p:extLst>
              <p:ext uri="{D42A27DB-BD31-4B8C-83A1-F6EECF244321}">
                <p14:modId xmlns:p14="http://schemas.microsoft.com/office/powerpoint/2010/main" val="3377148117"/>
              </p:ext>
            </p:extLst>
          </p:nvPr>
        </p:nvGraphicFramePr>
        <p:xfrm>
          <a:off x="5951190" y="2799865"/>
          <a:ext cx="5282512" cy="914612"/>
        </p:xfrm>
        <a:graphic>
          <a:graphicData uri="http://schemas.openxmlformats.org/presentationml/2006/ole">
            <mc:AlternateContent xmlns:mc="http://schemas.openxmlformats.org/markup-compatibility/2006">
              <mc:Choice xmlns:v="urn:schemas-microsoft-com:vml" Requires="v">
                <p:oleObj spid="_x0000_s399898" name="公式" r:id="rId13" imgW="3962160" imgH="914400" progId="Equation.3">
                  <p:embed/>
                </p:oleObj>
              </mc:Choice>
              <mc:Fallback>
                <p:oleObj name="公式" r:id="rId13" imgW="3962160" imgH="9144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51190" y="2799865"/>
                        <a:ext cx="5282512" cy="914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8855" name="Object 23"/>
          <p:cNvGraphicFramePr>
            <a:graphicFrameLocks noChangeAspect="1"/>
          </p:cNvGraphicFramePr>
          <p:nvPr>
            <p:extLst>
              <p:ext uri="{D42A27DB-BD31-4B8C-83A1-F6EECF244321}">
                <p14:modId xmlns:p14="http://schemas.microsoft.com/office/powerpoint/2010/main" val="4093212566"/>
              </p:ext>
            </p:extLst>
          </p:nvPr>
        </p:nvGraphicFramePr>
        <p:xfrm>
          <a:off x="1180805" y="3993303"/>
          <a:ext cx="4554361" cy="444603"/>
        </p:xfrm>
        <a:graphic>
          <a:graphicData uri="http://schemas.openxmlformats.org/presentationml/2006/ole">
            <mc:AlternateContent xmlns:mc="http://schemas.openxmlformats.org/markup-compatibility/2006">
              <mc:Choice xmlns:v="urn:schemas-microsoft-com:vml" Requires="v">
                <p:oleObj spid="_x0000_s399899" name="公式" r:id="rId15" imgW="4089240" imgH="444240" progId="Equation.3">
                  <p:embed/>
                </p:oleObj>
              </mc:Choice>
              <mc:Fallback>
                <p:oleObj name="公式" r:id="rId15" imgW="4089240" imgH="4442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0805" y="3993303"/>
                        <a:ext cx="4554361" cy="444603"/>
                      </a:xfrm>
                      <a:prstGeom prst="rect">
                        <a:avLst/>
                      </a:prstGeom>
                      <a:noFill/>
                      <a:ln>
                        <a:noFill/>
                      </a:ln>
                      <a:effectLst/>
                    </p:spPr>
                  </p:pic>
                </p:oleObj>
              </mc:Fallback>
            </mc:AlternateContent>
          </a:graphicData>
        </a:graphic>
      </p:graphicFrame>
      <p:sp>
        <p:nvSpPr>
          <p:cNvPr id="248856" name="Text Box 24"/>
          <p:cNvSpPr txBox="1">
            <a:spLocks noChangeArrowheads="1"/>
          </p:cNvSpPr>
          <p:nvPr/>
        </p:nvSpPr>
        <p:spPr bwMode="auto">
          <a:xfrm>
            <a:off x="6095206" y="3969114"/>
            <a:ext cx="937971"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spAutoFit/>
          </a:bodyPr>
          <a:lstStyle/>
          <a:p>
            <a:r>
              <a:rPr lang="zh-CN" altLang="en-US" sz="2800" b="1" dirty="0"/>
              <a:t>记为</a:t>
            </a:r>
          </a:p>
        </p:txBody>
      </p:sp>
      <p:sp>
        <p:nvSpPr>
          <p:cNvPr id="248857" name="Text Box 25"/>
          <p:cNvSpPr txBox="1">
            <a:spLocks noChangeArrowheads="1"/>
          </p:cNvSpPr>
          <p:nvPr/>
        </p:nvSpPr>
        <p:spPr bwMode="auto">
          <a:xfrm>
            <a:off x="1013753" y="1554523"/>
            <a:ext cx="3456066"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dirty="0">
                <a:ea typeface="黑体" pitchFamily="2" charset="-122"/>
              </a:rPr>
              <a:t>定义</a:t>
            </a:r>
          </a:p>
        </p:txBody>
      </p:sp>
      <p:graphicFrame>
        <p:nvGraphicFramePr>
          <p:cNvPr id="248858" name="Object 26"/>
          <p:cNvGraphicFramePr>
            <a:graphicFrameLocks noChangeAspect="1"/>
          </p:cNvGraphicFramePr>
          <p:nvPr/>
        </p:nvGraphicFramePr>
        <p:xfrm>
          <a:off x="1244438" y="2307172"/>
          <a:ext cx="1608457" cy="393791"/>
        </p:xfrm>
        <a:graphic>
          <a:graphicData uri="http://schemas.openxmlformats.org/presentationml/2006/ole">
            <mc:AlternateContent xmlns:mc="http://schemas.openxmlformats.org/markup-compatibility/2006">
              <mc:Choice xmlns:v="urn:schemas-microsoft-com:vml" Requires="v">
                <p:oleObj spid="_x0000_s399900" name="公式" r:id="rId17" imgW="1206360" imgH="393480" progId="Equation.3">
                  <p:embed/>
                </p:oleObj>
              </mc:Choice>
              <mc:Fallback>
                <p:oleObj name="公式" r:id="rId17" imgW="1206360" imgH="3934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44438" y="2307172"/>
                        <a:ext cx="1608457" cy="39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8859" name="Object 27"/>
          <p:cNvGraphicFramePr>
            <a:graphicFrameLocks noChangeAspect="1"/>
          </p:cNvGraphicFramePr>
          <p:nvPr/>
        </p:nvGraphicFramePr>
        <p:xfrm>
          <a:off x="1185179" y="4892220"/>
          <a:ext cx="10209471" cy="914612"/>
        </p:xfrm>
        <a:graphic>
          <a:graphicData uri="http://schemas.openxmlformats.org/presentationml/2006/ole">
            <mc:AlternateContent xmlns:mc="http://schemas.openxmlformats.org/markup-compatibility/2006">
              <mc:Choice xmlns:v="urn:schemas-microsoft-com:vml" Requires="v">
                <p:oleObj spid="_x0000_s399901" name="公式" r:id="rId19" imgW="7657920" imgH="914400" progId="Equation.3">
                  <p:embed/>
                </p:oleObj>
              </mc:Choice>
              <mc:Fallback>
                <p:oleObj name="公式" r:id="rId19" imgW="7657920" imgH="9144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85179" y="4892220"/>
                        <a:ext cx="10209471" cy="914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0787865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48849"/>
                                        </p:tgtEl>
                                        <p:attrNameLst>
                                          <p:attrName>style.visibility</p:attrName>
                                        </p:attrNameLst>
                                      </p:cBhvr>
                                      <p:to>
                                        <p:strVal val="visible"/>
                                      </p:to>
                                    </p:set>
                                    <p:animEffect transition="in" filter="wipe(left)">
                                      <p:cBhvr>
                                        <p:cTn id="7" dur="500"/>
                                        <p:tgtEl>
                                          <p:spTgt spid="248849"/>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48858"/>
                                        </p:tgtEl>
                                        <p:attrNameLst>
                                          <p:attrName>style.visibility</p:attrName>
                                        </p:attrNameLst>
                                      </p:cBhvr>
                                      <p:to>
                                        <p:strVal val="visible"/>
                                      </p:to>
                                    </p:set>
                                    <p:animEffect transition="in" filter="wipe(left)">
                                      <p:cBhvr>
                                        <p:cTn id="11" dur="500"/>
                                        <p:tgtEl>
                                          <p:spTgt spid="24885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48850"/>
                                        </p:tgtEl>
                                        <p:attrNameLst>
                                          <p:attrName>style.visibility</p:attrName>
                                        </p:attrNameLst>
                                      </p:cBhvr>
                                      <p:to>
                                        <p:strVal val="visible"/>
                                      </p:to>
                                    </p:set>
                                    <p:animEffect transition="in" filter="wipe(left)">
                                      <p:cBhvr>
                                        <p:cTn id="16" dur="500"/>
                                        <p:tgtEl>
                                          <p:spTgt spid="24885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48851"/>
                                        </p:tgtEl>
                                        <p:attrNameLst>
                                          <p:attrName>style.visibility</p:attrName>
                                        </p:attrNameLst>
                                      </p:cBhvr>
                                      <p:to>
                                        <p:strVal val="visible"/>
                                      </p:to>
                                    </p:set>
                                    <p:animEffect transition="in" filter="wipe(left)">
                                      <p:cBhvr>
                                        <p:cTn id="21" dur="500"/>
                                        <p:tgtEl>
                                          <p:spTgt spid="248851"/>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248852"/>
                                        </p:tgtEl>
                                        <p:attrNameLst>
                                          <p:attrName>style.visibility</p:attrName>
                                        </p:attrNameLst>
                                      </p:cBhvr>
                                      <p:to>
                                        <p:strVal val="visible"/>
                                      </p:to>
                                    </p:set>
                                    <p:animEffect transition="in" filter="wipe(left)">
                                      <p:cBhvr>
                                        <p:cTn id="25" dur="500"/>
                                        <p:tgtEl>
                                          <p:spTgt spid="24885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48853"/>
                                        </p:tgtEl>
                                        <p:attrNameLst>
                                          <p:attrName>style.visibility</p:attrName>
                                        </p:attrNameLst>
                                      </p:cBhvr>
                                      <p:to>
                                        <p:strVal val="visible"/>
                                      </p:to>
                                    </p:set>
                                    <p:animEffect transition="in" filter="wipe(left)">
                                      <p:cBhvr>
                                        <p:cTn id="30" dur="500"/>
                                        <p:tgtEl>
                                          <p:spTgt spid="24885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248854"/>
                                        </p:tgtEl>
                                        <p:attrNameLst>
                                          <p:attrName>style.visibility</p:attrName>
                                        </p:attrNameLst>
                                      </p:cBhvr>
                                      <p:to>
                                        <p:strVal val="visible"/>
                                      </p:to>
                                    </p:set>
                                    <p:animEffect transition="in" filter="wipe(left)">
                                      <p:cBhvr>
                                        <p:cTn id="35" dur="500"/>
                                        <p:tgtEl>
                                          <p:spTgt spid="248854"/>
                                        </p:tgtEl>
                                      </p:cBhvr>
                                    </p:animEffect>
                                  </p:childTnLst>
                                </p:cTn>
                              </p:par>
                            </p:childTnLst>
                          </p:cTn>
                        </p:par>
                        <p:par>
                          <p:cTn id="36" fill="hold" nodeType="afterGroup">
                            <p:stCondLst>
                              <p:cond delay="500"/>
                            </p:stCondLst>
                            <p:childTnLst>
                              <p:par>
                                <p:cTn id="37" presetID="22" presetClass="entr" presetSubtype="8" fill="hold" nodeType="afterEffect">
                                  <p:stCondLst>
                                    <p:cond delay="0"/>
                                  </p:stCondLst>
                                  <p:childTnLst>
                                    <p:set>
                                      <p:cBhvr>
                                        <p:cTn id="38" dur="1" fill="hold">
                                          <p:stCondLst>
                                            <p:cond delay="0"/>
                                          </p:stCondLst>
                                        </p:cTn>
                                        <p:tgtEl>
                                          <p:spTgt spid="248855"/>
                                        </p:tgtEl>
                                        <p:attrNameLst>
                                          <p:attrName>style.visibility</p:attrName>
                                        </p:attrNameLst>
                                      </p:cBhvr>
                                      <p:to>
                                        <p:strVal val="visible"/>
                                      </p:to>
                                    </p:set>
                                    <p:animEffect transition="in" filter="wipe(left)">
                                      <p:cBhvr>
                                        <p:cTn id="39" dur="500"/>
                                        <p:tgtEl>
                                          <p:spTgt spid="24885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48856"/>
                                        </p:tgtEl>
                                        <p:attrNameLst>
                                          <p:attrName>style.visibility</p:attrName>
                                        </p:attrNameLst>
                                      </p:cBhvr>
                                      <p:to>
                                        <p:strVal val="visible"/>
                                      </p:to>
                                    </p:set>
                                    <p:animEffect transition="in" filter="wipe(left)">
                                      <p:cBhvr>
                                        <p:cTn id="44" dur="500"/>
                                        <p:tgtEl>
                                          <p:spTgt spid="24885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248848"/>
                                        </p:tgtEl>
                                        <p:attrNameLst>
                                          <p:attrName>style.visibility</p:attrName>
                                        </p:attrNameLst>
                                      </p:cBhvr>
                                      <p:to>
                                        <p:strVal val="visible"/>
                                      </p:to>
                                    </p:set>
                                    <p:animEffect transition="in" filter="wipe(left)">
                                      <p:cBhvr>
                                        <p:cTn id="49" dur="500"/>
                                        <p:tgtEl>
                                          <p:spTgt spid="24884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248859"/>
                                        </p:tgtEl>
                                        <p:attrNameLst>
                                          <p:attrName>style.visibility</p:attrName>
                                        </p:attrNameLst>
                                      </p:cBhvr>
                                      <p:to>
                                        <p:strVal val="visible"/>
                                      </p:to>
                                    </p:set>
                                    <p:animEffect transition="in" filter="wipe(left)">
                                      <p:cBhvr>
                                        <p:cTn id="54" dur="500"/>
                                        <p:tgtEl>
                                          <p:spTgt spid="248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51" grpId="0"/>
      <p:bldP spid="248856"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2930" name="Object 2"/>
          <p:cNvGraphicFramePr>
            <a:graphicFrameLocks noChangeAspect="1"/>
          </p:cNvGraphicFramePr>
          <p:nvPr>
            <p:extLst>
              <p:ext uri="{D42A27DB-BD31-4B8C-83A1-F6EECF244321}">
                <p14:modId xmlns:p14="http://schemas.microsoft.com/office/powerpoint/2010/main" val="3979908439"/>
              </p:ext>
            </p:extLst>
          </p:nvPr>
        </p:nvGraphicFramePr>
        <p:xfrm>
          <a:off x="5519142" y="909514"/>
          <a:ext cx="4622198" cy="444603"/>
        </p:xfrm>
        <a:graphic>
          <a:graphicData uri="http://schemas.openxmlformats.org/presentationml/2006/ole">
            <mc:AlternateContent xmlns:mc="http://schemas.openxmlformats.org/markup-compatibility/2006">
              <mc:Choice xmlns:v="urn:schemas-microsoft-com:vml" Requires="v">
                <p:oleObj spid="_x0000_s400976" name="公式" r:id="rId3" imgW="3466800" imgH="444240" progId="Equation.3">
                  <p:embed/>
                </p:oleObj>
              </mc:Choice>
              <mc:Fallback>
                <p:oleObj name="公式" r:id="rId3" imgW="346680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142" y="909514"/>
                        <a:ext cx="4622198"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2931" name="Object 3"/>
          <p:cNvGraphicFramePr>
            <a:graphicFrameLocks noChangeAspect="1"/>
          </p:cNvGraphicFramePr>
          <p:nvPr>
            <p:extLst>
              <p:ext uri="{D42A27DB-BD31-4B8C-83A1-F6EECF244321}">
                <p14:modId xmlns:p14="http://schemas.microsoft.com/office/powerpoint/2010/main" val="1102825048"/>
              </p:ext>
            </p:extLst>
          </p:nvPr>
        </p:nvGraphicFramePr>
        <p:xfrm>
          <a:off x="1199994" y="908260"/>
          <a:ext cx="3959108" cy="444603"/>
        </p:xfrm>
        <a:graphic>
          <a:graphicData uri="http://schemas.openxmlformats.org/presentationml/2006/ole">
            <mc:AlternateContent xmlns:mc="http://schemas.openxmlformats.org/markup-compatibility/2006">
              <mc:Choice xmlns:v="urn:schemas-microsoft-com:vml" Requires="v">
                <p:oleObj spid="_x0000_s400977" name="公式" r:id="rId5" imgW="3733560" imgH="444240" progId="Equation.3">
                  <p:embed/>
                </p:oleObj>
              </mc:Choice>
              <mc:Fallback>
                <p:oleObj name="公式" r:id="rId5" imgW="373356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9994" y="908260"/>
                        <a:ext cx="3959108" cy="444603"/>
                      </a:xfrm>
                      <a:prstGeom prst="rect">
                        <a:avLst/>
                      </a:prstGeom>
                      <a:noFill/>
                      <a:ln>
                        <a:noFill/>
                      </a:ln>
                      <a:effectLst/>
                    </p:spPr>
                  </p:pic>
                </p:oleObj>
              </mc:Fallback>
            </mc:AlternateContent>
          </a:graphicData>
        </a:graphic>
      </p:graphicFrame>
      <p:graphicFrame>
        <p:nvGraphicFramePr>
          <p:cNvPr id="252932" name="Object 4"/>
          <p:cNvGraphicFramePr>
            <a:graphicFrameLocks noChangeAspect="1"/>
          </p:cNvGraphicFramePr>
          <p:nvPr/>
        </p:nvGraphicFramePr>
        <p:xfrm>
          <a:off x="1073011" y="1557698"/>
          <a:ext cx="2150253" cy="508118"/>
        </p:xfrm>
        <a:graphic>
          <a:graphicData uri="http://schemas.openxmlformats.org/presentationml/2006/ole">
            <mc:AlternateContent xmlns:mc="http://schemas.openxmlformats.org/markup-compatibility/2006">
              <mc:Choice xmlns:v="urn:schemas-microsoft-com:vml" Requires="v">
                <p:oleObj spid="_x0000_s400978" name="公式" r:id="rId7" imgW="1612800" imgH="507960" progId="Equation.3">
                  <p:embed/>
                </p:oleObj>
              </mc:Choice>
              <mc:Fallback>
                <p:oleObj name="公式" r:id="rId7" imgW="1612800" imgH="5079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3011" y="1557698"/>
                        <a:ext cx="2150253" cy="508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2933" name="Text Box 5"/>
          <p:cNvSpPr txBox="1">
            <a:spLocks noChangeArrowheads="1"/>
          </p:cNvSpPr>
          <p:nvPr/>
        </p:nvSpPr>
        <p:spPr bwMode="auto">
          <a:xfrm>
            <a:off x="3284639" y="1525941"/>
            <a:ext cx="2905806"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t>即</a:t>
            </a:r>
            <a:r>
              <a:rPr lang="zh-CN" altLang="en-US" dirty="0"/>
              <a:t> </a:t>
            </a:r>
          </a:p>
        </p:txBody>
      </p:sp>
      <p:graphicFrame>
        <p:nvGraphicFramePr>
          <p:cNvPr id="252934" name="Object 6"/>
          <p:cNvGraphicFramePr>
            <a:graphicFrameLocks noChangeAspect="1"/>
          </p:cNvGraphicFramePr>
          <p:nvPr/>
        </p:nvGraphicFramePr>
        <p:xfrm>
          <a:off x="1390470" y="2342105"/>
          <a:ext cx="1896286" cy="508118"/>
        </p:xfrm>
        <a:graphic>
          <a:graphicData uri="http://schemas.openxmlformats.org/presentationml/2006/ole">
            <mc:AlternateContent xmlns:mc="http://schemas.openxmlformats.org/markup-compatibility/2006">
              <mc:Choice xmlns:v="urn:schemas-microsoft-com:vml" Requires="v">
                <p:oleObj spid="_x0000_s400979" name="公式" r:id="rId9" imgW="1422360" imgH="507960" progId="Equation.3">
                  <p:embed/>
                </p:oleObj>
              </mc:Choice>
              <mc:Fallback>
                <p:oleObj name="公式" r:id="rId9" imgW="1422360" imgH="5079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90470" y="2342105"/>
                        <a:ext cx="1896286" cy="5081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2935" name="Object 7"/>
          <p:cNvGraphicFramePr>
            <a:graphicFrameLocks noChangeAspect="1"/>
          </p:cNvGraphicFramePr>
          <p:nvPr/>
        </p:nvGraphicFramePr>
        <p:xfrm>
          <a:off x="3671939" y="2373863"/>
          <a:ext cx="3132259" cy="444603"/>
        </p:xfrm>
        <a:graphic>
          <a:graphicData uri="http://schemas.openxmlformats.org/presentationml/2006/ole">
            <mc:AlternateContent xmlns:mc="http://schemas.openxmlformats.org/markup-compatibility/2006">
              <mc:Choice xmlns:v="urn:schemas-microsoft-com:vml" Requires="v">
                <p:oleObj spid="_x0000_s400980" name="公式" r:id="rId11" imgW="2349360" imgH="444240" progId="Equation.3">
                  <p:embed/>
                </p:oleObj>
              </mc:Choice>
              <mc:Fallback>
                <p:oleObj name="公式" r:id="rId11" imgW="2349360" imgH="4442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71939" y="2373863"/>
                        <a:ext cx="3132259" cy="444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2936" name="Object 8"/>
          <p:cNvGraphicFramePr>
            <a:graphicFrameLocks noChangeAspect="1"/>
          </p:cNvGraphicFramePr>
          <p:nvPr/>
        </p:nvGraphicFramePr>
        <p:xfrm>
          <a:off x="7157635" y="2157912"/>
          <a:ext cx="2895223" cy="914612"/>
        </p:xfrm>
        <a:graphic>
          <a:graphicData uri="http://schemas.openxmlformats.org/presentationml/2006/ole">
            <mc:AlternateContent xmlns:mc="http://schemas.openxmlformats.org/markup-compatibility/2006">
              <mc:Choice xmlns:v="urn:schemas-microsoft-com:vml" Requires="v">
                <p:oleObj spid="_x0000_s400981" name="公式" r:id="rId13" imgW="2171520" imgH="914400" progId="Equation.3">
                  <p:embed/>
                </p:oleObj>
              </mc:Choice>
              <mc:Fallback>
                <p:oleObj name="公式" r:id="rId13" imgW="2171520" imgH="9144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57635" y="2157912"/>
                        <a:ext cx="2895223" cy="914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2937" name="Object 9"/>
          <p:cNvGraphicFramePr>
            <a:graphicFrameLocks noChangeAspect="1"/>
          </p:cNvGraphicFramePr>
          <p:nvPr/>
        </p:nvGraphicFramePr>
        <p:xfrm>
          <a:off x="3297338" y="2502479"/>
          <a:ext cx="321691" cy="152435"/>
        </p:xfrm>
        <a:graphic>
          <a:graphicData uri="http://schemas.openxmlformats.org/presentationml/2006/ole">
            <mc:AlternateContent xmlns:mc="http://schemas.openxmlformats.org/markup-compatibility/2006">
              <mc:Choice xmlns:v="urn:schemas-microsoft-com:vml" Requires="v">
                <p:oleObj spid="_x0000_s400982" name="公式" r:id="rId15" imgW="241200" imgH="152280" progId="Equation.3">
                  <p:embed/>
                </p:oleObj>
              </mc:Choice>
              <mc:Fallback>
                <p:oleObj name="公式" r:id="rId15" imgW="241200" imgH="1522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97338" y="2502479"/>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2938" name="Object 10"/>
          <p:cNvGraphicFramePr>
            <a:graphicFrameLocks noChangeAspect="1"/>
          </p:cNvGraphicFramePr>
          <p:nvPr/>
        </p:nvGraphicFramePr>
        <p:xfrm>
          <a:off x="6869806" y="2518358"/>
          <a:ext cx="321691" cy="152435"/>
        </p:xfrm>
        <a:graphic>
          <a:graphicData uri="http://schemas.openxmlformats.org/presentationml/2006/ole">
            <mc:AlternateContent xmlns:mc="http://schemas.openxmlformats.org/markup-compatibility/2006">
              <mc:Choice xmlns:v="urn:schemas-microsoft-com:vml" Requires="v">
                <p:oleObj spid="_x0000_s400983" name="公式" r:id="rId17" imgW="241200" imgH="152280" progId="Equation.3">
                  <p:embed/>
                </p:oleObj>
              </mc:Choice>
              <mc:Fallback>
                <p:oleObj name="公式" r:id="rId17" imgW="241200" imgH="1522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69806" y="2518358"/>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2940" name="Text Box 12"/>
          <p:cNvSpPr txBox="1">
            <a:spLocks noChangeArrowheads="1"/>
          </p:cNvSpPr>
          <p:nvPr/>
        </p:nvSpPr>
        <p:spPr bwMode="auto">
          <a:xfrm>
            <a:off x="1997874" y="3420267"/>
            <a:ext cx="6016901"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lang="zh-CN" altLang="en-US" sz="2800" b="1" dirty="0"/>
              <a:t>类似地</a:t>
            </a:r>
            <a:r>
              <a:rPr lang="en-US" altLang="zh-CN" sz="2800" b="1" dirty="0"/>
              <a:t>,                  </a:t>
            </a:r>
          </a:p>
        </p:txBody>
      </p:sp>
      <p:graphicFrame>
        <p:nvGraphicFramePr>
          <p:cNvPr id="252941" name="Object 13"/>
          <p:cNvGraphicFramePr>
            <a:graphicFrameLocks noChangeAspect="1"/>
          </p:cNvGraphicFramePr>
          <p:nvPr>
            <p:extLst>
              <p:ext uri="{D42A27DB-BD31-4B8C-83A1-F6EECF244321}">
                <p14:modId xmlns:p14="http://schemas.microsoft.com/office/powerpoint/2010/main" val="147400112"/>
              </p:ext>
            </p:extLst>
          </p:nvPr>
        </p:nvGraphicFramePr>
        <p:xfrm>
          <a:off x="3769293" y="3267831"/>
          <a:ext cx="5638281" cy="914612"/>
        </p:xfrm>
        <a:graphic>
          <a:graphicData uri="http://schemas.openxmlformats.org/presentationml/2006/ole">
            <mc:AlternateContent xmlns:mc="http://schemas.openxmlformats.org/markup-compatibility/2006">
              <mc:Choice xmlns:v="urn:schemas-microsoft-com:vml" Requires="v">
                <p:oleObj spid="_x0000_s400984" name="公式" r:id="rId18" imgW="4749480" imgH="914400" progId="Equation.3">
                  <p:embed/>
                </p:oleObj>
              </mc:Choice>
              <mc:Fallback>
                <p:oleObj name="公式" r:id="rId18" imgW="4749480" imgH="9144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69293" y="3267831"/>
                        <a:ext cx="5638281" cy="914612"/>
                      </a:xfrm>
                      <a:prstGeom prst="rect">
                        <a:avLst/>
                      </a:prstGeom>
                      <a:noFill/>
                      <a:ln>
                        <a:noFill/>
                      </a:ln>
                      <a:effectLst/>
                    </p:spPr>
                  </p:pic>
                </p:oleObj>
              </mc:Fallback>
            </mc:AlternateContent>
          </a:graphicData>
        </a:graphic>
      </p:graphicFrame>
      <p:graphicFrame>
        <p:nvGraphicFramePr>
          <p:cNvPr id="252942" name="Object 14"/>
          <p:cNvGraphicFramePr>
            <a:graphicFrameLocks noChangeAspect="1"/>
          </p:cNvGraphicFramePr>
          <p:nvPr/>
        </p:nvGraphicFramePr>
        <p:xfrm>
          <a:off x="1199994" y="4350757"/>
          <a:ext cx="5248650" cy="914612"/>
        </p:xfrm>
        <a:graphic>
          <a:graphicData uri="http://schemas.openxmlformats.org/presentationml/2006/ole">
            <mc:AlternateContent xmlns:mc="http://schemas.openxmlformats.org/markup-compatibility/2006">
              <mc:Choice xmlns:v="urn:schemas-microsoft-com:vml" Requires="v">
                <p:oleObj spid="_x0000_s400985" name="公式" r:id="rId20" imgW="3936960" imgH="914400" progId="Equation.3">
                  <p:embed/>
                </p:oleObj>
              </mc:Choice>
              <mc:Fallback>
                <p:oleObj name="公式" r:id="rId20" imgW="3936960" imgH="9144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99994" y="4350757"/>
                        <a:ext cx="5248650" cy="914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0182504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2930"/>
                                        </p:tgtEl>
                                        <p:attrNameLst>
                                          <p:attrName>style.visibility</p:attrName>
                                        </p:attrNameLst>
                                      </p:cBhvr>
                                      <p:to>
                                        <p:strVal val="visible"/>
                                      </p:to>
                                    </p:set>
                                    <p:animEffect transition="in" filter="wipe(left)">
                                      <p:cBhvr>
                                        <p:cTn id="7" dur="500"/>
                                        <p:tgtEl>
                                          <p:spTgt spid="25293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52932"/>
                                        </p:tgtEl>
                                        <p:attrNameLst>
                                          <p:attrName>style.visibility</p:attrName>
                                        </p:attrNameLst>
                                      </p:cBhvr>
                                      <p:to>
                                        <p:strVal val="visible"/>
                                      </p:to>
                                    </p:set>
                                    <p:animEffect transition="in" filter="wipe(left)">
                                      <p:cBhvr>
                                        <p:cTn id="11" dur="500"/>
                                        <p:tgtEl>
                                          <p:spTgt spid="25293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52933"/>
                                        </p:tgtEl>
                                        <p:attrNameLst>
                                          <p:attrName>style.visibility</p:attrName>
                                        </p:attrNameLst>
                                      </p:cBhvr>
                                      <p:to>
                                        <p:strVal val="visible"/>
                                      </p:to>
                                    </p:set>
                                    <p:animEffect transition="in" filter="wipe(left)">
                                      <p:cBhvr>
                                        <p:cTn id="16" dur="500"/>
                                        <p:tgtEl>
                                          <p:spTgt spid="25293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52934"/>
                                        </p:tgtEl>
                                        <p:attrNameLst>
                                          <p:attrName>style.visibility</p:attrName>
                                        </p:attrNameLst>
                                      </p:cBhvr>
                                      <p:to>
                                        <p:strVal val="visible"/>
                                      </p:to>
                                    </p:set>
                                    <p:animEffect transition="in" filter="wipe(left)">
                                      <p:cBhvr>
                                        <p:cTn id="21" dur="500"/>
                                        <p:tgtEl>
                                          <p:spTgt spid="25293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52937"/>
                                        </p:tgtEl>
                                        <p:attrNameLst>
                                          <p:attrName>style.visibility</p:attrName>
                                        </p:attrNameLst>
                                      </p:cBhvr>
                                      <p:to>
                                        <p:strVal val="visible"/>
                                      </p:to>
                                    </p:set>
                                    <p:animEffect transition="in" filter="wipe(left)">
                                      <p:cBhvr>
                                        <p:cTn id="26" dur="500"/>
                                        <p:tgtEl>
                                          <p:spTgt spid="25293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52935"/>
                                        </p:tgtEl>
                                        <p:attrNameLst>
                                          <p:attrName>style.visibility</p:attrName>
                                        </p:attrNameLst>
                                      </p:cBhvr>
                                      <p:to>
                                        <p:strVal val="visible"/>
                                      </p:to>
                                    </p:set>
                                    <p:animEffect transition="in" filter="wipe(left)">
                                      <p:cBhvr>
                                        <p:cTn id="31" dur="500"/>
                                        <p:tgtEl>
                                          <p:spTgt spid="25293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52938"/>
                                        </p:tgtEl>
                                        <p:attrNameLst>
                                          <p:attrName>style.visibility</p:attrName>
                                        </p:attrNameLst>
                                      </p:cBhvr>
                                      <p:to>
                                        <p:strVal val="visible"/>
                                      </p:to>
                                    </p:set>
                                    <p:animEffect transition="in" filter="wipe(left)">
                                      <p:cBhvr>
                                        <p:cTn id="36" dur="500"/>
                                        <p:tgtEl>
                                          <p:spTgt spid="25293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252936"/>
                                        </p:tgtEl>
                                        <p:attrNameLst>
                                          <p:attrName>style.visibility</p:attrName>
                                        </p:attrNameLst>
                                      </p:cBhvr>
                                      <p:to>
                                        <p:strVal val="visible"/>
                                      </p:to>
                                    </p:set>
                                    <p:animEffect transition="in" filter="wipe(left)">
                                      <p:cBhvr>
                                        <p:cTn id="41" dur="500"/>
                                        <p:tgtEl>
                                          <p:spTgt spid="25293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52940"/>
                                        </p:tgtEl>
                                        <p:attrNameLst>
                                          <p:attrName>style.visibility</p:attrName>
                                        </p:attrNameLst>
                                      </p:cBhvr>
                                      <p:to>
                                        <p:strVal val="visible"/>
                                      </p:to>
                                    </p:set>
                                    <p:animEffect transition="in" filter="wipe(left)">
                                      <p:cBhvr>
                                        <p:cTn id="46" dur="500"/>
                                        <p:tgtEl>
                                          <p:spTgt spid="25294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252941"/>
                                        </p:tgtEl>
                                        <p:attrNameLst>
                                          <p:attrName>style.visibility</p:attrName>
                                        </p:attrNameLst>
                                      </p:cBhvr>
                                      <p:to>
                                        <p:strVal val="visible"/>
                                      </p:to>
                                    </p:set>
                                    <p:animEffect transition="in" filter="wipe(left)">
                                      <p:cBhvr>
                                        <p:cTn id="51" dur="500"/>
                                        <p:tgtEl>
                                          <p:spTgt spid="252941"/>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252942"/>
                                        </p:tgtEl>
                                        <p:attrNameLst>
                                          <p:attrName>style.visibility</p:attrName>
                                        </p:attrNameLst>
                                      </p:cBhvr>
                                      <p:to>
                                        <p:strVal val="visible"/>
                                      </p:to>
                                    </p:set>
                                    <p:animEffect transition="in" filter="wipe(left)">
                                      <p:cBhvr>
                                        <p:cTn id="56" dur="500"/>
                                        <p:tgtEl>
                                          <p:spTgt spid="252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3" grpId="0"/>
      <p:bldP spid="252940"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3558" name="Object 22"/>
          <p:cNvGraphicFramePr>
            <a:graphicFrameLocks noChangeAspect="1"/>
          </p:cNvGraphicFramePr>
          <p:nvPr/>
        </p:nvGraphicFramePr>
        <p:xfrm>
          <a:off x="1318512" y="1851453"/>
          <a:ext cx="1930149" cy="508118"/>
        </p:xfrm>
        <a:graphic>
          <a:graphicData uri="http://schemas.openxmlformats.org/presentationml/2006/ole">
            <mc:AlternateContent xmlns:mc="http://schemas.openxmlformats.org/markup-compatibility/2006">
              <mc:Choice xmlns:v="urn:schemas-microsoft-com:vml" Requires="v">
                <p:oleObj spid="_x0000_s401764" name="公式" r:id="rId3" imgW="1447560" imgH="507960" progId="Equation.3">
                  <p:embed/>
                </p:oleObj>
              </mc:Choice>
              <mc:Fallback>
                <p:oleObj name="公式" r:id="rId3" imgW="1447560" imgH="507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8512" y="1851453"/>
                        <a:ext cx="1930149" cy="5081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3559" name="Object 23"/>
          <p:cNvGraphicFramePr>
            <a:graphicFrameLocks noChangeAspect="1"/>
          </p:cNvGraphicFramePr>
          <p:nvPr/>
        </p:nvGraphicFramePr>
        <p:xfrm>
          <a:off x="1324861" y="2731132"/>
          <a:ext cx="1930149" cy="508118"/>
        </p:xfrm>
        <a:graphic>
          <a:graphicData uri="http://schemas.openxmlformats.org/presentationml/2006/ole">
            <mc:AlternateContent xmlns:mc="http://schemas.openxmlformats.org/markup-compatibility/2006">
              <mc:Choice xmlns:v="urn:schemas-microsoft-com:vml" Requires="v">
                <p:oleObj spid="_x0000_s401765" name="公式" r:id="rId5" imgW="1447560" imgH="507960" progId="Equation.3">
                  <p:embed/>
                </p:oleObj>
              </mc:Choice>
              <mc:Fallback>
                <p:oleObj name="公式" r:id="rId5" imgW="1447560" imgH="507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4861" y="2731132"/>
                        <a:ext cx="1930149" cy="5081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3560" name="Rectangle 24"/>
          <p:cNvSpPr>
            <a:spLocks noChangeArrowheads="1"/>
          </p:cNvSpPr>
          <p:nvPr/>
        </p:nvSpPr>
        <p:spPr bwMode="auto">
          <a:xfrm>
            <a:off x="1295231" y="981303"/>
            <a:ext cx="10152329"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lgn="ctr"/>
            <a:r>
              <a:rPr kumimoji="1" lang="zh-CN" altLang="en-US" sz="2800" b="1" dirty="0"/>
              <a:t>条件分布函数与条件密度函数的关系  </a:t>
            </a:r>
          </a:p>
        </p:txBody>
      </p:sp>
      <p:graphicFrame>
        <p:nvGraphicFramePr>
          <p:cNvPr id="193561" name="Object 25"/>
          <p:cNvGraphicFramePr>
            <a:graphicFrameLocks noChangeAspect="1"/>
          </p:cNvGraphicFramePr>
          <p:nvPr/>
        </p:nvGraphicFramePr>
        <p:xfrm>
          <a:off x="6939647" y="1737127"/>
          <a:ext cx="4876165" cy="698662"/>
        </p:xfrm>
        <a:graphic>
          <a:graphicData uri="http://schemas.openxmlformats.org/presentationml/2006/ole">
            <mc:AlternateContent xmlns:mc="http://schemas.openxmlformats.org/markup-compatibility/2006">
              <mc:Choice xmlns:v="urn:schemas-microsoft-com:vml" Requires="v">
                <p:oleObj spid="_x0000_s401766" name="公式" r:id="rId7" imgW="3657600" imgH="698400" progId="Equation.3">
                  <p:embed/>
                </p:oleObj>
              </mc:Choice>
              <mc:Fallback>
                <p:oleObj name="公式" r:id="rId7" imgW="3657600" imgH="698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9647" y="1737127"/>
                        <a:ext cx="4876165" cy="69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3562" name="Object 26"/>
          <p:cNvGraphicFramePr>
            <a:graphicFrameLocks noChangeAspect="1"/>
          </p:cNvGraphicFramePr>
          <p:nvPr/>
        </p:nvGraphicFramePr>
        <p:xfrm>
          <a:off x="3316386" y="1718073"/>
          <a:ext cx="3572468" cy="698662"/>
        </p:xfrm>
        <a:graphic>
          <a:graphicData uri="http://schemas.openxmlformats.org/presentationml/2006/ole">
            <mc:AlternateContent xmlns:mc="http://schemas.openxmlformats.org/markup-compatibility/2006">
              <mc:Choice xmlns:v="urn:schemas-microsoft-com:vml" Requires="v">
                <p:oleObj spid="_x0000_s401767" name="公式" r:id="rId9" imgW="2679480" imgH="698400" progId="Equation.3">
                  <p:embed/>
                </p:oleObj>
              </mc:Choice>
              <mc:Fallback>
                <p:oleObj name="公式" r:id="rId9" imgW="2679480" imgH="6984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6386" y="1718073"/>
                        <a:ext cx="3572468" cy="69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3563" name="Object 27"/>
          <p:cNvGraphicFramePr>
            <a:graphicFrameLocks noChangeAspect="1"/>
          </p:cNvGraphicFramePr>
          <p:nvPr/>
        </p:nvGraphicFramePr>
        <p:xfrm>
          <a:off x="6929064" y="2581873"/>
          <a:ext cx="4926959" cy="698662"/>
        </p:xfrm>
        <a:graphic>
          <a:graphicData uri="http://schemas.openxmlformats.org/presentationml/2006/ole">
            <mc:AlternateContent xmlns:mc="http://schemas.openxmlformats.org/markup-compatibility/2006">
              <mc:Choice xmlns:v="urn:schemas-microsoft-com:vml" Requires="v">
                <p:oleObj spid="_x0000_s401768" name="公式" r:id="rId11" imgW="3695400" imgH="698400" progId="Equation.3">
                  <p:embed/>
                </p:oleObj>
              </mc:Choice>
              <mc:Fallback>
                <p:oleObj name="公式" r:id="rId11" imgW="3695400" imgH="698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29064" y="2581873"/>
                        <a:ext cx="4926959" cy="69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3564" name="Object 28"/>
          <p:cNvGraphicFramePr>
            <a:graphicFrameLocks noChangeAspect="1"/>
          </p:cNvGraphicFramePr>
          <p:nvPr/>
        </p:nvGraphicFramePr>
        <p:xfrm>
          <a:off x="3312153" y="2586637"/>
          <a:ext cx="3572468" cy="698662"/>
        </p:xfrm>
        <a:graphic>
          <a:graphicData uri="http://schemas.openxmlformats.org/presentationml/2006/ole">
            <mc:AlternateContent xmlns:mc="http://schemas.openxmlformats.org/markup-compatibility/2006">
              <mc:Choice xmlns:v="urn:schemas-microsoft-com:vml" Requires="v">
                <p:oleObj spid="_x0000_s401769" name="公式" r:id="rId13" imgW="2679480" imgH="698400" progId="Equation.3">
                  <p:embed/>
                </p:oleObj>
              </mc:Choice>
              <mc:Fallback>
                <p:oleObj name="公式" r:id="rId13" imgW="2679480" imgH="6984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12153" y="2586637"/>
                        <a:ext cx="3572468" cy="69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3080324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3558"/>
                                        </p:tgtEl>
                                        <p:attrNameLst>
                                          <p:attrName>style.visibility</p:attrName>
                                        </p:attrNameLst>
                                      </p:cBhvr>
                                      <p:to>
                                        <p:strVal val="visible"/>
                                      </p:to>
                                    </p:set>
                                    <p:animEffect transition="in" filter="wipe(left)">
                                      <p:cBhvr>
                                        <p:cTn id="7" dur="500"/>
                                        <p:tgtEl>
                                          <p:spTgt spid="1935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3562"/>
                                        </p:tgtEl>
                                        <p:attrNameLst>
                                          <p:attrName>style.visibility</p:attrName>
                                        </p:attrNameLst>
                                      </p:cBhvr>
                                      <p:to>
                                        <p:strVal val="visible"/>
                                      </p:to>
                                    </p:set>
                                    <p:animEffect transition="in" filter="wipe(left)">
                                      <p:cBhvr>
                                        <p:cTn id="12" dur="500"/>
                                        <p:tgtEl>
                                          <p:spTgt spid="1935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93561"/>
                                        </p:tgtEl>
                                        <p:attrNameLst>
                                          <p:attrName>style.visibility</p:attrName>
                                        </p:attrNameLst>
                                      </p:cBhvr>
                                      <p:to>
                                        <p:strVal val="visible"/>
                                      </p:to>
                                    </p:set>
                                    <p:animEffect transition="in" filter="wipe(left)">
                                      <p:cBhvr>
                                        <p:cTn id="17" dur="500"/>
                                        <p:tgtEl>
                                          <p:spTgt spid="1935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93559"/>
                                        </p:tgtEl>
                                        <p:attrNameLst>
                                          <p:attrName>style.visibility</p:attrName>
                                        </p:attrNameLst>
                                      </p:cBhvr>
                                      <p:to>
                                        <p:strVal val="visible"/>
                                      </p:to>
                                    </p:set>
                                    <p:animEffect transition="in" filter="wipe(left)">
                                      <p:cBhvr>
                                        <p:cTn id="22" dur="500"/>
                                        <p:tgtEl>
                                          <p:spTgt spid="19355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93564"/>
                                        </p:tgtEl>
                                        <p:attrNameLst>
                                          <p:attrName>style.visibility</p:attrName>
                                        </p:attrNameLst>
                                      </p:cBhvr>
                                      <p:to>
                                        <p:strVal val="visible"/>
                                      </p:to>
                                    </p:set>
                                    <p:animEffect transition="in" filter="wipe(left)">
                                      <p:cBhvr>
                                        <p:cTn id="27" dur="500"/>
                                        <p:tgtEl>
                                          <p:spTgt spid="19356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93563"/>
                                        </p:tgtEl>
                                        <p:attrNameLst>
                                          <p:attrName>style.visibility</p:attrName>
                                        </p:attrNameLst>
                                      </p:cBhvr>
                                      <p:to>
                                        <p:strVal val="visible"/>
                                      </p:to>
                                    </p:set>
                                    <p:animEffect transition="in" filter="wipe(left)">
                                      <p:cBhvr>
                                        <p:cTn id="32" dur="500"/>
                                        <p:tgtEl>
                                          <p:spTgt spid="193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ChangeArrowheads="1"/>
          </p:cNvSpPr>
          <p:nvPr/>
        </p:nvSpPr>
        <p:spPr bwMode="auto">
          <a:xfrm>
            <a:off x="1102641" y="739947"/>
            <a:ext cx="2304749"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sz="2800" b="1" dirty="0">
                <a:latin typeface="黑体" pitchFamily="2" charset="-122"/>
                <a:ea typeface="黑体" pitchFamily="2" charset="-122"/>
              </a:rPr>
              <a:t>例</a:t>
            </a:r>
            <a:r>
              <a:rPr kumimoji="1" lang="en-US" altLang="zh-CN" sz="2800" b="1" dirty="0">
                <a:ea typeface="黑体" pitchFamily="2" charset="-122"/>
              </a:rPr>
              <a:t>3   </a:t>
            </a:r>
          </a:p>
        </p:txBody>
      </p:sp>
      <p:graphicFrame>
        <p:nvGraphicFramePr>
          <p:cNvPr id="254979" name="Object 3"/>
          <p:cNvGraphicFramePr>
            <a:graphicFrameLocks noChangeAspect="1"/>
          </p:cNvGraphicFramePr>
          <p:nvPr>
            <p:extLst>
              <p:ext uri="{D42A27DB-BD31-4B8C-83A1-F6EECF244321}">
                <p14:modId xmlns:p14="http://schemas.microsoft.com/office/powerpoint/2010/main" val="2603943780"/>
              </p:ext>
            </p:extLst>
          </p:nvPr>
        </p:nvGraphicFramePr>
        <p:xfrm>
          <a:off x="1210577" y="1383033"/>
          <a:ext cx="6324790" cy="444603"/>
        </p:xfrm>
        <a:graphic>
          <a:graphicData uri="http://schemas.openxmlformats.org/presentationml/2006/ole">
            <mc:AlternateContent xmlns:mc="http://schemas.openxmlformats.org/markup-compatibility/2006">
              <mc:Choice xmlns:v="urn:schemas-microsoft-com:vml" Requires="v">
                <p:oleObj spid="_x0000_s403142" name="公式" r:id="rId3" imgW="6172200" imgH="444240" progId="Equation.3">
                  <p:embed/>
                </p:oleObj>
              </mc:Choice>
              <mc:Fallback>
                <p:oleObj name="公式" r:id="rId3" imgW="617220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0577" y="1383033"/>
                        <a:ext cx="6324790" cy="444603"/>
                      </a:xfrm>
                      <a:prstGeom prst="rect">
                        <a:avLst/>
                      </a:prstGeom>
                      <a:noFill/>
                      <a:ln>
                        <a:noFill/>
                      </a:ln>
                      <a:effectLst/>
                    </p:spPr>
                  </p:pic>
                </p:oleObj>
              </mc:Fallback>
            </mc:AlternateContent>
          </a:graphicData>
        </a:graphic>
      </p:graphicFrame>
      <p:graphicFrame>
        <p:nvGraphicFramePr>
          <p:cNvPr id="254980" name="Object 4"/>
          <p:cNvGraphicFramePr>
            <a:graphicFrameLocks noChangeAspect="1"/>
          </p:cNvGraphicFramePr>
          <p:nvPr/>
        </p:nvGraphicFramePr>
        <p:xfrm>
          <a:off x="3312153" y="2554880"/>
          <a:ext cx="1489939" cy="393791"/>
        </p:xfrm>
        <a:graphic>
          <a:graphicData uri="http://schemas.openxmlformats.org/presentationml/2006/ole">
            <mc:AlternateContent xmlns:mc="http://schemas.openxmlformats.org/markup-compatibility/2006">
              <mc:Choice xmlns:v="urn:schemas-microsoft-com:vml" Requires="v">
                <p:oleObj spid="_x0000_s403143" name="公式" r:id="rId5" imgW="1117440" imgH="393480" progId="Equation.3">
                  <p:embed/>
                </p:oleObj>
              </mc:Choice>
              <mc:Fallback>
                <p:oleObj name="公式" r:id="rId5" imgW="111744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2153" y="2554880"/>
                        <a:ext cx="1489939" cy="39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4981" name="Object 5"/>
          <p:cNvGraphicFramePr>
            <a:graphicFrameLocks noChangeAspect="1"/>
          </p:cNvGraphicFramePr>
          <p:nvPr>
            <p:extLst>
              <p:ext uri="{D42A27DB-BD31-4B8C-83A1-F6EECF244321}">
                <p14:modId xmlns:p14="http://schemas.microsoft.com/office/powerpoint/2010/main" val="2754818477"/>
              </p:ext>
            </p:extLst>
          </p:nvPr>
        </p:nvGraphicFramePr>
        <p:xfrm>
          <a:off x="2207397" y="812988"/>
          <a:ext cx="4895921" cy="444603"/>
        </p:xfrm>
        <a:graphic>
          <a:graphicData uri="http://schemas.openxmlformats.org/presentationml/2006/ole">
            <mc:AlternateContent xmlns:mc="http://schemas.openxmlformats.org/markup-compatibility/2006">
              <mc:Choice xmlns:v="urn:schemas-microsoft-com:vml" Requires="v">
                <p:oleObj spid="_x0000_s403144" name="公式" r:id="rId7" imgW="4317840" imgH="444240" progId="Equation.3">
                  <p:embed/>
                </p:oleObj>
              </mc:Choice>
              <mc:Fallback>
                <p:oleObj name="公式" r:id="rId7" imgW="4317840" imgH="4442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7397" y="812988"/>
                        <a:ext cx="4895921" cy="444603"/>
                      </a:xfrm>
                      <a:prstGeom prst="rect">
                        <a:avLst/>
                      </a:prstGeom>
                      <a:noFill/>
                      <a:ln>
                        <a:noFill/>
                      </a:ln>
                      <a:effectLst/>
                    </p:spPr>
                  </p:pic>
                </p:oleObj>
              </mc:Fallback>
            </mc:AlternateContent>
          </a:graphicData>
        </a:graphic>
      </p:graphicFrame>
      <p:graphicFrame>
        <p:nvGraphicFramePr>
          <p:cNvPr id="254982" name="Object 6"/>
          <p:cNvGraphicFramePr>
            <a:graphicFrameLocks noChangeAspect="1"/>
          </p:cNvGraphicFramePr>
          <p:nvPr>
            <p:extLst>
              <p:ext uri="{D42A27DB-BD31-4B8C-83A1-F6EECF244321}">
                <p14:modId xmlns:p14="http://schemas.microsoft.com/office/powerpoint/2010/main" val="2189389942"/>
              </p:ext>
            </p:extLst>
          </p:nvPr>
        </p:nvGraphicFramePr>
        <p:xfrm>
          <a:off x="7103319" y="769267"/>
          <a:ext cx="1800200" cy="444603"/>
        </p:xfrm>
        <a:graphic>
          <a:graphicData uri="http://schemas.openxmlformats.org/presentationml/2006/ole">
            <mc:AlternateContent xmlns:mc="http://schemas.openxmlformats.org/markup-compatibility/2006">
              <mc:Choice xmlns:v="urn:schemas-microsoft-com:vml" Requires="v">
                <p:oleObj spid="_x0000_s403145" name="公式" r:id="rId9" imgW="1854000" imgH="444240" progId="Equation.3">
                  <p:embed/>
                </p:oleObj>
              </mc:Choice>
              <mc:Fallback>
                <p:oleObj name="公式" r:id="rId9" imgW="1854000" imgH="4442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3319" y="769267"/>
                        <a:ext cx="1800200" cy="444603"/>
                      </a:xfrm>
                      <a:prstGeom prst="rect">
                        <a:avLst/>
                      </a:prstGeom>
                      <a:noFill/>
                      <a:ln>
                        <a:noFill/>
                      </a:ln>
                      <a:effectLst/>
                    </p:spPr>
                  </p:pic>
                </p:oleObj>
              </mc:Fallback>
            </mc:AlternateContent>
          </a:graphicData>
        </a:graphic>
      </p:graphicFrame>
      <p:graphicFrame>
        <p:nvGraphicFramePr>
          <p:cNvPr id="254983" name="Object 7"/>
          <p:cNvGraphicFramePr>
            <a:graphicFrameLocks noChangeAspect="1"/>
          </p:cNvGraphicFramePr>
          <p:nvPr>
            <p:extLst>
              <p:ext uri="{D42A27DB-BD31-4B8C-83A1-F6EECF244321}">
                <p14:modId xmlns:p14="http://schemas.microsoft.com/office/powerpoint/2010/main" val="2567635270"/>
              </p:ext>
            </p:extLst>
          </p:nvPr>
        </p:nvGraphicFramePr>
        <p:xfrm>
          <a:off x="1244438" y="3607635"/>
          <a:ext cx="5858880" cy="444603"/>
        </p:xfrm>
        <a:graphic>
          <a:graphicData uri="http://schemas.openxmlformats.org/presentationml/2006/ole">
            <mc:AlternateContent xmlns:mc="http://schemas.openxmlformats.org/markup-compatibility/2006">
              <mc:Choice xmlns:v="urn:schemas-microsoft-com:vml" Requires="v">
                <p:oleObj spid="_x0000_s403146" name="公式" r:id="rId11" imgW="4965480" imgH="444240" progId="Equation.3">
                  <p:embed/>
                </p:oleObj>
              </mc:Choice>
              <mc:Fallback>
                <p:oleObj name="公式" r:id="rId11" imgW="4965480" imgH="4442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44438" y="3607635"/>
                        <a:ext cx="5858880" cy="444603"/>
                      </a:xfrm>
                      <a:prstGeom prst="rect">
                        <a:avLst/>
                      </a:prstGeom>
                      <a:noFill/>
                      <a:ln>
                        <a:noFill/>
                      </a:ln>
                      <a:effectLst/>
                    </p:spPr>
                  </p:pic>
                </p:oleObj>
              </mc:Fallback>
            </mc:AlternateContent>
          </a:graphicData>
        </a:graphic>
      </p:graphicFrame>
      <p:sp>
        <p:nvSpPr>
          <p:cNvPr id="254984" name="Text Box 8"/>
          <p:cNvSpPr txBox="1">
            <a:spLocks noChangeArrowheads="1"/>
          </p:cNvSpPr>
          <p:nvPr/>
        </p:nvSpPr>
        <p:spPr bwMode="auto">
          <a:xfrm>
            <a:off x="6670865" y="3534594"/>
            <a:ext cx="2736709"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algn="r"/>
            <a:r>
              <a:rPr lang="zh-CN" altLang="en-US" sz="2800" b="1" dirty="0"/>
              <a:t>现设二维随机变</a:t>
            </a:r>
          </a:p>
        </p:txBody>
      </p:sp>
      <p:graphicFrame>
        <p:nvGraphicFramePr>
          <p:cNvPr id="254985" name="Object 9"/>
          <p:cNvGraphicFramePr>
            <a:graphicFrameLocks noChangeAspect="1"/>
          </p:cNvGraphicFramePr>
          <p:nvPr/>
        </p:nvGraphicFramePr>
        <p:xfrm>
          <a:off x="1276185" y="4817590"/>
          <a:ext cx="3030672" cy="508118"/>
        </p:xfrm>
        <a:graphic>
          <a:graphicData uri="http://schemas.openxmlformats.org/presentationml/2006/ole">
            <mc:AlternateContent xmlns:mc="http://schemas.openxmlformats.org/markup-compatibility/2006">
              <mc:Choice xmlns:v="urn:schemas-microsoft-com:vml" Requires="v">
                <p:oleObj spid="_x0000_s403147" name="公式" r:id="rId13" imgW="2273040" imgH="507960" progId="Equation.3">
                  <p:embed/>
                </p:oleObj>
              </mc:Choice>
              <mc:Fallback>
                <p:oleObj name="公式" r:id="rId13" imgW="2273040" imgH="5079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76185" y="4817590"/>
                        <a:ext cx="3030672" cy="5081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4986" name="Object 10"/>
          <p:cNvGraphicFramePr>
            <a:graphicFrameLocks noChangeAspect="1"/>
          </p:cNvGraphicFramePr>
          <p:nvPr>
            <p:extLst>
              <p:ext uri="{D42A27DB-BD31-4B8C-83A1-F6EECF244321}">
                <p14:modId xmlns:p14="http://schemas.microsoft.com/office/powerpoint/2010/main" val="2626471030"/>
              </p:ext>
            </p:extLst>
          </p:nvPr>
        </p:nvGraphicFramePr>
        <p:xfrm>
          <a:off x="1199995" y="4203086"/>
          <a:ext cx="6551395" cy="470009"/>
        </p:xfrm>
        <a:graphic>
          <a:graphicData uri="http://schemas.openxmlformats.org/presentationml/2006/ole">
            <mc:AlternateContent xmlns:mc="http://schemas.openxmlformats.org/markup-compatibility/2006">
              <mc:Choice xmlns:v="urn:schemas-microsoft-com:vml" Requires="v">
                <p:oleObj spid="_x0000_s403148" name="公式" r:id="rId15" imgW="5841720" imgH="469800" progId="Equation.3">
                  <p:embed/>
                </p:oleObj>
              </mc:Choice>
              <mc:Fallback>
                <p:oleObj name="公式" r:id="rId15" imgW="5841720" imgH="4698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99995" y="4203086"/>
                        <a:ext cx="6551395" cy="470009"/>
                      </a:xfrm>
                      <a:prstGeom prst="rect">
                        <a:avLst/>
                      </a:prstGeom>
                      <a:noFill/>
                      <a:ln>
                        <a:noFill/>
                      </a:ln>
                      <a:effectLst/>
                    </p:spPr>
                  </p:pic>
                </p:oleObj>
              </mc:Fallback>
            </mc:AlternateContent>
          </a:graphicData>
        </a:graphic>
      </p:graphicFrame>
      <p:sp>
        <p:nvSpPr>
          <p:cNvPr id="254987" name="Text Box 11"/>
          <p:cNvSpPr txBox="1">
            <a:spLocks noChangeArrowheads="1"/>
          </p:cNvSpPr>
          <p:nvPr/>
        </p:nvSpPr>
        <p:spPr bwMode="auto">
          <a:xfrm>
            <a:off x="6133618" y="4220852"/>
            <a:ext cx="3417972" cy="479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lgn="r"/>
            <a:r>
              <a:rPr lang="zh-CN" altLang="en-US" sz="2400" b="1" dirty="0"/>
              <a:t>求条件概率</a:t>
            </a:r>
          </a:p>
        </p:txBody>
      </p:sp>
      <p:sp>
        <p:nvSpPr>
          <p:cNvPr id="254988" name="Rectangle 12"/>
          <p:cNvSpPr>
            <a:spLocks noChangeArrowheads="1"/>
          </p:cNvSpPr>
          <p:nvPr/>
        </p:nvSpPr>
        <p:spPr bwMode="auto">
          <a:xfrm>
            <a:off x="1140736" y="5384460"/>
            <a:ext cx="2592578"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sz="2800" dirty="0">
                <a:ea typeface="黑体" pitchFamily="2" charset="-122"/>
              </a:rPr>
              <a:t>解</a:t>
            </a:r>
            <a:r>
              <a:rPr kumimoji="1" lang="zh-CN" altLang="en-US" dirty="0">
                <a:ea typeface="黑体" pitchFamily="2" charset="-122"/>
              </a:rPr>
              <a:t>     </a:t>
            </a:r>
          </a:p>
        </p:txBody>
      </p:sp>
      <p:graphicFrame>
        <p:nvGraphicFramePr>
          <p:cNvPr id="254989" name="Object 13"/>
          <p:cNvGraphicFramePr>
            <a:graphicFrameLocks noChangeAspect="1"/>
          </p:cNvGraphicFramePr>
          <p:nvPr>
            <p:extLst>
              <p:ext uri="{D42A27DB-BD31-4B8C-83A1-F6EECF244321}">
                <p14:modId xmlns:p14="http://schemas.microsoft.com/office/powerpoint/2010/main" val="3798155228"/>
              </p:ext>
            </p:extLst>
          </p:nvPr>
        </p:nvGraphicFramePr>
        <p:xfrm>
          <a:off x="2040201" y="5446018"/>
          <a:ext cx="6143237" cy="444603"/>
        </p:xfrm>
        <a:graphic>
          <a:graphicData uri="http://schemas.openxmlformats.org/presentationml/2006/ole">
            <mc:AlternateContent xmlns:mc="http://schemas.openxmlformats.org/markup-compatibility/2006">
              <mc:Choice xmlns:v="urn:schemas-microsoft-com:vml" Requires="v">
                <p:oleObj spid="_x0000_s403149" name="公式" r:id="rId17" imgW="5778360" imgH="444240" progId="Equation.3">
                  <p:embed/>
                </p:oleObj>
              </mc:Choice>
              <mc:Fallback>
                <p:oleObj name="公式" r:id="rId17" imgW="5778360" imgH="4442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40201" y="5446018"/>
                        <a:ext cx="6143237" cy="444603"/>
                      </a:xfrm>
                      <a:prstGeom prst="rect">
                        <a:avLst/>
                      </a:prstGeom>
                      <a:noFill/>
                      <a:ln>
                        <a:noFill/>
                      </a:ln>
                      <a:effectLst/>
                    </p:spPr>
                  </p:pic>
                </p:oleObj>
              </mc:Fallback>
            </mc:AlternateContent>
          </a:graphicData>
        </a:graphic>
      </p:graphicFrame>
      <p:graphicFrame>
        <p:nvGraphicFramePr>
          <p:cNvPr id="254990" name="Object 14"/>
          <p:cNvGraphicFramePr>
            <a:graphicFrameLocks noChangeAspect="1"/>
          </p:cNvGraphicFramePr>
          <p:nvPr/>
        </p:nvGraphicFramePr>
        <p:xfrm>
          <a:off x="4901562" y="2688260"/>
          <a:ext cx="321691" cy="152435"/>
        </p:xfrm>
        <a:graphic>
          <a:graphicData uri="http://schemas.openxmlformats.org/presentationml/2006/ole">
            <mc:AlternateContent xmlns:mc="http://schemas.openxmlformats.org/markup-compatibility/2006">
              <mc:Choice xmlns:v="urn:schemas-microsoft-com:vml" Requires="v">
                <p:oleObj spid="_x0000_s403150" name="公式" r:id="rId19" imgW="241200" imgH="152280" progId="Equation.3">
                  <p:embed/>
                </p:oleObj>
              </mc:Choice>
              <mc:Fallback>
                <p:oleObj name="公式" r:id="rId19" imgW="241200" imgH="1522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01562" y="2688260"/>
                        <a:ext cx="321691" cy="152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4991" name="Object 15"/>
          <p:cNvGraphicFramePr>
            <a:graphicFrameLocks noChangeAspect="1"/>
          </p:cNvGraphicFramePr>
          <p:nvPr/>
        </p:nvGraphicFramePr>
        <p:xfrm>
          <a:off x="5337538" y="2157913"/>
          <a:ext cx="507934" cy="1224245"/>
        </p:xfrm>
        <a:graphic>
          <a:graphicData uri="http://schemas.openxmlformats.org/presentationml/2006/ole">
            <mc:AlternateContent xmlns:mc="http://schemas.openxmlformats.org/markup-compatibility/2006">
              <mc:Choice xmlns:v="urn:schemas-microsoft-com:vml" Requires="v">
                <p:oleObj spid="_x0000_s403151" name="公式" r:id="rId21" imgW="380880" imgH="977760" progId="Equation.3">
                  <p:embed/>
                </p:oleObj>
              </mc:Choice>
              <mc:Fallback>
                <p:oleObj name="公式" r:id="rId21" imgW="380880" imgH="97776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37538" y="2157913"/>
                        <a:ext cx="507934" cy="1224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4992" name="Object 16"/>
          <p:cNvGraphicFramePr>
            <a:graphicFrameLocks noChangeAspect="1"/>
          </p:cNvGraphicFramePr>
          <p:nvPr/>
        </p:nvGraphicFramePr>
        <p:xfrm>
          <a:off x="5817960" y="1957841"/>
          <a:ext cx="3064534" cy="825691"/>
        </p:xfrm>
        <a:graphic>
          <a:graphicData uri="http://schemas.openxmlformats.org/presentationml/2006/ole">
            <mc:AlternateContent xmlns:mc="http://schemas.openxmlformats.org/markup-compatibility/2006">
              <mc:Choice xmlns:v="urn:schemas-microsoft-com:vml" Requires="v">
                <p:oleObj spid="_x0000_s403152" name="公式" r:id="rId23" imgW="2298600" imgH="825480" progId="Equation.3">
                  <p:embed/>
                </p:oleObj>
              </mc:Choice>
              <mc:Fallback>
                <p:oleObj name="公式" r:id="rId23" imgW="2298600" imgH="82548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817960" y="1957841"/>
                        <a:ext cx="3064534" cy="825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4993" name="Object 17"/>
          <p:cNvGraphicFramePr>
            <a:graphicFrameLocks noChangeAspect="1"/>
          </p:cNvGraphicFramePr>
          <p:nvPr/>
        </p:nvGraphicFramePr>
        <p:xfrm>
          <a:off x="5864521" y="2940731"/>
          <a:ext cx="2116391" cy="444603"/>
        </p:xfrm>
        <a:graphic>
          <a:graphicData uri="http://schemas.openxmlformats.org/presentationml/2006/ole">
            <mc:AlternateContent xmlns:mc="http://schemas.openxmlformats.org/markup-compatibility/2006">
              <mc:Choice xmlns:v="urn:schemas-microsoft-com:vml" Requires="v">
                <p:oleObj spid="_x0000_s403153" name="公式" r:id="rId25" imgW="1587240" imgH="444240" progId="Equation.3">
                  <p:embed/>
                </p:oleObj>
              </mc:Choice>
              <mc:Fallback>
                <p:oleObj name="公式" r:id="rId25" imgW="1587240" imgH="44424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864521" y="2940731"/>
                        <a:ext cx="2116391"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6674880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4979"/>
                                        </p:tgtEl>
                                        <p:attrNameLst>
                                          <p:attrName>style.visibility</p:attrName>
                                        </p:attrNameLst>
                                      </p:cBhvr>
                                      <p:to>
                                        <p:strVal val="visible"/>
                                      </p:to>
                                    </p:set>
                                    <p:animEffect transition="in" filter="wipe(left)">
                                      <p:cBhvr>
                                        <p:cTn id="7" dur="500"/>
                                        <p:tgtEl>
                                          <p:spTgt spid="2549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54980"/>
                                        </p:tgtEl>
                                        <p:attrNameLst>
                                          <p:attrName>style.visibility</p:attrName>
                                        </p:attrNameLst>
                                      </p:cBhvr>
                                      <p:to>
                                        <p:strVal val="visible"/>
                                      </p:to>
                                    </p:set>
                                    <p:animEffect transition="in" filter="wipe(left)">
                                      <p:cBhvr>
                                        <p:cTn id="12" dur="500"/>
                                        <p:tgtEl>
                                          <p:spTgt spid="2549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54990"/>
                                        </p:tgtEl>
                                        <p:attrNameLst>
                                          <p:attrName>style.visibility</p:attrName>
                                        </p:attrNameLst>
                                      </p:cBhvr>
                                      <p:to>
                                        <p:strVal val="visible"/>
                                      </p:to>
                                    </p:set>
                                    <p:animEffect transition="in" filter="wipe(left)">
                                      <p:cBhvr>
                                        <p:cTn id="17" dur="500"/>
                                        <p:tgtEl>
                                          <p:spTgt spid="254990"/>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254991"/>
                                        </p:tgtEl>
                                        <p:attrNameLst>
                                          <p:attrName>style.visibility</p:attrName>
                                        </p:attrNameLst>
                                      </p:cBhvr>
                                      <p:to>
                                        <p:strVal val="visible"/>
                                      </p:to>
                                    </p:set>
                                    <p:animEffect transition="in" filter="wipe(left)">
                                      <p:cBhvr>
                                        <p:cTn id="21" dur="500"/>
                                        <p:tgtEl>
                                          <p:spTgt spid="25499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54992"/>
                                        </p:tgtEl>
                                        <p:attrNameLst>
                                          <p:attrName>style.visibility</p:attrName>
                                        </p:attrNameLst>
                                      </p:cBhvr>
                                      <p:to>
                                        <p:strVal val="visible"/>
                                      </p:to>
                                    </p:set>
                                    <p:animEffect transition="in" filter="wipe(left)">
                                      <p:cBhvr>
                                        <p:cTn id="26" dur="500"/>
                                        <p:tgtEl>
                                          <p:spTgt spid="25499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54993"/>
                                        </p:tgtEl>
                                        <p:attrNameLst>
                                          <p:attrName>style.visibility</p:attrName>
                                        </p:attrNameLst>
                                      </p:cBhvr>
                                      <p:to>
                                        <p:strVal val="visible"/>
                                      </p:to>
                                    </p:set>
                                    <p:animEffect transition="in" filter="wipe(left)">
                                      <p:cBhvr>
                                        <p:cTn id="31" dur="500"/>
                                        <p:tgtEl>
                                          <p:spTgt spid="25499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54983"/>
                                        </p:tgtEl>
                                        <p:attrNameLst>
                                          <p:attrName>style.visibility</p:attrName>
                                        </p:attrNameLst>
                                      </p:cBhvr>
                                      <p:to>
                                        <p:strVal val="visible"/>
                                      </p:to>
                                    </p:set>
                                    <p:animEffect transition="in" filter="wipe(left)">
                                      <p:cBhvr>
                                        <p:cTn id="36" dur="500"/>
                                        <p:tgtEl>
                                          <p:spTgt spid="25498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54984"/>
                                        </p:tgtEl>
                                        <p:attrNameLst>
                                          <p:attrName>style.visibility</p:attrName>
                                        </p:attrNameLst>
                                      </p:cBhvr>
                                      <p:to>
                                        <p:strVal val="visible"/>
                                      </p:to>
                                    </p:set>
                                    <p:animEffect transition="in" filter="wipe(left)">
                                      <p:cBhvr>
                                        <p:cTn id="41" dur="500"/>
                                        <p:tgtEl>
                                          <p:spTgt spid="254984"/>
                                        </p:tgtEl>
                                      </p:cBhvr>
                                    </p:animEffect>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254986"/>
                                        </p:tgtEl>
                                        <p:attrNameLst>
                                          <p:attrName>style.visibility</p:attrName>
                                        </p:attrNameLst>
                                      </p:cBhvr>
                                      <p:to>
                                        <p:strVal val="visible"/>
                                      </p:to>
                                    </p:set>
                                    <p:animEffect transition="in" filter="wipe(left)">
                                      <p:cBhvr>
                                        <p:cTn id="45" dur="500"/>
                                        <p:tgtEl>
                                          <p:spTgt spid="25498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54987"/>
                                        </p:tgtEl>
                                        <p:attrNameLst>
                                          <p:attrName>style.visibility</p:attrName>
                                        </p:attrNameLst>
                                      </p:cBhvr>
                                      <p:to>
                                        <p:strVal val="visible"/>
                                      </p:to>
                                    </p:set>
                                    <p:animEffect transition="in" filter="wipe(left)">
                                      <p:cBhvr>
                                        <p:cTn id="50" dur="500"/>
                                        <p:tgtEl>
                                          <p:spTgt spid="254987"/>
                                        </p:tgtEl>
                                      </p:cBhvr>
                                    </p:animEffect>
                                  </p:childTnLst>
                                </p:cTn>
                              </p:par>
                            </p:childTnLst>
                          </p:cTn>
                        </p:par>
                        <p:par>
                          <p:cTn id="51" fill="hold" nodeType="afterGroup">
                            <p:stCondLst>
                              <p:cond delay="500"/>
                            </p:stCondLst>
                            <p:childTnLst>
                              <p:par>
                                <p:cTn id="52" presetID="22" presetClass="entr" presetSubtype="8" fill="hold" nodeType="afterEffect">
                                  <p:stCondLst>
                                    <p:cond delay="0"/>
                                  </p:stCondLst>
                                  <p:childTnLst>
                                    <p:set>
                                      <p:cBhvr>
                                        <p:cTn id="53" dur="1" fill="hold">
                                          <p:stCondLst>
                                            <p:cond delay="0"/>
                                          </p:stCondLst>
                                        </p:cTn>
                                        <p:tgtEl>
                                          <p:spTgt spid="254985"/>
                                        </p:tgtEl>
                                        <p:attrNameLst>
                                          <p:attrName>style.visibility</p:attrName>
                                        </p:attrNameLst>
                                      </p:cBhvr>
                                      <p:to>
                                        <p:strVal val="visible"/>
                                      </p:to>
                                    </p:set>
                                    <p:animEffect transition="in" filter="wipe(left)">
                                      <p:cBhvr>
                                        <p:cTn id="54" dur="500"/>
                                        <p:tgtEl>
                                          <p:spTgt spid="25498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54988"/>
                                        </p:tgtEl>
                                        <p:attrNameLst>
                                          <p:attrName>style.visibility</p:attrName>
                                        </p:attrNameLst>
                                      </p:cBhvr>
                                      <p:to>
                                        <p:strVal val="visible"/>
                                      </p:to>
                                    </p:set>
                                    <p:animEffect transition="in" filter="wipe(left)">
                                      <p:cBhvr>
                                        <p:cTn id="59" dur="500"/>
                                        <p:tgtEl>
                                          <p:spTgt spid="25498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254989"/>
                                        </p:tgtEl>
                                        <p:attrNameLst>
                                          <p:attrName>style.visibility</p:attrName>
                                        </p:attrNameLst>
                                      </p:cBhvr>
                                      <p:to>
                                        <p:strVal val="visible"/>
                                      </p:to>
                                    </p:set>
                                    <p:animEffect transition="in" filter="wipe(left)">
                                      <p:cBhvr>
                                        <p:cTn id="64" dur="500"/>
                                        <p:tgtEl>
                                          <p:spTgt spid="254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84" grpId="0"/>
      <p:bldP spid="254987" grpId="0"/>
      <p:bldP spid="25498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50590" y="693490"/>
            <a:ext cx="8229600" cy="752475"/>
          </a:xfrm>
        </p:spPr>
        <p:txBody>
          <a:bodyPr>
            <a:normAutofit/>
          </a:bodyPr>
          <a:lstStyle/>
          <a:p>
            <a:r>
              <a:rPr lang="en-US" altLang="zh-CN" sz="3600" b="1" dirty="0" smtClean="0"/>
              <a:t>1</a:t>
            </a:r>
            <a:r>
              <a:rPr lang="zh-CN" altLang="en-US" sz="3600" b="1" dirty="0" smtClean="0"/>
              <a:t>、联合概率</a:t>
            </a:r>
            <a:endParaRPr lang="zh-CN" altLang="en-US" sz="3600" b="1" dirty="0"/>
          </a:p>
        </p:txBody>
      </p:sp>
      <p:sp>
        <p:nvSpPr>
          <p:cNvPr id="6" name="内容占位符 4"/>
          <p:cNvSpPr/>
          <p:nvPr/>
        </p:nvSpPr>
        <p:spPr>
          <a:xfrm>
            <a:off x="506095" y="1510030"/>
            <a:ext cx="11178540" cy="514350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4"/>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5"/>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6"/>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a:t>表示两个事件共同发生的概率，事件</a:t>
            </a:r>
            <a:r>
              <a:rPr lang="en-US" altLang="zh-CN"/>
              <a:t>A</a:t>
            </a:r>
            <a:r>
              <a:rPr lang="zh-CN" altLang="en-US"/>
              <a:t>和事件</a:t>
            </a:r>
            <a:r>
              <a:rPr lang="en-US" altLang="zh-CN"/>
              <a:t>B</a:t>
            </a:r>
            <a:r>
              <a:rPr lang="zh-CN" altLang="en-US"/>
              <a:t>的共同概率记作：</a:t>
            </a:r>
            <a:r>
              <a:rPr lang="en-US" altLang="zh-CN"/>
              <a:t>P(AB)</a:t>
            </a:r>
            <a:r>
              <a:rPr lang="zh-CN" altLang="en-US"/>
              <a:t>、</a:t>
            </a:r>
            <a:r>
              <a:rPr lang="en-US" altLang="zh-CN"/>
              <a:t>P(A,B)</a:t>
            </a:r>
            <a:r>
              <a:rPr lang="zh-CN" altLang="en-US"/>
              <a:t>或者</a:t>
            </a:r>
            <a:r>
              <a:rPr lang="en-US" altLang="zh-CN"/>
              <a:t>P(A</a:t>
            </a:r>
            <a:r>
              <a:rPr lang="en-US" altLang="zh-CN">
                <a:latin typeface="Arial" panose="020B0604020202020204" pitchFamily="34" charset="0"/>
              </a:rPr>
              <a:t>∩</a:t>
            </a:r>
            <a:r>
              <a:rPr lang="en-US" altLang="zh-CN"/>
              <a:t>B)</a:t>
            </a:r>
            <a:r>
              <a:rPr lang="zh-CN" altLang="en-US"/>
              <a:t>，读作</a:t>
            </a:r>
            <a:r>
              <a:rPr lang="en-US" altLang="zh-CN"/>
              <a:t>“</a:t>
            </a:r>
            <a:r>
              <a:rPr lang="zh-CN" altLang="en-US"/>
              <a:t>事件</a:t>
            </a:r>
            <a:r>
              <a:rPr lang="en-US" altLang="zh-CN"/>
              <a:t>A</a:t>
            </a:r>
            <a:r>
              <a:rPr lang="zh-CN" altLang="en-US"/>
              <a:t>和事件</a:t>
            </a:r>
            <a:r>
              <a:rPr lang="en-US" altLang="zh-CN"/>
              <a:t>B</a:t>
            </a:r>
            <a:r>
              <a:rPr lang="zh-CN" altLang="en-US"/>
              <a:t>同时发生的概率</a:t>
            </a:r>
            <a:r>
              <a:rPr lang="en-US" altLang="zh-CN"/>
              <a:t>”</a:t>
            </a:r>
          </a:p>
        </p:txBody>
      </p:sp>
      <p:graphicFrame>
        <p:nvGraphicFramePr>
          <p:cNvPr id="2" name="对象 1">
            <a:hlinkClick r:id="" action="ppaction://ole?verb=0"/>
          </p:cNvPr>
          <p:cNvGraphicFramePr/>
          <p:nvPr/>
        </p:nvGraphicFramePr>
        <p:xfrm>
          <a:off x="5781040" y="3464560"/>
          <a:ext cx="914400" cy="215900"/>
        </p:xfrm>
        <a:graphic>
          <a:graphicData uri="http://schemas.openxmlformats.org/presentationml/2006/ole">
            <mc:AlternateContent xmlns:mc="http://schemas.openxmlformats.org/markup-compatibility/2006">
              <mc:Choice xmlns:v="urn:schemas-microsoft-com:vml" Requires="v">
                <p:oleObj spid="_x0000_s10311" r:id="rId7" imgW="2743200" imgH="5181600" progId="Equation.3">
                  <p:embed/>
                </p:oleObj>
              </mc:Choice>
              <mc:Fallback>
                <p:oleObj r:id="rId7" imgW="2743200" imgH="5181600" progId="Equation.3">
                  <p:embed/>
                  <p:pic>
                    <p:nvPicPr>
                      <p:cNvPr id="0" name="图片 12288" descr="image27"/>
                      <p:cNvPicPr/>
                      <p:nvPr/>
                    </p:nvPicPr>
                    <p:blipFill>
                      <a:blip r:embed="rId8"/>
                      <a:stretch>
                        <a:fillRect/>
                      </a:stretch>
                    </p:blipFill>
                    <p:spPr>
                      <a:xfrm>
                        <a:off x="5781040" y="3464560"/>
                        <a:ext cx="914400" cy="215900"/>
                      </a:xfrm>
                      <a:prstGeom prst="rect">
                        <a:avLst/>
                      </a:prstGeom>
                      <a:noFill/>
                      <a:ln w="9525">
                        <a:noFill/>
                      </a:ln>
                    </p:spPr>
                  </p:pic>
                </p:oleObj>
              </mc:Fallback>
            </mc:AlternateContent>
          </a:graphicData>
        </a:graphic>
      </p:graphicFrame>
      <p:grpSp>
        <p:nvGrpSpPr>
          <p:cNvPr id="23" name="组合 22"/>
          <p:cNvGrpSpPr/>
          <p:nvPr/>
        </p:nvGrpSpPr>
        <p:grpSpPr>
          <a:xfrm>
            <a:off x="2924175" y="3355340"/>
            <a:ext cx="6782435" cy="3259455"/>
            <a:chOff x="3021" y="2394"/>
            <a:chExt cx="12774" cy="6522"/>
          </a:xfrm>
        </p:grpSpPr>
        <p:sp>
          <p:nvSpPr>
            <p:cNvPr id="7" name="圆角矩形 6"/>
            <p:cNvSpPr/>
            <p:nvPr/>
          </p:nvSpPr>
          <p:spPr>
            <a:xfrm>
              <a:off x="3054" y="2397"/>
              <a:ext cx="12741" cy="6390"/>
            </a:xfrm>
            <a:prstGeom prst="roundRect">
              <a:avLst/>
            </a:prstGeom>
            <a:solidFill>
              <a:schemeClr val="accent4">
                <a:lumMod val="20000"/>
                <a:lumOff val="80000"/>
              </a:schemeClr>
            </a:solid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8" name="椭圆 7"/>
            <p:cNvSpPr/>
            <p:nvPr/>
          </p:nvSpPr>
          <p:spPr>
            <a:xfrm>
              <a:off x="5236" y="3772"/>
              <a:ext cx="8378" cy="3641"/>
            </a:xfrm>
            <a:prstGeom prst="ellipse">
              <a:avLst/>
            </a:prstGeom>
            <a:solidFill>
              <a:schemeClr val="accent6">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600" b="1">
                  <a:solidFill>
                    <a:schemeClr val="tx1"/>
                  </a:solidFill>
                </a:rPr>
                <a:t>B</a:t>
              </a:r>
            </a:p>
          </p:txBody>
        </p:sp>
        <p:cxnSp>
          <p:nvCxnSpPr>
            <p:cNvPr id="9" name="曲线连接符 8"/>
            <p:cNvCxnSpPr/>
            <p:nvPr/>
          </p:nvCxnSpPr>
          <p:spPr>
            <a:xfrm>
              <a:off x="3734" y="2496"/>
              <a:ext cx="5524" cy="3132"/>
            </a:xfrm>
            <a:prstGeom prst="curvedConnector3">
              <a:avLst>
                <a:gd name="adj1" fmla="val 50018"/>
              </a:avLst>
            </a:prstGeom>
            <a:ln w="38100"/>
          </p:spPr>
          <p:style>
            <a:lnRef idx="1">
              <a:schemeClr val="accent1"/>
            </a:lnRef>
            <a:fillRef idx="0">
              <a:schemeClr val="accent1"/>
            </a:fillRef>
            <a:effectRef idx="0">
              <a:schemeClr val="accent1"/>
            </a:effectRef>
            <a:fontRef idx="minor">
              <a:schemeClr val="tx1"/>
            </a:fontRef>
          </p:style>
        </p:cxnSp>
        <p:cxnSp>
          <p:nvCxnSpPr>
            <p:cNvPr id="10" name="曲线连接符 9"/>
            <p:cNvCxnSpPr/>
            <p:nvPr/>
          </p:nvCxnSpPr>
          <p:spPr>
            <a:xfrm rot="5400000">
              <a:off x="8217" y="3435"/>
              <a:ext cx="3234" cy="1152"/>
            </a:xfrm>
            <a:prstGeom prst="curvedConnector3">
              <a:avLst>
                <a:gd name="adj1" fmla="val 50031"/>
              </a:avLst>
            </a:prstGeom>
            <a:ln w="38100"/>
          </p:spPr>
          <p:style>
            <a:lnRef idx="1">
              <a:schemeClr val="accent1"/>
            </a:lnRef>
            <a:fillRef idx="0">
              <a:schemeClr val="accent1"/>
            </a:fillRef>
            <a:effectRef idx="0">
              <a:schemeClr val="accent1"/>
            </a:effectRef>
            <a:fontRef idx="minor">
              <a:schemeClr val="tx1"/>
            </a:fontRef>
          </p:style>
        </p:cxnSp>
        <p:cxnSp>
          <p:nvCxnSpPr>
            <p:cNvPr id="12" name="曲线连接符 11"/>
            <p:cNvCxnSpPr/>
            <p:nvPr/>
          </p:nvCxnSpPr>
          <p:spPr>
            <a:xfrm flipV="1">
              <a:off x="9186" y="2452"/>
              <a:ext cx="5742" cy="3203"/>
            </a:xfrm>
            <a:prstGeom prst="curvedConnector3">
              <a:avLst>
                <a:gd name="adj1" fmla="val 92615"/>
              </a:avLst>
            </a:prstGeom>
            <a:ln w="38100"/>
          </p:spPr>
          <p:style>
            <a:lnRef idx="1">
              <a:schemeClr val="accent1"/>
            </a:lnRef>
            <a:fillRef idx="0">
              <a:schemeClr val="accent1"/>
            </a:fillRef>
            <a:effectRef idx="0">
              <a:schemeClr val="accent1"/>
            </a:effectRef>
            <a:fontRef idx="minor">
              <a:schemeClr val="tx1"/>
            </a:fontRef>
          </p:style>
        </p:cxnSp>
        <p:cxnSp>
          <p:nvCxnSpPr>
            <p:cNvPr id="13" name="曲线连接符 12"/>
            <p:cNvCxnSpPr/>
            <p:nvPr/>
          </p:nvCxnSpPr>
          <p:spPr>
            <a:xfrm rot="10800000" flipV="1">
              <a:off x="3021" y="5679"/>
              <a:ext cx="6216" cy="1081"/>
            </a:xfrm>
            <a:prstGeom prst="curvedConnector3">
              <a:avLst>
                <a:gd name="adj1" fmla="val 49984"/>
              </a:avLst>
            </a:prstGeom>
            <a:ln w="38100"/>
          </p:spPr>
          <p:style>
            <a:lnRef idx="1">
              <a:schemeClr val="accent1"/>
            </a:lnRef>
            <a:fillRef idx="0">
              <a:schemeClr val="accent1"/>
            </a:fillRef>
            <a:effectRef idx="0">
              <a:schemeClr val="accent1"/>
            </a:effectRef>
            <a:fontRef idx="minor">
              <a:schemeClr val="tx1"/>
            </a:fontRef>
          </p:style>
        </p:cxnSp>
        <p:cxnSp>
          <p:nvCxnSpPr>
            <p:cNvPr id="14" name="曲线连接符 13"/>
            <p:cNvCxnSpPr/>
            <p:nvPr/>
          </p:nvCxnSpPr>
          <p:spPr>
            <a:xfrm rot="5400000">
              <a:off x="6307" y="5935"/>
              <a:ext cx="3210" cy="2751"/>
            </a:xfrm>
            <a:prstGeom prst="curvedConnector3">
              <a:avLst>
                <a:gd name="adj1" fmla="val 50016"/>
              </a:avLst>
            </a:prstGeom>
            <a:ln w="38100"/>
          </p:spPr>
          <p:style>
            <a:lnRef idx="1">
              <a:schemeClr val="accent1"/>
            </a:lnRef>
            <a:fillRef idx="0">
              <a:schemeClr val="accent1"/>
            </a:fillRef>
            <a:effectRef idx="0">
              <a:schemeClr val="accent1"/>
            </a:effectRef>
            <a:fontRef idx="minor">
              <a:schemeClr val="tx1"/>
            </a:fontRef>
          </p:style>
        </p:cxnSp>
        <p:cxnSp>
          <p:nvCxnSpPr>
            <p:cNvPr id="15" name="曲线连接符 14"/>
            <p:cNvCxnSpPr/>
            <p:nvPr/>
          </p:nvCxnSpPr>
          <p:spPr>
            <a:xfrm>
              <a:off x="9237" y="5680"/>
              <a:ext cx="6258" cy="2782"/>
            </a:xfrm>
            <a:prstGeom prst="curvedConnector3">
              <a:avLst>
                <a:gd name="adj1" fmla="val 50016"/>
              </a:avLst>
            </a:prstGeom>
            <a:ln w="38100"/>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442" y="2945"/>
              <a:ext cx="1285" cy="1107"/>
            </a:xfrm>
            <a:prstGeom prst="rect">
              <a:avLst/>
            </a:prstGeom>
            <a:noFill/>
          </p:spPr>
          <p:txBody>
            <a:bodyPr wrap="square" rtlCol="0" anchor="t">
              <a:spAutoFit/>
            </a:bodyPr>
            <a:lstStyle/>
            <a:p>
              <a:r>
                <a:rPr lang="zh-CN" altLang="en-US" sz="3000" b="1"/>
                <a:t>A1</a:t>
              </a:r>
            </a:p>
          </p:txBody>
        </p:sp>
        <p:sp>
          <p:nvSpPr>
            <p:cNvPr id="17" name="文本框 16"/>
            <p:cNvSpPr txBox="1"/>
            <p:nvPr/>
          </p:nvSpPr>
          <p:spPr>
            <a:xfrm>
              <a:off x="11724" y="3204"/>
              <a:ext cx="1285" cy="1107"/>
            </a:xfrm>
            <a:prstGeom prst="rect">
              <a:avLst/>
            </a:prstGeom>
            <a:noFill/>
          </p:spPr>
          <p:txBody>
            <a:bodyPr wrap="square" rtlCol="0" anchor="t">
              <a:spAutoFit/>
            </a:bodyPr>
            <a:lstStyle/>
            <a:p>
              <a:r>
                <a:rPr lang="zh-CN" altLang="en-US" sz="3000" b="1"/>
                <a:t>A</a:t>
              </a:r>
              <a:r>
                <a:rPr lang="en-US" altLang="zh-CN" sz="3000" b="1"/>
                <a:t>2</a:t>
              </a:r>
            </a:p>
          </p:txBody>
        </p:sp>
        <p:sp>
          <p:nvSpPr>
            <p:cNvPr id="18" name="文本框 17"/>
            <p:cNvSpPr txBox="1"/>
            <p:nvPr/>
          </p:nvSpPr>
          <p:spPr>
            <a:xfrm>
              <a:off x="13643" y="5706"/>
              <a:ext cx="1285" cy="1107"/>
            </a:xfrm>
            <a:prstGeom prst="rect">
              <a:avLst/>
            </a:prstGeom>
            <a:noFill/>
          </p:spPr>
          <p:txBody>
            <a:bodyPr wrap="square" rtlCol="0" anchor="t">
              <a:spAutoFit/>
            </a:bodyPr>
            <a:lstStyle/>
            <a:p>
              <a:r>
                <a:rPr lang="zh-CN" altLang="en-US" sz="3000" b="1"/>
                <a:t>A</a:t>
              </a:r>
              <a:r>
                <a:rPr lang="en-US" altLang="zh-CN" sz="3000" b="1"/>
                <a:t>3</a:t>
              </a:r>
            </a:p>
          </p:txBody>
        </p:sp>
        <p:sp>
          <p:nvSpPr>
            <p:cNvPr id="19" name="文本框 18"/>
            <p:cNvSpPr txBox="1"/>
            <p:nvPr/>
          </p:nvSpPr>
          <p:spPr>
            <a:xfrm>
              <a:off x="10003" y="7591"/>
              <a:ext cx="1285" cy="1107"/>
            </a:xfrm>
            <a:prstGeom prst="rect">
              <a:avLst/>
            </a:prstGeom>
            <a:noFill/>
          </p:spPr>
          <p:txBody>
            <a:bodyPr wrap="square" rtlCol="0" anchor="t">
              <a:spAutoFit/>
            </a:bodyPr>
            <a:lstStyle/>
            <a:p>
              <a:r>
                <a:rPr lang="zh-CN" altLang="en-US" sz="3000" b="1"/>
                <a:t>A</a:t>
              </a:r>
              <a:r>
                <a:rPr lang="en-US" altLang="zh-CN" sz="3000" b="1"/>
                <a:t>4</a:t>
              </a:r>
            </a:p>
          </p:txBody>
        </p:sp>
        <p:sp>
          <p:nvSpPr>
            <p:cNvPr id="20" name="文本框 19"/>
            <p:cNvSpPr txBox="1"/>
            <p:nvPr/>
          </p:nvSpPr>
          <p:spPr>
            <a:xfrm>
              <a:off x="3951" y="7086"/>
              <a:ext cx="1285" cy="1107"/>
            </a:xfrm>
            <a:prstGeom prst="rect">
              <a:avLst/>
            </a:prstGeom>
            <a:noFill/>
          </p:spPr>
          <p:txBody>
            <a:bodyPr wrap="square" rtlCol="0" anchor="t">
              <a:spAutoFit/>
            </a:bodyPr>
            <a:lstStyle/>
            <a:p>
              <a:r>
                <a:rPr lang="zh-CN" altLang="en-US" sz="3000" b="1"/>
                <a:t>A</a:t>
              </a:r>
              <a:r>
                <a:rPr lang="en-US" altLang="zh-CN" sz="3000" b="1"/>
                <a:t>5</a:t>
              </a:r>
            </a:p>
          </p:txBody>
        </p:sp>
        <p:sp>
          <p:nvSpPr>
            <p:cNvPr id="21" name="文本框 20"/>
            <p:cNvSpPr txBox="1"/>
            <p:nvPr/>
          </p:nvSpPr>
          <p:spPr>
            <a:xfrm>
              <a:off x="3734" y="4075"/>
              <a:ext cx="1285" cy="1107"/>
            </a:xfrm>
            <a:prstGeom prst="rect">
              <a:avLst/>
            </a:prstGeom>
            <a:noFill/>
          </p:spPr>
          <p:txBody>
            <a:bodyPr wrap="square" rtlCol="0" anchor="t">
              <a:spAutoFit/>
            </a:bodyPr>
            <a:lstStyle/>
            <a:p>
              <a:r>
                <a:rPr lang="zh-CN" altLang="en-US" sz="3000" b="1"/>
                <a:t>A</a:t>
              </a:r>
              <a:r>
                <a:rPr lang="en-US" altLang="zh-CN" sz="3000" b="1"/>
                <a:t>6</a:t>
              </a:r>
            </a:p>
          </p:txBody>
        </p:sp>
      </p:grpSp>
      <p:sp>
        <p:nvSpPr>
          <p:cNvPr id="4" name="文本框 3"/>
          <p:cNvSpPr txBox="1"/>
          <p:nvPr/>
        </p:nvSpPr>
        <p:spPr>
          <a:xfrm>
            <a:off x="541020" y="3000375"/>
            <a:ext cx="1291590" cy="553085"/>
          </a:xfrm>
          <a:prstGeom prst="rect">
            <a:avLst/>
          </a:prstGeom>
          <a:noFill/>
        </p:spPr>
        <p:txBody>
          <a:bodyPr wrap="none" rtlCol="0">
            <a:spAutoFit/>
          </a:bodyPr>
          <a:lstStyle/>
          <a:p>
            <a:r>
              <a:rPr lang="en-US" altLang="zh-CN" sz="3000" b="1"/>
              <a:t>P(A</a:t>
            </a:r>
            <a:r>
              <a:rPr lang="en-US" altLang="zh-CN" sz="3000" b="1" baseline="-25000"/>
              <a:t>1</a:t>
            </a:r>
            <a:r>
              <a:rPr lang="en-US" altLang="zh-CN" sz="3000" b="1"/>
              <a:t>,B)</a:t>
            </a:r>
          </a:p>
        </p:txBody>
      </p:sp>
      <p:sp>
        <p:nvSpPr>
          <p:cNvPr id="5" name="任意多边形 4"/>
          <p:cNvSpPr/>
          <p:nvPr/>
        </p:nvSpPr>
        <p:spPr>
          <a:xfrm>
            <a:off x="4817110" y="4069080"/>
            <a:ext cx="1814195" cy="932180"/>
          </a:xfrm>
          <a:custGeom>
            <a:avLst/>
            <a:gdLst>
              <a:gd name="connisteX0" fmla="*/ 0 w 1814195"/>
              <a:gd name="connsiteY0" fmla="*/ 198755 h 932180"/>
              <a:gd name="connisteX1" fmla="*/ 484505 w 1814195"/>
              <a:gd name="connsiteY1" fmla="*/ 99695 h 932180"/>
              <a:gd name="connisteX2" fmla="*/ 795020 w 1814195"/>
              <a:gd name="connsiteY2" fmla="*/ 37465 h 932180"/>
              <a:gd name="connisteX3" fmla="*/ 1254760 w 1814195"/>
              <a:gd name="connsiteY3" fmla="*/ 0 h 932180"/>
              <a:gd name="connisteX4" fmla="*/ 1590675 w 1814195"/>
              <a:gd name="connsiteY4" fmla="*/ 0 h 932180"/>
              <a:gd name="connisteX5" fmla="*/ 1814195 w 1814195"/>
              <a:gd name="connsiteY5" fmla="*/ 0 h 932180"/>
              <a:gd name="connisteX6" fmla="*/ 1776730 w 1814195"/>
              <a:gd name="connsiteY6" fmla="*/ 62230 h 932180"/>
              <a:gd name="connisteX7" fmla="*/ 1689735 w 1814195"/>
              <a:gd name="connsiteY7" fmla="*/ 111760 h 932180"/>
              <a:gd name="connisteX8" fmla="*/ 1627505 w 1814195"/>
              <a:gd name="connsiteY8" fmla="*/ 149225 h 932180"/>
              <a:gd name="connisteX9" fmla="*/ 1528445 w 1814195"/>
              <a:gd name="connsiteY9" fmla="*/ 323215 h 932180"/>
              <a:gd name="connisteX10" fmla="*/ 1503680 w 1814195"/>
              <a:gd name="connsiteY10" fmla="*/ 509905 h 932180"/>
              <a:gd name="connisteX11" fmla="*/ 1441450 w 1814195"/>
              <a:gd name="connsiteY11" fmla="*/ 708660 h 932180"/>
              <a:gd name="connisteX12" fmla="*/ 1441450 w 1814195"/>
              <a:gd name="connsiteY12" fmla="*/ 845185 h 932180"/>
              <a:gd name="connisteX13" fmla="*/ 1403985 w 1814195"/>
              <a:gd name="connsiteY13" fmla="*/ 932180 h 932180"/>
              <a:gd name="connisteX14" fmla="*/ 1254760 w 1814195"/>
              <a:gd name="connsiteY14" fmla="*/ 894715 h 932180"/>
              <a:gd name="connisteX15" fmla="*/ 993775 w 1814195"/>
              <a:gd name="connsiteY15" fmla="*/ 845185 h 932180"/>
              <a:gd name="connisteX16" fmla="*/ 782955 w 1814195"/>
              <a:gd name="connsiteY16" fmla="*/ 770890 h 932180"/>
              <a:gd name="connisteX17" fmla="*/ 596265 w 1814195"/>
              <a:gd name="connsiteY17" fmla="*/ 758190 h 932180"/>
              <a:gd name="connisteX18" fmla="*/ 459740 w 1814195"/>
              <a:gd name="connsiteY18" fmla="*/ 683895 h 932180"/>
              <a:gd name="connisteX19" fmla="*/ 335280 w 1814195"/>
              <a:gd name="connsiteY19" fmla="*/ 608965 h 932180"/>
              <a:gd name="connisteX20" fmla="*/ 186055 w 1814195"/>
              <a:gd name="connsiteY20" fmla="*/ 534670 h 932180"/>
              <a:gd name="connisteX21" fmla="*/ 86995 w 1814195"/>
              <a:gd name="connsiteY21" fmla="*/ 398145 h 932180"/>
              <a:gd name="connisteX22" fmla="*/ 12065 w 1814195"/>
              <a:gd name="connsiteY22" fmla="*/ 298450 h 932180"/>
              <a:gd name="connisteX23" fmla="*/ 0 w 1814195"/>
              <a:gd name="connsiteY23" fmla="*/ 198755 h 9321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Lst>
            <a:rect l="l" t="t" r="r" b="b"/>
            <a:pathLst>
              <a:path w="1814195" h="932180">
                <a:moveTo>
                  <a:pt x="0" y="198755"/>
                </a:moveTo>
                <a:lnTo>
                  <a:pt x="484505" y="99695"/>
                </a:lnTo>
                <a:lnTo>
                  <a:pt x="795020" y="37465"/>
                </a:lnTo>
                <a:lnTo>
                  <a:pt x="1254760" y="0"/>
                </a:lnTo>
                <a:lnTo>
                  <a:pt x="1590675" y="0"/>
                </a:lnTo>
                <a:lnTo>
                  <a:pt x="1814195" y="0"/>
                </a:lnTo>
                <a:lnTo>
                  <a:pt x="1776730" y="62230"/>
                </a:lnTo>
                <a:lnTo>
                  <a:pt x="1689735" y="111760"/>
                </a:lnTo>
                <a:lnTo>
                  <a:pt x="1627505" y="149225"/>
                </a:lnTo>
                <a:lnTo>
                  <a:pt x="1528445" y="323215"/>
                </a:lnTo>
                <a:lnTo>
                  <a:pt x="1503680" y="509905"/>
                </a:lnTo>
                <a:lnTo>
                  <a:pt x="1441450" y="708660"/>
                </a:lnTo>
                <a:lnTo>
                  <a:pt x="1441450" y="845185"/>
                </a:lnTo>
                <a:lnTo>
                  <a:pt x="1403985" y="932180"/>
                </a:lnTo>
                <a:lnTo>
                  <a:pt x="1254760" y="894715"/>
                </a:lnTo>
                <a:lnTo>
                  <a:pt x="993775" y="845185"/>
                </a:lnTo>
                <a:lnTo>
                  <a:pt x="782955" y="770890"/>
                </a:lnTo>
                <a:lnTo>
                  <a:pt x="596265" y="758190"/>
                </a:lnTo>
                <a:lnTo>
                  <a:pt x="459740" y="683895"/>
                </a:lnTo>
                <a:lnTo>
                  <a:pt x="335280" y="608965"/>
                </a:lnTo>
                <a:lnTo>
                  <a:pt x="186055" y="534670"/>
                </a:lnTo>
                <a:lnTo>
                  <a:pt x="86995" y="398145"/>
                </a:lnTo>
                <a:lnTo>
                  <a:pt x="12065" y="298450"/>
                </a:lnTo>
                <a:lnTo>
                  <a:pt x="0" y="198755"/>
                </a:lnTo>
                <a:close/>
              </a:path>
            </a:pathLst>
          </a:cu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11" name="直接箭头连接符 10"/>
          <p:cNvCxnSpPr/>
          <p:nvPr/>
        </p:nvCxnSpPr>
        <p:spPr>
          <a:xfrm>
            <a:off x="1642110" y="3348990"/>
            <a:ext cx="4020185" cy="1160145"/>
          </a:xfrm>
          <a:prstGeom prst="straightConnector1">
            <a:avLst/>
          </a:prstGeom>
          <a:ln w="38100">
            <a:tailEnd type="arrow" w="med" len="med"/>
          </a:ln>
        </p:spPr>
        <p:style>
          <a:lnRef idx="3">
            <a:schemeClr val="accent3"/>
          </a:lnRef>
          <a:fillRef idx="0">
            <a:schemeClr val="accent3"/>
          </a:fillRef>
          <a:effectRef idx="2">
            <a:schemeClr val="accent3"/>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02" name="Object 2"/>
          <p:cNvGraphicFramePr>
            <a:graphicFrameLocks noChangeAspect="1"/>
          </p:cNvGraphicFramePr>
          <p:nvPr/>
        </p:nvGraphicFramePr>
        <p:xfrm>
          <a:off x="3401041" y="1262355"/>
          <a:ext cx="1506870" cy="393791"/>
        </p:xfrm>
        <a:graphic>
          <a:graphicData uri="http://schemas.openxmlformats.org/presentationml/2006/ole">
            <mc:AlternateContent xmlns:mc="http://schemas.openxmlformats.org/markup-compatibility/2006">
              <mc:Choice xmlns:v="urn:schemas-microsoft-com:vml" Requires="v">
                <p:oleObj spid="_x0000_s404343" name="公式" r:id="rId3" imgW="1130040" imgH="393480" progId="Equation.3">
                  <p:embed/>
                </p:oleObj>
              </mc:Choice>
              <mc:Fallback>
                <p:oleObj name="公式" r:id="rId3" imgW="113004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041" y="1262355"/>
                        <a:ext cx="1506870" cy="393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03" name="Object 3"/>
          <p:cNvGraphicFramePr>
            <a:graphicFrameLocks noChangeAspect="1"/>
          </p:cNvGraphicFramePr>
          <p:nvPr/>
        </p:nvGraphicFramePr>
        <p:xfrm>
          <a:off x="5005266" y="965424"/>
          <a:ext cx="897350" cy="978126"/>
        </p:xfrm>
        <a:graphic>
          <a:graphicData uri="http://schemas.openxmlformats.org/presentationml/2006/ole">
            <mc:AlternateContent xmlns:mc="http://schemas.openxmlformats.org/markup-compatibility/2006">
              <mc:Choice xmlns:v="urn:schemas-microsoft-com:vml" Requires="v">
                <p:oleObj spid="_x0000_s404344" name="公式" r:id="rId5" imgW="672840" imgH="977760" progId="Equation.3">
                  <p:embed/>
                </p:oleObj>
              </mc:Choice>
              <mc:Fallback>
                <p:oleObj name="公式" r:id="rId5" imgW="672840" imgH="9777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266" y="965424"/>
                        <a:ext cx="897350" cy="978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04" name="Rectangle 4"/>
          <p:cNvSpPr>
            <a:spLocks noChangeArrowheads="1"/>
          </p:cNvSpPr>
          <p:nvPr/>
        </p:nvSpPr>
        <p:spPr bwMode="auto">
          <a:xfrm>
            <a:off x="1136503" y="2061053"/>
            <a:ext cx="6590442"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sz="2800" dirty="0"/>
              <a:t>且有边缘概率密度    </a:t>
            </a:r>
          </a:p>
        </p:txBody>
      </p:sp>
      <p:graphicFrame>
        <p:nvGraphicFramePr>
          <p:cNvPr id="256005" name="Object 5"/>
          <p:cNvGraphicFramePr>
            <a:graphicFrameLocks noChangeAspect="1"/>
          </p:cNvGraphicFramePr>
          <p:nvPr/>
        </p:nvGraphicFramePr>
        <p:xfrm>
          <a:off x="2825383" y="2869277"/>
          <a:ext cx="1219041" cy="419197"/>
        </p:xfrm>
        <a:graphic>
          <a:graphicData uri="http://schemas.openxmlformats.org/presentationml/2006/ole">
            <mc:AlternateContent xmlns:mc="http://schemas.openxmlformats.org/markup-compatibility/2006">
              <mc:Choice xmlns:v="urn:schemas-microsoft-com:vml" Requires="v">
                <p:oleObj spid="_x0000_s404345" name="公式" r:id="rId7" imgW="914400" imgH="419040" progId="Equation.3">
                  <p:embed/>
                </p:oleObj>
              </mc:Choice>
              <mc:Fallback>
                <p:oleObj name="公式" r:id="rId7" imgW="91440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5383" y="2869277"/>
                        <a:ext cx="1219041" cy="419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06" name="Object 6"/>
          <p:cNvGraphicFramePr>
            <a:graphicFrameLocks noChangeAspect="1"/>
          </p:cNvGraphicFramePr>
          <p:nvPr/>
        </p:nvGraphicFramePr>
        <p:xfrm>
          <a:off x="4122730" y="2747011"/>
          <a:ext cx="3183052" cy="698662"/>
        </p:xfrm>
        <a:graphic>
          <a:graphicData uri="http://schemas.openxmlformats.org/presentationml/2006/ole">
            <mc:AlternateContent xmlns:mc="http://schemas.openxmlformats.org/markup-compatibility/2006">
              <mc:Choice xmlns:v="urn:schemas-microsoft-com:vml" Requires="v">
                <p:oleObj spid="_x0000_s404346" name="公式" r:id="rId9" imgW="2387520" imgH="698400" progId="Equation.3">
                  <p:embed/>
                </p:oleObj>
              </mc:Choice>
              <mc:Fallback>
                <p:oleObj name="公式" r:id="rId9" imgW="2387520" imgH="6984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22730" y="2747011"/>
                        <a:ext cx="3183052" cy="69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07" name="Object 7"/>
          <p:cNvGraphicFramePr>
            <a:graphicFrameLocks noChangeAspect="1"/>
          </p:cNvGraphicFramePr>
          <p:nvPr/>
        </p:nvGraphicFramePr>
        <p:xfrm>
          <a:off x="3024324" y="3928384"/>
          <a:ext cx="507934" cy="1295700"/>
        </p:xfrm>
        <a:graphic>
          <a:graphicData uri="http://schemas.openxmlformats.org/presentationml/2006/ole">
            <mc:AlternateContent xmlns:mc="http://schemas.openxmlformats.org/markup-compatibility/2006">
              <mc:Choice xmlns:v="urn:schemas-microsoft-com:vml" Requires="v">
                <p:oleObj spid="_x0000_s404347" name="公式" r:id="rId11" imgW="380880" imgH="977760" progId="Equation.3">
                  <p:embed/>
                </p:oleObj>
              </mc:Choice>
              <mc:Fallback>
                <p:oleObj name="公式" r:id="rId11" imgW="380880" imgH="9777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4324" y="3928384"/>
                        <a:ext cx="507934" cy="129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08" name="Object 8"/>
          <p:cNvGraphicFramePr>
            <a:graphicFrameLocks noChangeAspect="1"/>
          </p:cNvGraphicFramePr>
          <p:nvPr/>
        </p:nvGraphicFramePr>
        <p:xfrm>
          <a:off x="2543902" y="4544477"/>
          <a:ext cx="321691" cy="152435"/>
        </p:xfrm>
        <a:graphic>
          <a:graphicData uri="http://schemas.openxmlformats.org/presentationml/2006/ole">
            <mc:AlternateContent xmlns:mc="http://schemas.openxmlformats.org/markup-compatibility/2006">
              <mc:Choice xmlns:v="urn:schemas-microsoft-com:vml" Requires="v">
                <p:oleObj spid="_x0000_s404348" name="公式" r:id="rId13" imgW="241200" imgH="152280" progId="Equation.3">
                  <p:embed/>
                </p:oleObj>
              </mc:Choice>
              <mc:Fallback>
                <p:oleObj name="公式" r:id="rId13" imgW="241200" imgH="1522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43902" y="4544477"/>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09" name="Object 9"/>
          <p:cNvGraphicFramePr>
            <a:graphicFrameLocks noChangeAspect="1"/>
          </p:cNvGraphicFramePr>
          <p:nvPr/>
        </p:nvGraphicFramePr>
        <p:xfrm>
          <a:off x="1276184" y="5544834"/>
          <a:ext cx="4131196" cy="431900"/>
        </p:xfrm>
        <a:graphic>
          <a:graphicData uri="http://schemas.openxmlformats.org/presentationml/2006/ole">
            <mc:AlternateContent xmlns:mc="http://schemas.openxmlformats.org/markup-compatibility/2006">
              <mc:Choice xmlns:v="urn:schemas-microsoft-com:vml" Requires="v">
                <p:oleObj spid="_x0000_s404349" name="公式" r:id="rId15" imgW="3098520" imgH="431640" progId="Equation.3">
                  <p:embed/>
                </p:oleObj>
              </mc:Choice>
              <mc:Fallback>
                <p:oleObj name="公式" r:id="rId15" imgW="3098520" imgH="431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76184" y="5544834"/>
                        <a:ext cx="4131196" cy="4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10" name="Object 10"/>
          <p:cNvGraphicFramePr>
            <a:graphicFrameLocks noChangeAspect="1"/>
          </p:cNvGraphicFramePr>
          <p:nvPr/>
        </p:nvGraphicFramePr>
        <p:xfrm>
          <a:off x="5756584" y="841570"/>
          <a:ext cx="3555537" cy="470009"/>
        </p:xfrm>
        <a:graphic>
          <a:graphicData uri="http://schemas.openxmlformats.org/presentationml/2006/ole">
            <mc:AlternateContent xmlns:mc="http://schemas.openxmlformats.org/markup-compatibility/2006">
              <mc:Choice xmlns:v="urn:schemas-microsoft-com:vml" Requires="v">
                <p:oleObj spid="_x0000_s404350" name="公式" r:id="rId17" imgW="2666880" imgH="469800" progId="Equation.3">
                  <p:embed/>
                </p:oleObj>
              </mc:Choice>
              <mc:Fallback>
                <p:oleObj name="公式" r:id="rId17" imgW="2666880" imgH="4698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56584" y="841570"/>
                        <a:ext cx="3555537" cy="470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11" name="Object 11"/>
          <p:cNvGraphicFramePr>
            <a:graphicFrameLocks noChangeAspect="1"/>
          </p:cNvGraphicFramePr>
          <p:nvPr/>
        </p:nvGraphicFramePr>
        <p:xfrm>
          <a:off x="6133301" y="1544996"/>
          <a:ext cx="2048667" cy="444603"/>
        </p:xfrm>
        <a:graphic>
          <a:graphicData uri="http://schemas.openxmlformats.org/presentationml/2006/ole">
            <mc:AlternateContent xmlns:mc="http://schemas.openxmlformats.org/markup-compatibility/2006">
              <mc:Choice xmlns:v="urn:schemas-microsoft-com:vml" Requires="v">
                <p:oleObj spid="_x0000_s404351" name="公式" r:id="rId19" imgW="1536480" imgH="444240" progId="Equation.3">
                  <p:embed/>
                </p:oleObj>
              </mc:Choice>
              <mc:Fallback>
                <p:oleObj name="公式" r:id="rId19" imgW="1536480" imgH="4442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133301" y="1544996"/>
                        <a:ext cx="2048667"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12" name="Object 12"/>
          <p:cNvGraphicFramePr>
            <a:graphicFrameLocks noChangeAspect="1"/>
          </p:cNvGraphicFramePr>
          <p:nvPr/>
        </p:nvGraphicFramePr>
        <p:xfrm>
          <a:off x="3572468" y="3725137"/>
          <a:ext cx="2234909" cy="838394"/>
        </p:xfrm>
        <a:graphic>
          <a:graphicData uri="http://schemas.openxmlformats.org/presentationml/2006/ole">
            <mc:AlternateContent xmlns:mc="http://schemas.openxmlformats.org/markup-compatibility/2006">
              <mc:Choice xmlns:v="urn:schemas-microsoft-com:vml" Requires="v">
                <p:oleObj spid="_x0000_s404352" name="公式" r:id="rId21" imgW="1676160" imgH="838080" progId="Equation.3">
                  <p:embed/>
                </p:oleObj>
              </mc:Choice>
              <mc:Fallback>
                <p:oleObj name="公式" r:id="rId21" imgW="1676160" imgH="8380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72468" y="3725137"/>
                        <a:ext cx="2234909" cy="838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13" name="Object 13"/>
          <p:cNvGraphicFramePr>
            <a:graphicFrameLocks noChangeAspect="1"/>
          </p:cNvGraphicFramePr>
          <p:nvPr/>
        </p:nvGraphicFramePr>
        <p:xfrm>
          <a:off x="3502628" y="4804887"/>
          <a:ext cx="6941763" cy="444603"/>
        </p:xfrm>
        <a:graphic>
          <a:graphicData uri="http://schemas.openxmlformats.org/presentationml/2006/ole">
            <mc:AlternateContent xmlns:mc="http://schemas.openxmlformats.org/markup-compatibility/2006">
              <mc:Choice xmlns:v="urn:schemas-microsoft-com:vml" Requires="v">
                <p:oleObj spid="_x0000_s404353" name="公式" r:id="rId23" imgW="5206680" imgH="444240" progId="Equation.3">
                  <p:embed/>
                </p:oleObj>
              </mc:Choice>
              <mc:Fallback>
                <p:oleObj name="公式" r:id="rId23" imgW="5206680" imgH="4442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502628" y="4804887"/>
                        <a:ext cx="6941763"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14" name="Object 14"/>
          <p:cNvGraphicFramePr>
            <a:graphicFrameLocks noChangeAspect="1"/>
          </p:cNvGraphicFramePr>
          <p:nvPr/>
        </p:nvGraphicFramePr>
        <p:xfrm>
          <a:off x="6243354" y="3725137"/>
          <a:ext cx="2827499" cy="838394"/>
        </p:xfrm>
        <a:graphic>
          <a:graphicData uri="http://schemas.openxmlformats.org/presentationml/2006/ole">
            <mc:AlternateContent xmlns:mc="http://schemas.openxmlformats.org/markup-compatibility/2006">
              <mc:Choice xmlns:v="urn:schemas-microsoft-com:vml" Requires="v">
                <p:oleObj spid="_x0000_s404354" name="公式" r:id="rId25" imgW="2120760" imgH="838080" progId="Equation.3">
                  <p:embed/>
                </p:oleObj>
              </mc:Choice>
              <mc:Fallback>
                <p:oleObj name="公式" r:id="rId25" imgW="2120760" imgH="83808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243354" y="3725137"/>
                        <a:ext cx="2827499" cy="838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15" name="Object 15"/>
          <p:cNvGraphicFramePr>
            <a:graphicFrameLocks noChangeAspect="1"/>
          </p:cNvGraphicFramePr>
          <p:nvPr/>
        </p:nvGraphicFramePr>
        <p:xfrm>
          <a:off x="8590432" y="3941087"/>
          <a:ext cx="2353427" cy="393791"/>
        </p:xfrm>
        <a:graphic>
          <a:graphicData uri="http://schemas.openxmlformats.org/presentationml/2006/ole">
            <mc:AlternateContent xmlns:mc="http://schemas.openxmlformats.org/markup-compatibility/2006">
              <mc:Choice xmlns:v="urn:schemas-microsoft-com:vml" Requires="v">
                <p:oleObj spid="_x0000_s404355" name="公式" r:id="rId27" imgW="1765080" imgH="393480" progId="Equation.3">
                  <p:embed/>
                </p:oleObj>
              </mc:Choice>
              <mc:Fallback>
                <p:oleObj name="公式" r:id="rId27" imgW="1765080" imgH="39348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590432" y="3941087"/>
                        <a:ext cx="2353427" cy="39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16" name="Object 16"/>
          <p:cNvGraphicFramePr>
            <a:graphicFrameLocks noChangeAspect="1"/>
          </p:cNvGraphicFramePr>
          <p:nvPr>
            <p:extLst>
              <p:ext uri="{D42A27DB-BD31-4B8C-83A1-F6EECF244321}">
                <p14:modId xmlns:p14="http://schemas.microsoft.com/office/powerpoint/2010/main" val="3869638741"/>
              </p:ext>
            </p:extLst>
          </p:nvPr>
        </p:nvGraphicFramePr>
        <p:xfrm>
          <a:off x="5879182" y="4016102"/>
          <a:ext cx="234281" cy="277788"/>
        </p:xfrm>
        <a:graphic>
          <a:graphicData uri="http://schemas.openxmlformats.org/presentationml/2006/ole">
            <mc:AlternateContent xmlns:mc="http://schemas.openxmlformats.org/markup-compatibility/2006">
              <mc:Choice xmlns:v="urn:schemas-microsoft-com:vml" Requires="v">
                <p:oleObj spid="_x0000_s404356" name="Equation" r:id="rId29" imgW="126720" imgH="114120" progId="Equation.DSMT4">
                  <p:embed/>
                </p:oleObj>
              </mc:Choice>
              <mc:Fallback>
                <p:oleObj name="Equation" r:id="rId29" imgW="126720" imgH="114120" progId="Equation.DSMT4">
                  <p:embed/>
                  <p:pic>
                    <p:nvPicPr>
                      <p:cNvPr id="0" name=""/>
                      <p:cNvPicPr>
                        <a:picLocks noChangeAspect="1" noChangeArrowheads="1"/>
                      </p:cNvPicPr>
                      <p:nvPr/>
                    </p:nvPicPr>
                    <p:blipFill>
                      <a:blip r:embed="rId30"/>
                      <a:srcRect/>
                      <a:stretch>
                        <a:fillRect/>
                      </a:stretch>
                    </p:blipFill>
                    <p:spPr bwMode="auto">
                      <a:xfrm>
                        <a:off x="5879182" y="4016102"/>
                        <a:ext cx="234281" cy="277788"/>
                      </a:xfrm>
                      <a:prstGeom prst="rect">
                        <a:avLst/>
                      </a:prstGeom>
                      <a:noFill/>
                      <a:ln>
                        <a:noFill/>
                      </a:ln>
                      <a:effectLst/>
                      <a:extLst/>
                    </p:spPr>
                  </p:pic>
                </p:oleObj>
              </mc:Fallback>
            </mc:AlternateContent>
          </a:graphicData>
        </a:graphic>
      </p:graphicFrame>
      <p:graphicFrame>
        <p:nvGraphicFramePr>
          <p:cNvPr id="256017" name="Object 17"/>
          <p:cNvGraphicFramePr>
            <a:graphicFrameLocks noChangeAspect="1"/>
          </p:cNvGraphicFramePr>
          <p:nvPr/>
        </p:nvGraphicFramePr>
        <p:xfrm>
          <a:off x="5712140" y="5549598"/>
          <a:ext cx="507934" cy="406494"/>
        </p:xfrm>
        <a:graphic>
          <a:graphicData uri="http://schemas.openxmlformats.org/presentationml/2006/ole">
            <mc:AlternateContent xmlns:mc="http://schemas.openxmlformats.org/markup-compatibility/2006">
              <mc:Choice xmlns:v="urn:schemas-microsoft-com:vml" Requires="v">
                <p:oleObj spid="_x0000_s404357" name="公式" r:id="rId31" imgW="380880" imgH="406080" progId="Equation.3">
                  <p:embed/>
                </p:oleObj>
              </mc:Choice>
              <mc:Fallback>
                <p:oleObj name="公式" r:id="rId31" imgW="380880" imgH="40608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712140" y="5549598"/>
                        <a:ext cx="507934" cy="406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1319687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56003"/>
                                        </p:tgtEl>
                                        <p:attrNameLst>
                                          <p:attrName>style.visibility</p:attrName>
                                        </p:attrNameLst>
                                      </p:cBhvr>
                                      <p:to>
                                        <p:strVal val="visible"/>
                                      </p:to>
                                    </p:set>
                                    <p:animEffect transition="in" filter="wipe(left)">
                                      <p:cBhvr>
                                        <p:cTn id="7" dur="500"/>
                                        <p:tgtEl>
                                          <p:spTgt spid="2560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56010"/>
                                        </p:tgtEl>
                                        <p:attrNameLst>
                                          <p:attrName>style.visibility</p:attrName>
                                        </p:attrNameLst>
                                      </p:cBhvr>
                                      <p:to>
                                        <p:strVal val="visible"/>
                                      </p:to>
                                    </p:set>
                                    <p:animEffect transition="in" filter="wipe(left)">
                                      <p:cBhvr>
                                        <p:cTn id="12" dur="500"/>
                                        <p:tgtEl>
                                          <p:spTgt spid="2560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56011"/>
                                        </p:tgtEl>
                                        <p:attrNameLst>
                                          <p:attrName>style.visibility</p:attrName>
                                        </p:attrNameLst>
                                      </p:cBhvr>
                                      <p:to>
                                        <p:strVal val="visible"/>
                                      </p:to>
                                    </p:set>
                                    <p:animEffect transition="in" filter="wipe(left)">
                                      <p:cBhvr>
                                        <p:cTn id="17" dur="500"/>
                                        <p:tgtEl>
                                          <p:spTgt spid="2560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6004"/>
                                        </p:tgtEl>
                                        <p:attrNameLst>
                                          <p:attrName>style.visibility</p:attrName>
                                        </p:attrNameLst>
                                      </p:cBhvr>
                                      <p:to>
                                        <p:strVal val="visible"/>
                                      </p:to>
                                    </p:set>
                                    <p:animEffect transition="in" filter="wipe(left)">
                                      <p:cBhvr>
                                        <p:cTn id="22" dur="500"/>
                                        <p:tgtEl>
                                          <p:spTgt spid="25600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56005"/>
                                        </p:tgtEl>
                                        <p:attrNameLst>
                                          <p:attrName>style.visibility</p:attrName>
                                        </p:attrNameLst>
                                      </p:cBhvr>
                                      <p:to>
                                        <p:strVal val="visible"/>
                                      </p:to>
                                    </p:set>
                                    <p:animEffect transition="in" filter="wipe(left)">
                                      <p:cBhvr>
                                        <p:cTn id="27" dur="500"/>
                                        <p:tgtEl>
                                          <p:spTgt spid="25600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56006"/>
                                        </p:tgtEl>
                                        <p:attrNameLst>
                                          <p:attrName>style.visibility</p:attrName>
                                        </p:attrNameLst>
                                      </p:cBhvr>
                                      <p:to>
                                        <p:strVal val="visible"/>
                                      </p:to>
                                    </p:set>
                                    <p:animEffect transition="in" filter="wipe(left)">
                                      <p:cBhvr>
                                        <p:cTn id="32" dur="500"/>
                                        <p:tgtEl>
                                          <p:spTgt spid="2560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56008"/>
                                        </p:tgtEl>
                                        <p:attrNameLst>
                                          <p:attrName>style.visibility</p:attrName>
                                        </p:attrNameLst>
                                      </p:cBhvr>
                                      <p:to>
                                        <p:strVal val="visible"/>
                                      </p:to>
                                    </p:set>
                                    <p:animEffect transition="in" filter="wipe(left)">
                                      <p:cBhvr>
                                        <p:cTn id="37" dur="500"/>
                                        <p:tgtEl>
                                          <p:spTgt spid="256008"/>
                                        </p:tgtEl>
                                      </p:cBhvr>
                                    </p:animEffect>
                                  </p:childTnLst>
                                </p:cTn>
                              </p:par>
                            </p:childTnLst>
                          </p:cTn>
                        </p:par>
                        <p:par>
                          <p:cTn id="38" fill="hold" nodeType="afterGroup">
                            <p:stCondLst>
                              <p:cond delay="500"/>
                            </p:stCondLst>
                            <p:childTnLst>
                              <p:par>
                                <p:cTn id="39" presetID="22" presetClass="entr" presetSubtype="8" fill="hold" nodeType="afterEffect">
                                  <p:stCondLst>
                                    <p:cond delay="0"/>
                                  </p:stCondLst>
                                  <p:childTnLst>
                                    <p:set>
                                      <p:cBhvr>
                                        <p:cTn id="40" dur="1" fill="hold">
                                          <p:stCondLst>
                                            <p:cond delay="0"/>
                                          </p:stCondLst>
                                        </p:cTn>
                                        <p:tgtEl>
                                          <p:spTgt spid="256007"/>
                                        </p:tgtEl>
                                        <p:attrNameLst>
                                          <p:attrName>style.visibility</p:attrName>
                                        </p:attrNameLst>
                                      </p:cBhvr>
                                      <p:to>
                                        <p:strVal val="visible"/>
                                      </p:to>
                                    </p:set>
                                    <p:animEffect transition="in" filter="wipe(left)">
                                      <p:cBhvr>
                                        <p:cTn id="41" dur="500"/>
                                        <p:tgtEl>
                                          <p:spTgt spid="25600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256012"/>
                                        </p:tgtEl>
                                        <p:attrNameLst>
                                          <p:attrName>style.visibility</p:attrName>
                                        </p:attrNameLst>
                                      </p:cBhvr>
                                      <p:to>
                                        <p:strVal val="visible"/>
                                      </p:to>
                                    </p:set>
                                    <p:animEffect transition="in" filter="wipe(left)">
                                      <p:cBhvr>
                                        <p:cTn id="46" dur="500"/>
                                        <p:tgtEl>
                                          <p:spTgt spid="25601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256016"/>
                                        </p:tgtEl>
                                        <p:attrNameLst>
                                          <p:attrName>style.visibility</p:attrName>
                                        </p:attrNameLst>
                                      </p:cBhvr>
                                      <p:to>
                                        <p:strVal val="visible"/>
                                      </p:to>
                                    </p:set>
                                    <p:animEffect transition="in" filter="wipe(left)">
                                      <p:cBhvr>
                                        <p:cTn id="51" dur="500"/>
                                        <p:tgtEl>
                                          <p:spTgt spid="25601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256014"/>
                                        </p:tgtEl>
                                        <p:attrNameLst>
                                          <p:attrName>style.visibility</p:attrName>
                                        </p:attrNameLst>
                                      </p:cBhvr>
                                      <p:to>
                                        <p:strVal val="visible"/>
                                      </p:to>
                                    </p:set>
                                    <p:animEffect transition="in" filter="wipe(left)">
                                      <p:cBhvr>
                                        <p:cTn id="56" dur="500"/>
                                        <p:tgtEl>
                                          <p:spTgt spid="256014"/>
                                        </p:tgtEl>
                                      </p:cBhvr>
                                    </p:animEffect>
                                  </p:childTnLst>
                                </p:cTn>
                              </p:par>
                            </p:childTnLst>
                          </p:cTn>
                        </p:par>
                        <p:par>
                          <p:cTn id="57" fill="hold" nodeType="afterGroup">
                            <p:stCondLst>
                              <p:cond delay="500"/>
                            </p:stCondLst>
                            <p:childTnLst>
                              <p:par>
                                <p:cTn id="58" presetID="22" presetClass="entr" presetSubtype="8" fill="hold" nodeType="afterEffect">
                                  <p:stCondLst>
                                    <p:cond delay="0"/>
                                  </p:stCondLst>
                                  <p:childTnLst>
                                    <p:set>
                                      <p:cBhvr>
                                        <p:cTn id="59" dur="1" fill="hold">
                                          <p:stCondLst>
                                            <p:cond delay="0"/>
                                          </p:stCondLst>
                                        </p:cTn>
                                        <p:tgtEl>
                                          <p:spTgt spid="256015"/>
                                        </p:tgtEl>
                                        <p:attrNameLst>
                                          <p:attrName>style.visibility</p:attrName>
                                        </p:attrNameLst>
                                      </p:cBhvr>
                                      <p:to>
                                        <p:strVal val="visible"/>
                                      </p:to>
                                    </p:set>
                                    <p:animEffect transition="in" filter="wipe(left)">
                                      <p:cBhvr>
                                        <p:cTn id="60" dur="500"/>
                                        <p:tgtEl>
                                          <p:spTgt spid="256015"/>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256013"/>
                                        </p:tgtEl>
                                        <p:attrNameLst>
                                          <p:attrName>style.visibility</p:attrName>
                                        </p:attrNameLst>
                                      </p:cBhvr>
                                      <p:to>
                                        <p:strVal val="visible"/>
                                      </p:to>
                                    </p:set>
                                    <p:animEffect transition="in" filter="wipe(left)">
                                      <p:cBhvr>
                                        <p:cTn id="65" dur="500"/>
                                        <p:tgtEl>
                                          <p:spTgt spid="256013"/>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256009"/>
                                        </p:tgtEl>
                                        <p:attrNameLst>
                                          <p:attrName>style.visibility</p:attrName>
                                        </p:attrNameLst>
                                      </p:cBhvr>
                                      <p:to>
                                        <p:strVal val="visible"/>
                                      </p:to>
                                    </p:set>
                                    <p:animEffect transition="in" filter="wipe(left)">
                                      <p:cBhvr>
                                        <p:cTn id="70" dur="500"/>
                                        <p:tgtEl>
                                          <p:spTgt spid="256009"/>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256017"/>
                                        </p:tgtEl>
                                        <p:attrNameLst>
                                          <p:attrName>style.visibility</p:attrName>
                                        </p:attrNameLst>
                                      </p:cBhvr>
                                      <p:to>
                                        <p:strVal val="visible"/>
                                      </p:to>
                                    </p:set>
                                    <p:animEffect transition="in" filter="wipe(left)">
                                      <p:cBhvr>
                                        <p:cTn id="75" dur="500"/>
                                        <p:tgtEl>
                                          <p:spTgt spid="256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4"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7026" name="Object 2"/>
          <p:cNvGraphicFramePr>
            <a:graphicFrameLocks noChangeAspect="1"/>
          </p:cNvGraphicFramePr>
          <p:nvPr/>
        </p:nvGraphicFramePr>
        <p:xfrm>
          <a:off x="1466660" y="1016236"/>
          <a:ext cx="1568245" cy="479536"/>
        </p:xfrm>
        <a:graphic>
          <a:graphicData uri="http://schemas.openxmlformats.org/presentationml/2006/ole">
            <mc:AlternateContent xmlns:mc="http://schemas.openxmlformats.org/markup-compatibility/2006">
              <mc:Choice xmlns:v="urn:schemas-microsoft-com:vml" Requires="v">
                <p:oleObj spid="_x0000_s405072" name="公式" r:id="rId3" imgW="1409400" imgH="507960" progId="Equation.3">
                  <p:embed/>
                </p:oleObj>
              </mc:Choice>
              <mc:Fallback>
                <p:oleObj name="公式" r:id="rId3" imgW="1409400" imgH="507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660" y="1016236"/>
                        <a:ext cx="1568245" cy="4795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7027" name="Object 3"/>
          <p:cNvGraphicFramePr>
            <a:graphicFrameLocks noChangeAspect="1"/>
          </p:cNvGraphicFramePr>
          <p:nvPr>
            <p:extLst>
              <p:ext uri="{D42A27DB-BD31-4B8C-83A1-F6EECF244321}">
                <p14:modId xmlns:p14="http://schemas.microsoft.com/office/powerpoint/2010/main" val="2946195779"/>
              </p:ext>
            </p:extLst>
          </p:nvPr>
        </p:nvGraphicFramePr>
        <p:xfrm>
          <a:off x="1843377" y="4001426"/>
          <a:ext cx="7348173" cy="838394"/>
        </p:xfrm>
        <a:graphic>
          <a:graphicData uri="http://schemas.openxmlformats.org/presentationml/2006/ole">
            <mc:AlternateContent xmlns:mc="http://schemas.openxmlformats.org/markup-compatibility/2006">
              <mc:Choice xmlns:v="urn:schemas-microsoft-com:vml" Requires="v">
                <p:oleObj spid="_x0000_s405073" name="公式" r:id="rId5" imgW="7149960" imgH="838080" progId="Equation.3">
                  <p:embed/>
                </p:oleObj>
              </mc:Choice>
              <mc:Fallback>
                <p:oleObj name="公式" r:id="rId5" imgW="7149960" imgH="8380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3377" y="4001426"/>
                        <a:ext cx="7348173" cy="838394"/>
                      </a:xfrm>
                      <a:prstGeom prst="rect">
                        <a:avLst/>
                      </a:prstGeom>
                      <a:noFill/>
                      <a:ln>
                        <a:noFill/>
                      </a:ln>
                      <a:effectLst/>
                    </p:spPr>
                  </p:pic>
                </p:oleObj>
              </mc:Fallback>
            </mc:AlternateContent>
          </a:graphicData>
        </a:graphic>
      </p:graphicFrame>
      <p:graphicFrame>
        <p:nvGraphicFramePr>
          <p:cNvPr id="257028" name="Object 4"/>
          <p:cNvGraphicFramePr>
            <a:graphicFrameLocks noChangeAspect="1"/>
          </p:cNvGraphicFramePr>
          <p:nvPr/>
        </p:nvGraphicFramePr>
        <p:xfrm>
          <a:off x="1261369" y="5041480"/>
          <a:ext cx="609521" cy="330276"/>
        </p:xfrm>
        <a:graphic>
          <a:graphicData uri="http://schemas.openxmlformats.org/presentationml/2006/ole">
            <mc:AlternateContent xmlns:mc="http://schemas.openxmlformats.org/markup-compatibility/2006">
              <mc:Choice xmlns:v="urn:schemas-microsoft-com:vml" Requires="v">
                <p:oleObj spid="_x0000_s405074" name="公式" r:id="rId7" imgW="457200" imgH="330120" progId="Equation.3">
                  <p:embed/>
                </p:oleObj>
              </mc:Choice>
              <mc:Fallback>
                <p:oleObj name="公式" r:id="rId7" imgW="457200" imgH="3301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61369" y="5041480"/>
                        <a:ext cx="609521" cy="330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7029" name="Object 5"/>
          <p:cNvGraphicFramePr>
            <a:graphicFrameLocks noChangeAspect="1"/>
          </p:cNvGraphicFramePr>
          <p:nvPr/>
        </p:nvGraphicFramePr>
        <p:xfrm>
          <a:off x="2207397" y="1583105"/>
          <a:ext cx="1944963" cy="1676788"/>
        </p:xfrm>
        <a:graphic>
          <a:graphicData uri="http://schemas.openxmlformats.org/presentationml/2006/ole">
            <mc:AlternateContent xmlns:mc="http://schemas.openxmlformats.org/markup-compatibility/2006">
              <mc:Choice xmlns:v="urn:schemas-microsoft-com:vml" Requires="v">
                <p:oleObj spid="_x0000_s405075" name="公式" r:id="rId9" imgW="1460160" imgH="1676160" progId="Equation.3">
                  <p:embed/>
                </p:oleObj>
              </mc:Choice>
              <mc:Fallback>
                <p:oleObj name="公式" r:id="rId9" imgW="1460160" imgH="16761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7397" y="1583105"/>
                        <a:ext cx="1944963" cy="1676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7030" name="Object 6"/>
          <p:cNvGraphicFramePr>
            <a:graphicFrameLocks noChangeAspect="1"/>
          </p:cNvGraphicFramePr>
          <p:nvPr/>
        </p:nvGraphicFramePr>
        <p:xfrm>
          <a:off x="4672992" y="1976895"/>
          <a:ext cx="2099460" cy="952721"/>
        </p:xfrm>
        <a:graphic>
          <a:graphicData uri="http://schemas.openxmlformats.org/presentationml/2006/ole">
            <mc:AlternateContent xmlns:mc="http://schemas.openxmlformats.org/markup-compatibility/2006">
              <mc:Choice xmlns:v="urn:schemas-microsoft-com:vml" Requires="v">
                <p:oleObj spid="_x0000_s405076" name="公式" r:id="rId11" imgW="1574640" imgH="952200" progId="Equation.3">
                  <p:embed/>
                </p:oleObj>
              </mc:Choice>
              <mc:Fallback>
                <p:oleObj name="公式" r:id="rId11" imgW="1574640" imgH="952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2992" y="1976895"/>
                        <a:ext cx="2099460" cy="952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7031" name="Object 7"/>
          <p:cNvGraphicFramePr>
            <a:graphicFrameLocks noChangeAspect="1"/>
          </p:cNvGraphicFramePr>
          <p:nvPr/>
        </p:nvGraphicFramePr>
        <p:xfrm>
          <a:off x="6725892" y="2202373"/>
          <a:ext cx="4628548" cy="506529"/>
        </p:xfrm>
        <a:graphic>
          <a:graphicData uri="http://schemas.openxmlformats.org/presentationml/2006/ole">
            <mc:AlternateContent xmlns:mc="http://schemas.openxmlformats.org/markup-compatibility/2006">
              <mc:Choice xmlns:v="urn:schemas-microsoft-com:vml" Requires="v">
                <p:oleObj spid="_x0000_s405077" name="公式" r:id="rId13" imgW="3568680" imgH="520560" progId="Equation.3">
                  <p:embed/>
                </p:oleObj>
              </mc:Choice>
              <mc:Fallback>
                <p:oleObj name="公式" r:id="rId13" imgW="3568680" imgH="5205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25892" y="2202373"/>
                        <a:ext cx="4628548" cy="506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7032" name="Object 8"/>
          <p:cNvGraphicFramePr>
            <a:graphicFrameLocks noChangeAspect="1"/>
          </p:cNvGraphicFramePr>
          <p:nvPr/>
        </p:nvGraphicFramePr>
        <p:xfrm>
          <a:off x="3481464" y="3417091"/>
          <a:ext cx="6129069" cy="444603"/>
        </p:xfrm>
        <a:graphic>
          <a:graphicData uri="http://schemas.openxmlformats.org/presentationml/2006/ole">
            <mc:AlternateContent xmlns:mc="http://schemas.openxmlformats.org/markup-compatibility/2006">
              <mc:Choice xmlns:v="urn:schemas-microsoft-com:vml" Requires="v">
                <p:oleObj spid="_x0000_s405078" name="公式" r:id="rId15" imgW="4597200" imgH="444240" progId="Equation.3">
                  <p:embed/>
                </p:oleObj>
              </mc:Choice>
              <mc:Fallback>
                <p:oleObj name="公式" r:id="rId15" imgW="4597200" imgH="4442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81464" y="3417091"/>
                        <a:ext cx="6129069" cy="44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7033" name="Object 9"/>
          <p:cNvGraphicFramePr>
            <a:graphicFrameLocks noChangeAspect="1"/>
          </p:cNvGraphicFramePr>
          <p:nvPr/>
        </p:nvGraphicFramePr>
        <p:xfrm>
          <a:off x="1652902" y="2194433"/>
          <a:ext cx="507934" cy="1584692"/>
        </p:xfrm>
        <a:graphic>
          <a:graphicData uri="http://schemas.openxmlformats.org/presentationml/2006/ole">
            <mc:AlternateContent xmlns:mc="http://schemas.openxmlformats.org/markup-compatibility/2006">
              <mc:Choice xmlns:v="urn:schemas-microsoft-com:vml" Requires="v">
                <p:oleObj spid="_x0000_s405079" name="公式" r:id="rId17" imgW="380880" imgH="977760" progId="Equation.3">
                  <p:embed/>
                </p:oleObj>
              </mc:Choice>
              <mc:Fallback>
                <p:oleObj name="公式" r:id="rId17" imgW="380880" imgH="97776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52902" y="2194433"/>
                        <a:ext cx="507934" cy="1584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7034" name="Object 10"/>
          <p:cNvGraphicFramePr>
            <a:graphicFrameLocks noChangeAspect="1"/>
          </p:cNvGraphicFramePr>
          <p:nvPr/>
        </p:nvGraphicFramePr>
        <p:xfrm>
          <a:off x="1331211" y="2889919"/>
          <a:ext cx="321691" cy="152435"/>
        </p:xfrm>
        <a:graphic>
          <a:graphicData uri="http://schemas.openxmlformats.org/presentationml/2006/ole">
            <mc:AlternateContent xmlns:mc="http://schemas.openxmlformats.org/markup-compatibility/2006">
              <mc:Choice xmlns:v="urn:schemas-microsoft-com:vml" Requires="v">
                <p:oleObj spid="_x0000_s405080" name="公式" r:id="rId19" imgW="241200" imgH="152280" progId="Equation.3">
                  <p:embed/>
                </p:oleObj>
              </mc:Choice>
              <mc:Fallback>
                <p:oleObj name="公式" r:id="rId19" imgW="241200" imgH="1522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31211" y="2889919"/>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7035" name="Object 11"/>
          <p:cNvGraphicFramePr>
            <a:graphicFrameLocks noChangeAspect="1"/>
          </p:cNvGraphicFramePr>
          <p:nvPr/>
        </p:nvGraphicFramePr>
        <p:xfrm>
          <a:off x="4245481" y="2337341"/>
          <a:ext cx="321691" cy="152435"/>
        </p:xfrm>
        <a:graphic>
          <a:graphicData uri="http://schemas.openxmlformats.org/presentationml/2006/ole">
            <mc:AlternateContent xmlns:mc="http://schemas.openxmlformats.org/markup-compatibility/2006">
              <mc:Choice xmlns:v="urn:schemas-microsoft-com:vml" Requires="v">
                <p:oleObj spid="_x0000_s405081" name="公式" r:id="rId21" imgW="241200" imgH="152280" progId="Equation.3">
                  <p:embed/>
                </p:oleObj>
              </mc:Choice>
              <mc:Fallback>
                <p:oleObj name="公式" r:id="rId21" imgW="241200" imgH="1522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45481" y="2337341"/>
                        <a:ext cx="321691" cy="152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4990048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7034"/>
                                        </p:tgtEl>
                                        <p:attrNameLst>
                                          <p:attrName>style.visibility</p:attrName>
                                        </p:attrNameLst>
                                      </p:cBhvr>
                                      <p:to>
                                        <p:strVal val="visible"/>
                                      </p:to>
                                    </p:set>
                                    <p:animEffect transition="in" filter="wipe(left)">
                                      <p:cBhvr>
                                        <p:cTn id="7" dur="500"/>
                                        <p:tgtEl>
                                          <p:spTgt spid="2570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57033"/>
                                        </p:tgtEl>
                                        <p:attrNameLst>
                                          <p:attrName>style.visibility</p:attrName>
                                        </p:attrNameLst>
                                      </p:cBhvr>
                                      <p:to>
                                        <p:strVal val="visible"/>
                                      </p:to>
                                    </p:set>
                                    <p:animEffect transition="in" filter="wipe(left)">
                                      <p:cBhvr>
                                        <p:cTn id="12" dur="500"/>
                                        <p:tgtEl>
                                          <p:spTgt spid="2570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57029"/>
                                        </p:tgtEl>
                                        <p:attrNameLst>
                                          <p:attrName>style.visibility</p:attrName>
                                        </p:attrNameLst>
                                      </p:cBhvr>
                                      <p:to>
                                        <p:strVal val="visible"/>
                                      </p:to>
                                    </p:set>
                                    <p:animEffect transition="in" filter="wipe(left)">
                                      <p:cBhvr>
                                        <p:cTn id="17" dur="500"/>
                                        <p:tgtEl>
                                          <p:spTgt spid="25702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57035"/>
                                        </p:tgtEl>
                                        <p:attrNameLst>
                                          <p:attrName>style.visibility</p:attrName>
                                        </p:attrNameLst>
                                      </p:cBhvr>
                                      <p:to>
                                        <p:strVal val="visible"/>
                                      </p:to>
                                    </p:set>
                                    <p:animEffect transition="in" filter="wipe(left)">
                                      <p:cBhvr>
                                        <p:cTn id="22" dur="500"/>
                                        <p:tgtEl>
                                          <p:spTgt spid="257035"/>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257030"/>
                                        </p:tgtEl>
                                        <p:attrNameLst>
                                          <p:attrName>style.visibility</p:attrName>
                                        </p:attrNameLst>
                                      </p:cBhvr>
                                      <p:to>
                                        <p:strVal val="visible"/>
                                      </p:to>
                                    </p:set>
                                    <p:animEffect transition="in" filter="wipe(left)">
                                      <p:cBhvr>
                                        <p:cTn id="26" dur="500"/>
                                        <p:tgtEl>
                                          <p:spTgt spid="25703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57031"/>
                                        </p:tgtEl>
                                        <p:attrNameLst>
                                          <p:attrName>style.visibility</p:attrName>
                                        </p:attrNameLst>
                                      </p:cBhvr>
                                      <p:to>
                                        <p:strVal val="visible"/>
                                      </p:to>
                                    </p:set>
                                    <p:animEffect transition="in" filter="wipe(left)">
                                      <p:cBhvr>
                                        <p:cTn id="31" dur="500"/>
                                        <p:tgtEl>
                                          <p:spTgt spid="25703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57032"/>
                                        </p:tgtEl>
                                        <p:attrNameLst>
                                          <p:attrName>style.visibility</p:attrName>
                                        </p:attrNameLst>
                                      </p:cBhvr>
                                      <p:to>
                                        <p:strVal val="visible"/>
                                      </p:to>
                                    </p:set>
                                    <p:animEffect transition="in" filter="wipe(left)">
                                      <p:cBhvr>
                                        <p:cTn id="36" dur="500"/>
                                        <p:tgtEl>
                                          <p:spTgt spid="25703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257027"/>
                                        </p:tgtEl>
                                        <p:attrNameLst>
                                          <p:attrName>style.visibility</p:attrName>
                                        </p:attrNameLst>
                                      </p:cBhvr>
                                      <p:to>
                                        <p:strVal val="visible"/>
                                      </p:to>
                                    </p:set>
                                    <p:animEffect transition="in" filter="wipe(left)">
                                      <p:cBhvr>
                                        <p:cTn id="41" dur="500"/>
                                        <p:tgtEl>
                                          <p:spTgt spid="257027"/>
                                        </p:tgtEl>
                                      </p:cBhvr>
                                    </p:animEffect>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257028"/>
                                        </p:tgtEl>
                                        <p:attrNameLst>
                                          <p:attrName>style.visibility</p:attrName>
                                        </p:attrNameLst>
                                      </p:cBhvr>
                                      <p:to>
                                        <p:strVal val="visible"/>
                                      </p:to>
                                    </p:set>
                                    <p:animEffect transition="in" filter="wipe(left)">
                                      <p:cBhvr>
                                        <p:cTn id="45" dur="500"/>
                                        <p:tgtEl>
                                          <p:spTgt spid="257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Line 4"/>
          <p:cNvSpPr>
            <a:spLocks noChangeShapeType="1"/>
          </p:cNvSpPr>
          <p:nvPr/>
        </p:nvSpPr>
        <p:spPr bwMode="auto">
          <a:xfrm>
            <a:off x="1487824" y="2421499"/>
            <a:ext cx="48952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lstStyle/>
          <a:p>
            <a:endParaRPr lang="zh-CN" altLang="en-US"/>
          </a:p>
        </p:txBody>
      </p:sp>
      <p:sp>
        <p:nvSpPr>
          <p:cNvPr id="266245" name="Line 5"/>
          <p:cNvSpPr>
            <a:spLocks noChangeShapeType="1"/>
          </p:cNvSpPr>
          <p:nvPr/>
        </p:nvSpPr>
        <p:spPr bwMode="auto">
          <a:xfrm>
            <a:off x="3695219" y="1052757"/>
            <a:ext cx="0" cy="27374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lstStyle/>
          <a:p>
            <a:endParaRPr lang="zh-CN" altLang="en-US"/>
          </a:p>
        </p:txBody>
      </p:sp>
      <p:sp>
        <p:nvSpPr>
          <p:cNvPr id="266246" name="Line 6"/>
          <p:cNvSpPr>
            <a:spLocks noChangeShapeType="1"/>
          </p:cNvSpPr>
          <p:nvPr/>
        </p:nvSpPr>
        <p:spPr bwMode="auto">
          <a:xfrm>
            <a:off x="2158719" y="1773649"/>
            <a:ext cx="30730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lstStyle/>
          <a:p>
            <a:endParaRPr lang="zh-CN" altLang="en-US"/>
          </a:p>
        </p:txBody>
      </p:sp>
      <p:sp>
        <p:nvSpPr>
          <p:cNvPr id="266247" name="Line 7"/>
          <p:cNvSpPr>
            <a:spLocks noChangeShapeType="1"/>
          </p:cNvSpPr>
          <p:nvPr/>
        </p:nvSpPr>
        <p:spPr bwMode="auto">
          <a:xfrm>
            <a:off x="5231719" y="1773649"/>
            <a:ext cx="0" cy="6478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lstStyle/>
          <a:p>
            <a:endParaRPr lang="zh-CN" altLang="en-US"/>
          </a:p>
        </p:txBody>
      </p:sp>
      <p:sp>
        <p:nvSpPr>
          <p:cNvPr id="266248" name="Line 8"/>
          <p:cNvSpPr>
            <a:spLocks noChangeShapeType="1"/>
          </p:cNvSpPr>
          <p:nvPr/>
        </p:nvSpPr>
        <p:spPr bwMode="auto">
          <a:xfrm>
            <a:off x="2158719" y="1773649"/>
            <a:ext cx="0" cy="64785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lstStyle/>
          <a:p>
            <a:endParaRPr lang="zh-CN" altLang="en-US"/>
          </a:p>
        </p:txBody>
      </p:sp>
      <p:graphicFrame>
        <p:nvGraphicFramePr>
          <p:cNvPr id="266249" name="Object 9"/>
          <p:cNvGraphicFramePr>
            <a:graphicFrameLocks noChangeAspect="1"/>
          </p:cNvGraphicFramePr>
          <p:nvPr/>
        </p:nvGraphicFramePr>
        <p:xfrm>
          <a:off x="3214799" y="2492952"/>
          <a:ext cx="287829" cy="241356"/>
        </p:xfrm>
        <a:graphic>
          <a:graphicData uri="http://schemas.openxmlformats.org/presentationml/2006/ole">
            <mc:AlternateContent xmlns:mc="http://schemas.openxmlformats.org/markup-compatibility/2006">
              <mc:Choice xmlns:v="urn:schemas-microsoft-com:vml" Requires="v">
                <p:oleObj spid="_x0000_s405801" name="公式" r:id="rId3" imgW="215640" imgH="241200" progId="Equation.3">
                  <p:embed/>
                </p:oleObj>
              </mc:Choice>
              <mc:Fallback>
                <p:oleObj name="公式" r:id="rId3" imgW="21564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799" y="2492952"/>
                        <a:ext cx="287829" cy="241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252" name="Text Box 12"/>
          <p:cNvSpPr txBox="1">
            <a:spLocks noChangeArrowheads="1"/>
          </p:cNvSpPr>
          <p:nvPr/>
        </p:nvSpPr>
        <p:spPr bwMode="auto">
          <a:xfrm>
            <a:off x="4846536" y="2637448"/>
            <a:ext cx="1053963" cy="525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en-US" altLang="zh-CN" sz="2700"/>
              <a:t>1</a:t>
            </a:r>
          </a:p>
        </p:txBody>
      </p:sp>
      <p:sp>
        <p:nvSpPr>
          <p:cNvPr id="266253" name="Text Box 13"/>
          <p:cNvSpPr txBox="1">
            <a:spLocks noChangeArrowheads="1"/>
          </p:cNvSpPr>
          <p:nvPr/>
        </p:nvSpPr>
        <p:spPr bwMode="auto">
          <a:xfrm>
            <a:off x="3790458" y="1268706"/>
            <a:ext cx="1824329" cy="525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en-US" altLang="zh-CN" sz="2700"/>
              <a:t>0.5</a:t>
            </a:r>
          </a:p>
        </p:txBody>
      </p:sp>
      <p:graphicFrame>
        <p:nvGraphicFramePr>
          <p:cNvPr id="266254" name="Object 14"/>
          <p:cNvGraphicFramePr>
            <a:graphicFrameLocks noChangeAspect="1"/>
          </p:cNvGraphicFramePr>
          <p:nvPr/>
        </p:nvGraphicFramePr>
        <p:xfrm>
          <a:off x="1705811" y="2516771"/>
          <a:ext cx="330157" cy="241356"/>
        </p:xfrm>
        <a:graphic>
          <a:graphicData uri="http://schemas.openxmlformats.org/presentationml/2006/ole">
            <mc:AlternateContent xmlns:mc="http://schemas.openxmlformats.org/markup-compatibility/2006">
              <mc:Choice xmlns:v="urn:schemas-microsoft-com:vml" Requires="v">
                <p:oleObj spid="_x0000_s405802" name="公式" r:id="rId5" imgW="380880" imgH="253800" progId="Equation.3">
                  <p:embed/>
                </p:oleObj>
              </mc:Choice>
              <mc:Fallback>
                <p:oleObj name="公式" r:id="rId5" imgW="38088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5811" y="2516771"/>
                        <a:ext cx="330157" cy="241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255" name="Line 15"/>
          <p:cNvSpPr>
            <a:spLocks noChangeShapeType="1"/>
          </p:cNvSpPr>
          <p:nvPr/>
        </p:nvSpPr>
        <p:spPr bwMode="auto">
          <a:xfrm>
            <a:off x="6747055" y="2421499"/>
            <a:ext cx="489521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lstStyle/>
          <a:p>
            <a:endParaRPr lang="zh-CN" altLang="en-US"/>
          </a:p>
        </p:txBody>
      </p:sp>
      <p:sp>
        <p:nvSpPr>
          <p:cNvPr id="266256" name="Line 16"/>
          <p:cNvSpPr>
            <a:spLocks noChangeShapeType="1"/>
          </p:cNvSpPr>
          <p:nvPr/>
        </p:nvSpPr>
        <p:spPr bwMode="auto">
          <a:xfrm>
            <a:off x="8954452" y="1052757"/>
            <a:ext cx="0" cy="27374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lstStyle/>
          <a:p>
            <a:endParaRPr lang="zh-CN" altLang="en-US"/>
          </a:p>
        </p:txBody>
      </p:sp>
      <p:sp>
        <p:nvSpPr>
          <p:cNvPr id="266261" name="Text Box 21"/>
          <p:cNvSpPr txBox="1">
            <a:spLocks noChangeArrowheads="1"/>
          </p:cNvSpPr>
          <p:nvPr/>
        </p:nvSpPr>
        <p:spPr bwMode="auto">
          <a:xfrm>
            <a:off x="10029579" y="2407208"/>
            <a:ext cx="2016920" cy="525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en-US" altLang="zh-CN" sz="2700"/>
              <a:t>0.866</a:t>
            </a:r>
          </a:p>
        </p:txBody>
      </p:sp>
      <p:sp>
        <p:nvSpPr>
          <p:cNvPr id="266262" name="Text Box 22"/>
          <p:cNvSpPr txBox="1">
            <a:spLocks noChangeArrowheads="1"/>
          </p:cNvSpPr>
          <p:nvPr/>
        </p:nvSpPr>
        <p:spPr bwMode="auto">
          <a:xfrm>
            <a:off x="9049689" y="1268706"/>
            <a:ext cx="1824329" cy="525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en-US" altLang="zh-CN" sz="2700"/>
              <a:t>0.577</a:t>
            </a:r>
          </a:p>
        </p:txBody>
      </p:sp>
      <p:graphicFrame>
        <p:nvGraphicFramePr>
          <p:cNvPr id="266263" name="Object 23"/>
          <p:cNvGraphicFramePr>
            <a:graphicFrameLocks noChangeAspect="1"/>
          </p:cNvGraphicFramePr>
          <p:nvPr/>
        </p:nvGraphicFramePr>
        <p:xfrm>
          <a:off x="6577744" y="2486601"/>
          <a:ext cx="1225391" cy="263586"/>
        </p:xfrm>
        <a:graphic>
          <a:graphicData uri="http://schemas.openxmlformats.org/presentationml/2006/ole">
            <mc:AlternateContent xmlns:mc="http://schemas.openxmlformats.org/markup-compatibility/2006">
              <mc:Choice xmlns:v="urn:schemas-microsoft-com:vml" Requires="v">
                <p:oleObj spid="_x0000_s405803" name="公式" r:id="rId7" imgW="1104840" imgH="317160" progId="Equation.3">
                  <p:embed/>
                </p:oleObj>
              </mc:Choice>
              <mc:Fallback>
                <p:oleObj name="公式" r:id="rId7" imgW="1104840" imgH="3171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7744" y="2486601"/>
                        <a:ext cx="1225391" cy="2635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65" name="Object 25"/>
          <p:cNvGraphicFramePr>
            <a:graphicFrameLocks noChangeAspect="1"/>
          </p:cNvGraphicFramePr>
          <p:nvPr/>
        </p:nvGraphicFramePr>
        <p:xfrm>
          <a:off x="8474030" y="2565994"/>
          <a:ext cx="287829" cy="241356"/>
        </p:xfrm>
        <a:graphic>
          <a:graphicData uri="http://schemas.openxmlformats.org/presentationml/2006/ole">
            <mc:AlternateContent xmlns:mc="http://schemas.openxmlformats.org/markup-compatibility/2006">
              <mc:Choice xmlns:v="urn:schemas-microsoft-com:vml" Requires="v">
                <p:oleObj spid="_x0000_s405804" name="公式" r:id="rId9" imgW="215640" imgH="241200" progId="Equation.3">
                  <p:embed/>
                </p:oleObj>
              </mc:Choice>
              <mc:Fallback>
                <p:oleObj name="公式" r:id="rId9" imgW="215640" imgH="241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74030" y="2565994"/>
                        <a:ext cx="287829" cy="241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66" name="Object 26"/>
          <p:cNvGraphicFramePr>
            <a:graphicFrameLocks noChangeAspect="1"/>
          </p:cNvGraphicFramePr>
          <p:nvPr/>
        </p:nvGraphicFramePr>
        <p:xfrm>
          <a:off x="5968223" y="3220196"/>
          <a:ext cx="253967" cy="419197"/>
        </p:xfrm>
        <a:graphic>
          <a:graphicData uri="http://schemas.openxmlformats.org/presentationml/2006/ole">
            <mc:AlternateContent xmlns:mc="http://schemas.openxmlformats.org/markup-compatibility/2006">
              <mc:Choice xmlns:v="urn:schemas-microsoft-com:vml" Requires="v">
                <p:oleObj spid="_x0000_s405805" name="公式" r:id="rId11" imgW="190440" imgH="419040" progId="Equation.3">
                  <p:embed/>
                </p:oleObj>
              </mc:Choice>
              <mc:Fallback>
                <p:oleObj name="公式" r:id="rId11" imgW="190440" imgH="419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68223" y="3220196"/>
                        <a:ext cx="253967" cy="419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267" name="Line 27"/>
          <p:cNvSpPr>
            <a:spLocks noChangeShapeType="1"/>
          </p:cNvSpPr>
          <p:nvPr/>
        </p:nvSpPr>
        <p:spPr bwMode="auto">
          <a:xfrm>
            <a:off x="7631706" y="1700607"/>
            <a:ext cx="25904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lstStyle/>
          <a:p>
            <a:endParaRPr lang="zh-CN" altLang="en-US"/>
          </a:p>
        </p:txBody>
      </p:sp>
      <p:sp>
        <p:nvSpPr>
          <p:cNvPr id="266268" name="Line 28"/>
          <p:cNvSpPr>
            <a:spLocks noChangeShapeType="1"/>
          </p:cNvSpPr>
          <p:nvPr/>
        </p:nvSpPr>
        <p:spPr bwMode="auto">
          <a:xfrm>
            <a:off x="7631706" y="1700607"/>
            <a:ext cx="0" cy="720892"/>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lstStyle/>
          <a:p>
            <a:endParaRPr lang="zh-CN" altLang="en-US"/>
          </a:p>
        </p:txBody>
      </p:sp>
      <p:sp>
        <p:nvSpPr>
          <p:cNvPr id="266269" name="Line 29"/>
          <p:cNvSpPr>
            <a:spLocks noChangeShapeType="1"/>
          </p:cNvSpPr>
          <p:nvPr/>
        </p:nvSpPr>
        <p:spPr bwMode="auto">
          <a:xfrm>
            <a:off x="10222169" y="1700607"/>
            <a:ext cx="0" cy="720892"/>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lstStyle/>
          <a:p>
            <a:endParaRPr lang="zh-CN" altLang="en-US"/>
          </a:p>
        </p:txBody>
      </p:sp>
    </p:spTree>
    <p:extLst>
      <p:ext uri="{BB962C8B-B14F-4D97-AF65-F5344CB8AC3E}">
        <p14:creationId xmlns:p14="http://schemas.microsoft.com/office/powerpoint/2010/main" val="606895863"/>
      </p:ext>
    </p:extLst>
  </p:cSld>
  <p:clrMapOvr>
    <a:masterClrMapping/>
  </p:clrMapOvr>
  <p:transition>
    <p:random/>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1850" y="1165151"/>
            <a:ext cx="2743076" cy="752475"/>
          </a:xfrm>
        </p:spPr>
        <p:txBody>
          <a:bodyPr>
            <a:normAutofit/>
          </a:bodyPr>
          <a:lstStyle/>
          <a:p>
            <a:r>
              <a:rPr lang="en-US" altLang="zh-CN" sz="3200" b="1" dirty="0" smtClean="0"/>
              <a:t>1</a:t>
            </a:r>
            <a:r>
              <a:rPr lang="zh-CN" altLang="en-US" sz="3200" b="1" dirty="0" smtClean="0"/>
              <a:t>、数学期望</a:t>
            </a:r>
            <a:endParaRPr lang="zh-CN" altLang="en-US" sz="3200" b="1" dirty="0"/>
          </a:p>
        </p:txBody>
      </p:sp>
      <p:sp>
        <p:nvSpPr>
          <p:cNvPr id="6" name="内容占位符 4"/>
          <p:cNvSpPr/>
          <p:nvPr/>
        </p:nvSpPr>
        <p:spPr>
          <a:xfrm>
            <a:off x="853077" y="1858010"/>
            <a:ext cx="10786745" cy="427418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4"/>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5"/>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6"/>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latin typeface="Arial" panose="020B0604020202020204" pitchFamily="34" charset="0"/>
              </a:rPr>
              <a:t>    期望</a:t>
            </a:r>
            <a:r>
              <a:rPr lang="en-US" altLang="zh-CN" dirty="0">
                <a:latin typeface="Arial" panose="020B0604020202020204" pitchFamily="34" charset="0"/>
              </a:rPr>
              <a:t>(mean)</a:t>
            </a:r>
            <a:r>
              <a:rPr lang="zh-CN" altLang="en-US" dirty="0">
                <a:latin typeface="Arial" panose="020B0604020202020204" pitchFamily="34" charset="0"/>
              </a:rPr>
              <a:t>：也就是均值，是概率加权下的</a:t>
            </a:r>
            <a:r>
              <a:rPr lang="en-US" altLang="zh-CN" dirty="0">
                <a:latin typeface="Arial" panose="020B0604020202020204" pitchFamily="34" charset="0"/>
              </a:rPr>
              <a:t>“</a:t>
            </a:r>
            <a:r>
              <a:rPr lang="zh-CN" altLang="en-US" dirty="0">
                <a:latin typeface="Arial" panose="020B0604020202020204" pitchFamily="34" charset="0"/>
              </a:rPr>
              <a:t>平均值</a:t>
            </a:r>
            <a:r>
              <a:rPr lang="en-US" altLang="zh-CN" dirty="0">
                <a:latin typeface="Arial" panose="020B0604020202020204" pitchFamily="34" charset="0"/>
              </a:rPr>
              <a:t>”</a:t>
            </a:r>
            <a:r>
              <a:rPr lang="zh-CN" altLang="en-US" dirty="0">
                <a:latin typeface="Arial" panose="020B0604020202020204" pitchFamily="34" charset="0"/>
              </a:rPr>
              <a:t>，是每次可能结果的概率乘以其结果的总和，反映</a:t>
            </a:r>
            <a:r>
              <a:rPr lang="zh-CN" altLang="en-US" dirty="0" smtClean="0">
                <a:latin typeface="Arial" panose="020B0604020202020204" pitchFamily="34" charset="0"/>
              </a:rPr>
              <a:t>的是随机变量</a:t>
            </a:r>
            <a:r>
              <a:rPr lang="zh-CN" altLang="en-US" dirty="0">
                <a:latin typeface="Arial" panose="020B0604020202020204" pitchFamily="34" charset="0"/>
              </a:rPr>
              <a:t>平均取值大小。常用符号      表示</a:t>
            </a:r>
          </a:p>
          <a:p>
            <a:pPr marL="0" indent="0">
              <a:lnSpc>
                <a:spcPct val="150000"/>
              </a:lnSpc>
              <a:spcBef>
                <a:spcPts val="1800"/>
              </a:spcBef>
              <a:buNone/>
            </a:pPr>
            <a:r>
              <a:rPr lang="zh-CN" altLang="en-US" dirty="0" smtClean="0">
                <a:latin typeface="Arial" panose="020B0604020202020204" pitchFamily="34" charset="0"/>
              </a:rPr>
              <a:t>   连续性</a:t>
            </a:r>
            <a:endParaRPr lang="zh-CN" altLang="en-US" dirty="0">
              <a:latin typeface="Arial" panose="020B0604020202020204" pitchFamily="34" charset="0"/>
            </a:endParaRPr>
          </a:p>
          <a:p>
            <a:pPr marL="0" indent="0">
              <a:lnSpc>
                <a:spcPct val="150000"/>
              </a:lnSpc>
              <a:spcBef>
                <a:spcPts val="3000"/>
              </a:spcBef>
              <a:buNone/>
            </a:pPr>
            <a:r>
              <a:rPr lang="zh-CN" altLang="en-US" dirty="0" smtClean="0">
                <a:latin typeface="Arial" panose="020B0604020202020204" pitchFamily="34" charset="0"/>
              </a:rPr>
              <a:t>   离散</a:t>
            </a:r>
            <a:r>
              <a:rPr lang="zh-CN" altLang="en-US" dirty="0">
                <a:latin typeface="Arial" panose="020B0604020202020204" pitchFamily="34" charset="0"/>
              </a:rPr>
              <a:t>型</a:t>
            </a:r>
          </a:p>
        </p:txBody>
      </p:sp>
      <p:graphicFrame>
        <p:nvGraphicFramePr>
          <p:cNvPr id="2" name="对象 1">
            <a:hlinkClick r:id="" action="ppaction://ole?verb=0"/>
          </p:cNvPr>
          <p:cNvGraphicFramePr/>
          <p:nvPr/>
        </p:nvGraphicFramePr>
        <p:xfrm>
          <a:off x="3142878" y="4005858"/>
          <a:ext cx="3528392" cy="871984"/>
        </p:xfrm>
        <a:graphic>
          <a:graphicData uri="http://schemas.openxmlformats.org/presentationml/2006/ole">
            <mc:AlternateContent xmlns:mc="http://schemas.openxmlformats.org/markup-compatibility/2006">
              <mc:Choice xmlns:v="urn:schemas-microsoft-com:vml" Requires="v">
                <p:oleObj spid="_x0000_s128210" r:id="rId7" imgW="28651200" imgH="7924800" progId="Equation.3">
                  <p:embed/>
                </p:oleObj>
              </mc:Choice>
              <mc:Fallback>
                <p:oleObj r:id="rId7" imgW="28651200" imgH="7924800" progId="Equation.3">
                  <p:embed/>
                  <p:pic>
                    <p:nvPicPr>
                      <p:cNvPr id="0" name="图片 7168" descr="image617"/>
                      <p:cNvPicPr/>
                      <p:nvPr/>
                    </p:nvPicPr>
                    <p:blipFill>
                      <a:blip r:embed="rId8"/>
                      <a:stretch>
                        <a:fillRect/>
                      </a:stretch>
                    </p:blipFill>
                    <p:spPr>
                      <a:xfrm>
                        <a:off x="3142878" y="4005858"/>
                        <a:ext cx="3528392" cy="871984"/>
                      </a:xfrm>
                      <a:prstGeom prst="rect">
                        <a:avLst/>
                      </a:prstGeom>
                      <a:noFill/>
                      <a:ln w="9525">
                        <a:noFill/>
                      </a:ln>
                    </p:spPr>
                  </p:pic>
                </p:oleObj>
              </mc:Fallback>
            </mc:AlternateContent>
          </a:graphicData>
        </a:graphic>
      </p:graphicFrame>
      <p:graphicFrame>
        <p:nvGraphicFramePr>
          <p:cNvPr id="4" name="对象 3">
            <a:hlinkClick r:id="" action="ppaction://ole?verb=0"/>
          </p:cNvPr>
          <p:cNvGraphicFramePr/>
          <p:nvPr/>
        </p:nvGraphicFramePr>
        <p:xfrm>
          <a:off x="3286895" y="5157986"/>
          <a:ext cx="2736303" cy="864096"/>
        </p:xfrm>
        <a:graphic>
          <a:graphicData uri="http://schemas.openxmlformats.org/presentationml/2006/ole">
            <mc:AlternateContent xmlns:mc="http://schemas.openxmlformats.org/markup-compatibility/2006">
              <mc:Choice xmlns:v="urn:schemas-microsoft-com:vml" Requires="v">
                <p:oleObj spid="_x0000_s128211" r:id="rId9" imgW="23164800" imgH="8229600" progId="Equation.3">
                  <p:embed/>
                </p:oleObj>
              </mc:Choice>
              <mc:Fallback>
                <p:oleObj r:id="rId9" imgW="23164800" imgH="8229600" progId="Equation.3">
                  <p:embed/>
                  <p:pic>
                    <p:nvPicPr>
                      <p:cNvPr id="0" name="图片 7169" descr="image618"/>
                      <p:cNvPicPr/>
                      <p:nvPr/>
                    </p:nvPicPr>
                    <p:blipFill>
                      <a:blip r:embed="rId10"/>
                      <a:stretch>
                        <a:fillRect/>
                      </a:stretch>
                    </p:blipFill>
                    <p:spPr>
                      <a:xfrm>
                        <a:off x="3286895" y="5157986"/>
                        <a:ext cx="2736303" cy="864096"/>
                      </a:xfrm>
                      <a:prstGeom prst="rect">
                        <a:avLst/>
                      </a:prstGeom>
                      <a:noFill/>
                      <a:ln w="9525">
                        <a:noFill/>
                      </a:ln>
                    </p:spPr>
                  </p:pic>
                </p:oleObj>
              </mc:Fallback>
            </mc:AlternateContent>
          </a:graphicData>
        </a:graphic>
      </p:graphicFrame>
      <p:graphicFrame>
        <p:nvGraphicFramePr>
          <p:cNvPr id="5" name="对象 4">
            <a:hlinkClick r:id="" action="ppaction://ole?verb=0"/>
          </p:cNvPr>
          <p:cNvGraphicFramePr/>
          <p:nvPr/>
        </p:nvGraphicFramePr>
        <p:xfrm>
          <a:off x="2362721" y="3328442"/>
          <a:ext cx="492125" cy="533400"/>
        </p:xfrm>
        <a:graphic>
          <a:graphicData uri="http://schemas.openxmlformats.org/presentationml/2006/ole">
            <mc:AlternateContent xmlns:mc="http://schemas.openxmlformats.org/markup-compatibility/2006">
              <mc:Choice xmlns:v="urn:schemas-microsoft-com:vml" Requires="v">
                <p:oleObj spid="_x0000_s128212" r:id="rId11" imgW="3657600" imgH="3962400" progId="Equation.3">
                  <p:embed/>
                </p:oleObj>
              </mc:Choice>
              <mc:Fallback>
                <p:oleObj r:id="rId11" imgW="3657600" imgH="3962400" progId="Equation.3">
                  <p:embed/>
                  <p:pic>
                    <p:nvPicPr>
                      <p:cNvPr id="0" name="图片 3072" descr="image619"/>
                      <p:cNvPicPr/>
                      <p:nvPr/>
                    </p:nvPicPr>
                    <p:blipFill>
                      <a:blip r:embed="rId12"/>
                      <a:stretch>
                        <a:fillRect/>
                      </a:stretch>
                    </p:blipFill>
                    <p:spPr>
                      <a:xfrm>
                        <a:off x="2362721" y="3328442"/>
                        <a:ext cx="492125" cy="533400"/>
                      </a:xfrm>
                      <a:prstGeom prst="rect">
                        <a:avLst/>
                      </a:prstGeom>
                      <a:noFill/>
                      <a:ln w="9525">
                        <a:noFill/>
                      </a:ln>
                    </p:spPr>
                  </p:pic>
                </p:oleObj>
              </mc:Fallback>
            </mc:AlternateContent>
          </a:graphicData>
        </a:graphic>
      </p:graphicFrame>
      <p:sp>
        <p:nvSpPr>
          <p:cNvPr id="54275" name="矩形 54274"/>
          <p:cNvSpPr/>
          <p:nvPr/>
        </p:nvSpPr>
        <p:spPr>
          <a:xfrm>
            <a:off x="1334580" y="188031"/>
            <a:ext cx="6478199" cy="685927"/>
          </a:xfrm>
          <a:prstGeom prst="rect">
            <a:avLst/>
          </a:prstGeom>
          <a:noFill/>
          <a:ln w="9525">
            <a:noFill/>
          </a:ln>
        </p:spPr>
        <p:txBody>
          <a:bodyPr anchor="ctr"/>
          <a:lstStyle/>
          <a:p>
            <a:pPr eaLnBrk="0" hangingPunct="0"/>
            <a:r>
              <a:rPr lang="zh-CN" altLang="en-US" sz="3600" b="1" dirty="0">
                <a:solidFill>
                  <a:srgbClr val="0071BC"/>
                </a:solidFill>
                <a:latin typeface="隶书" panose="02010509060101010101" pitchFamily="1" charset="-122"/>
                <a:ea typeface="隶书" panose="02010509060101010101" pitchFamily="1" charset="-122"/>
              </a:rPr>
              <a:t>五</a:t>
            </a:r>
            <a:r>
              <a:rPr lang="zh-CN" altLang="en-US" sz="3600" b="1" dirty="0" smtClean="0">
                <a:solidFill>
                  <a:srgbClr val="0071BC"/>
                </a:solidFill>
                <a:latin typeface="隶书" panose="02010509060101010101" pitchFamily="1" charset="-122"/>
                <a:ea typeface="隶书" panose="02010509060101010101" pitchFamily="1" charset="-122"/>
              </a:rPr>
              <a:t>、数字</a:t>
            </a:r>
            <a:r>
              <a:rPr lang="zh-CN" altLang="en-US" sz="3600" b="1" dirty="0">
                <a:solidFill>
                  <a:srgbClr val="0071BC"/>
                </a:solidFill>
                <a:latin typeface="隶书" panose="02010509060101010101" pitchFamily="1" charset="-122"/>
                <a:ea typeface="隶书" panose="02010509060101010101" pitchFamily="1" charset="-122"/>
              </a:rPr>
              <a:t>特征</a:t>
            </a:r>
            <a:endParaRPr lang="zh-CN" altLang="en-US" sz="3600" b="1" dirty="0">
              <a:solidFill>
                <a:srgbClr val="0071BC"/>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p:nvPr/>
        </p:nvGraphicFramePr>
        <p:xfrm>
          <a:off x="1198662" y="1701602"/>
          <a:ext cx="8530590" cy="762000"/>
        </p:xfrm>
        <a:graphic>
          <a:graphicData uri="http://schemas.openxmlformats.org/drawingml/2006/table">
            <a:tbl>
              <a:tblPr firstCol="1" bandCol="1">
                <a:tableStyleId>{F5AB1C69-6EDB-4FF4-983F-18BD219EF322}</a:tableStyleId>
              </a:tblPr>
              <a:tblGrid>
                <a:gridCol w="1421765"/>
                <a:gridCol w="1421765"/>
                <a:gridCol w="1421765"/>
                <a:gridCol w="1421765"/>
                <a:gridCol w="1421765"/>
                <a:gridCol w="1421765"/>
              </a:tblGrid>
              <a:tr h="381000">
                <a:tc>
                  <a:txBody>
                    <a:bodyPr/>
                    <a:lstStyle/>
                    <a:p>
                      <a:pPr>
                        <a:buNone/>
                      </a:pPr>
                      <a:r>
                        <a:rPr lang="en-US" altLang="zh-CN" dirty="0"/>
                        <a:t>X</a:t>
                      </a:r>
                    </a:p>
                  </a:txBody>
                  <a:tcPr/>
                </a:tc>
                <a:tc>
                  <a:txBody>
                    <a:bodyPr/>
                    <a:lstStyle/>
                    <a:p>
                      <a:pPr>
                        <a:buNone/>
                      </a:pPr>
                      <a:r>
                        <a:rPr lang="en-US" altLang="zh-CN" dirty="0"/>
                        <a:t>2</a:t>
                      </a:r>
                    </a:p>
                  </a:txBody>
                  <a:tcPr/>
                </a:tc>
                <a:tc>
                  <a:txBody>
                    <a:bodyPr/>
                    <a:lstStyle/>
                    <a:p>
                      <a:pPr>
                        <a:buNone/>
                      </a:pPr>
                      <a:r>
                        <a:rPr lang="en-US" altLang="zh-CN" dirty="0"/>
                        <a:t>4</a:t>
                      </a:r>
                    </a:p>
                  </a:txBody>
                  <a:tcPr/>
                </a:tc>
                <a:tc>
                  <a:txBody>
                    <a:bodyPr/>
                    <a:lstStyle/>
                    <a:p>
                      <a:pPr>
                        <a:buNone/>
                      </a:pPr>
                      <a:r>
                        <a:rPr lang="en-US" altLang="zh-CN"/>
                        <a:t>6</a:t>
                      </a:r>
                    </a:p>
                  </a:txBody>
                  <a:tcPr/>
                </a:tc>
                <a:tc>
                  <a:txBody>
                    <a:bodyPr/>
                    <a:lstStyle/>
                    <a:p>
                      <a:pPr>
                        <a:buNone/>
                      </a:pPr>
                      <a:r>
                        <a:rPr lang="en-US" altLang="zh-CN"/>
                        <a:t>8</a:t>
                      </a:r>
                    </a:p>
                  </a:txBody>
                  <a:tcPr/>
                </a:tc>
                <a:tc>
                  <a:txBody>
                    <a:bodyPr/>
                    <a:lstStyle/>
                    <a:p>
                      <a:pPr>
                        <a:buNone/>
                      </a:pPr>
                      <a:r>
                        <a:rPr lang="en-US" altLang="zh-CN"/>
                        <a:t>10</a:t>
                      </a:r>
                    </a:p>
                  </a:txBody>
                  <a:tcPr/>
                </a:tc>
              </a:tr>
              <a:tr h="381000">
                <a:tc>
                  <a:txBody>
                    <a:bodyPr/>
                    <a:lstStyle/>
                    <a:p>
                      <a:pPr>
                        <a:buNone/>
                      </a:pPr>
                      <a:r>
                        <a:rPr lang="en-US" altLang="zh-CN"/>
                        <a:t>P(x)</a:t>
                      </a:r>
                    </a:p>
                  </a:txBody>
                  <a:tcPr/>
                </a:tc>
                <a:tc>
                  <a:txBody>
                    <a:bodyPr/>
                    <a:lstStyle/>
                    <a:p>
                      <a:pPr>
                        <a:buNone/>
                      </a:pPr>
                      <a:r>
                        <a:rPr lang="en-US" altLang="zh-CN" dirty="0"/>
                        <a:t>0.2</a:t>
                      </a:r>
                    </a:p>
                  </a:txBody>
                  <a:tcPr/>
                </a:tc>
                <a:tc>
                  <a:txBody>
                    <a:bodyPr/>
                    <a:lstStyle/>
                    <a:p>
                      <a:pPr>
                        <a:buNone/>
                      </a:pPr>
                      <a:r>
                        <a:rPr lang="en-US" altLang="zh-CN"/>
                        <a:t>0.2</a:t>
                      </a:r>
                    </a:p>
                  </a:txBody>
                  <a:tcPr/>
                </a:tc>
                <a:tc>
                  <a:txBody>
                    <a:bodyPr/>
                    <a:lstStyle/>
                    <a:p>
                      <a:pPr>
                        <a:buNone/>
                      </a:pPr>
                      <a:r>
                        <a:rPr lang="en-US" altLang="zh-CN"/>
                        <a:t>0.2</a:t>
                      </a:r>
                    </a:p>
                  </a:txBody>
                  <a:tcPr/>
                </a:tc>
                <a:tc>
                  <a:txBody>
                    <a:bodyPr/>
                    <a:lstStyle/>
                    <a:p>
                      <a:pPr>
                        <a:buNone/>
                      </a:pPr>
                      <a:r>
                        <a:rPr lang="en-US" altLang="zh-CN"/>
                        <a:t>0.2</a:t>
                      </a:r>
                    </a:p>
                  </a:txBody>
                  <a:tcPr/>
                </a:tc>
                <a:tc>
                  <a:txBody>
                    <a:bodyPr/>
                    <a:lstStyle/>
                    <a:p>
                      <a:pPr>
                        <a:buNone/>
                      </a:pPr>
                      <a:r>
                        <a:rPr lang="en-US" altLang="zh-CN" dirty="0"/>
                        <a:t>0.2</a:t>
                      </a:r>
                    </a:p>
                  </a:txBody>
                  <a:tcPr/>
                </a:tc>
              </a:tr>
            </a:tbl>
          </a:graphicData>
        </a:graphic>
      </p:graphicFrame>
      <p:grpSp>
        <p:nvGrpSpPr>
          <p:cNvPr id="9" name="组合 8"/>
          <p:cNvGrpSpPr/>
          <p:nvPr/>
        </p:nvGrpSpPr>
        <p:grpSpPr>
          <a:xfrm>
            <a:off x="1630710" y="3069754"/>
            <a:ext cx="9361040" cy="1728192"/>
            <a:chOff x="1575" y="3535"/>
            <a:chExt cx="16388" cy="3109"/>
          </a:xfrm>
        </p:grpSpPr>
        <p:graphicFrame>
          <p:nvGraphicFramePr>
            <p:cNvPr id="4" name="对象 3">
              <a:hlinkClick r:id="" action="ppaction://ole?verb=0"/>
            </p:cNvPr>
            <p:cNvGraphicFramePr/>
            <p:nvPr/>
          </p:nvGraphicFramePr>
          <p:xfrm>
            <a:off x="1575" y="3535"/>
            <a:ext cx="4421" cy="1444"/>
          </p:xfrm>
          <a:graphic>
            <a:graphicData uri="http://schemas.openxmlformats.org/presentationml/2006/ole">
              <mc:AlternateContent xmlns:mc="http://schemas.openxmlformats.org/markup-compatibility/2006">
                <mc:Choice xmlns:v="urn:schemas-microsoft-com:vml" Requires="v">
                  <p:oleObj spid="_x0000_s129163" r:id="rId4" imgW="23164800" imgH="8229600" progId="Equation.3">
                    <p:embed/>
                  </p:oleObj>
                </mc:Choice>
                <mc:Fallback>
                  <p:oleObj r:id="rId4" imgW="23164800" imgH="8229600" progId="Equation.3">
                    <p:embed/>
                    <p:pic>
                      <p:nvPicPr>
                        <p:cNvPr id="0" name="图片 7169" descr="image620"/>
                        <p:cNvPicPr/>
                        <p:nvPr/>
                      </p:nvPicPr>
                      <p:blipFill>
                        <a:blip r:embed="rId5"/>
                        <a:stretch>
                          <a:fillRect/>
                        </a:stretch>
                      </p:blipFill>
                      <p:spPr>
                        <a:xfrm>
                          <a:off x="1575" y="3535"/>
                          <a:ext cx="4421" cy="1444"/>
                        </a:xfrm>
                        <a:prstGeom prst="rect">
                          <a:avLst/>
                        </a:prstGeom>
                        <a:noFill/>
                        <a:ln w="9525">
                          <a:noFill/>
                        </a:ln>
                      </p:spPr>
                    </p:pic>
                  </p:oleObj>
                </mc:Fallback>
              </mc:AlternateContent>
            </a:graphicData>
          </a:graphic>
        </p:graphicFrame>
        <p:graphicFrame>
          <p:nvGraphicFramePr>
            <p:cNvPr id="8" name="对象 7">
              <a:hlinkClick r:id="" action="ppaction://ole?verb=0"/>
            </p:cNvPr>
            <p:cNvGraphicFramePr/>
            <p:nvPr/>
          </p:nvGraphicFramePr>
          <p:xfrm>
            <a:off x="3168" y="4894"/>
            <a:ext cx="14795" cy="1750"/>
          </p:xfrm>
          <a:graphic>
            <a:graphicData uri="http://schemas.openxmlformats.org/presentationml/2006/ole">
              <mc:AlternateContent xmlns:mc="http://schemas.openxmlformats.org/markup-compatibility/2006">
                <mc:Choice xmlns:v="urn:schemas-microsoft-com:vml" Requires="v">
                  <p:oleObj spid="_x0000_s129164" r:id="rId6" imgW="62788800" imgH="9753600" progId="Equation.3">
                    <p:embed/>
                  </p:oleObj>
                </mc:Choice>
                <mc:Fallback>
                  <p:oleObj r:id="rId6" imgW="62788800" imgH="9753600" progId="Equation.3">
                    <p:embed/>
                    <p:pic>
                      <p:nvPicPr>
                        <p:cNvPr id="0" name="图片 2048" descr="image621"/>
                        <p:cNvPicPr/>
                        <p:nvPr/>
                      </p:nvPicPr>
                      <p:blipFill>
                        <a:blip r:embed="rId7"/>
                        <a:stretch>
                          <a:fillRect/>
                        </a:stretch>
                      </p:blipFill>
                      <p:spPr>
                        <a:xfrm>
                          <a:off x="3168" y="4894"/>
                          <a:ext cx="14795" cy="1750"/>
                        </a:xfrm>
                        <a:prstGeom prst="rect">
                          <a:avLst/>
                        </a:prstGeom>
                        <a:noFill/>
                        <a:ln w="9525">
                          <a:noFill/>
                        </a:ln>
                      </p:spPr>
                    </p:pic>
                  </p:oleObj>
                </mc:Fallback>
              </mc:AlternateContent>
            </a:graphicData>
          </a:graphic>
        </p:graphicFrame>
      </p:grpSp>
      <p:sp>
        <p:nvSpPr>
          <p:cNvPr id="10" name="标题 2"/>
          <p:cNvSpPr txBox="1"/>
          <p:nvPr/>
        </p:nvSpPr>
        <p:spPr>
          <a:xfrm>
            <a:off x="1054646" y="981522"/>
            <a:ext cx="8229600" cy="752475"/>
          </a:xfr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800" b="1" i="0" u="none" strike="noStrike" kern="1200" cap="none" spc="0" normalizeH="0" baseline="0" noProof="0" dirty="0" smtClean="0">
                <a:ln>
                  <a:noFill/>
                </a:ln>
                <a:solidFill>
                  <a:srgbClr val="FF0000"/>
                </a:solidFill>
                <a:effectLst/>
                <a:uLnTx/>
                <a:uFillTx/>
                <a:latin typeface="+mj-lt"/>
                <a:ea typeface="+mj-ea"/>
                <a:cs typeface="+mj-cs"/>
              </a:rPr>
              <a:t>例</a:t>
            </a:r>
            <a:r>
              <a:rPr kumimoji="0" lang="zh-CN" altLang="en-US" sz="2800" b="1" i="0" u="none" strike="noStrike" kern="1200" cap="none" spc="0" normalizeH="0" baseline="0" noProof="0" dirty="0" smtClean="0">
                <a:ln>
                  <a:noFill/>
                </a:ln>
                <a:solidFill>
                  <a:schemeClr val="tx1"/>
                </a:solidFill>
                <a:effectLst/>
                <a:uLnTx/>
                <a:uFillTx/>
                <a:latin typeface="+mj-lt"/>
                <a:ea typeface="+mj-ea"/>
                <a:cs typeface="+mj-cs"/>
              </a:rPr>
              <a:t>  某个随机变量</a:t>
            </a:r>
            <a:r>
              <a:rPr kumimoji="0" lang="en-US" altLang="zh-CN" sz="2800" b="1" i="1" u="none" strike="noStrike" kern="1200" cap="none" spc="0" normalizeH="0" baseline="0" noProof="0" dirty="0" smtClean="0">
                <a:ln>
                  <a:noFill/>
                </a:ln>
                <a:solidFill>
                  <a:schemeClr val="tx1"/>
                </a:solidFill>
                <a:effectLst/>
                <a:uLnTx/>
                <a:uFillTx/>
                <a:latin typeface="+mj-lt"/>
                <a:ea typeface="+mj-ea"/>
                <a:cs typeface="+mj-cs"/>
              </a:rPr>
              <a:t>X</a:t>
            </a:r>
            <a:r>
              <a:rPr kumimoji="0" lang="en-US" altLang="zh-CN" sz="2800" b="1" u="none" strike="noStrike" kern="1200" cap="none" spc="0" normalizeH="0" baseline="0" noProof="0" dirty="0" smtClean="0">
                <a:ln>
                  <a:noFill/>
                </a:ln>
                <a:solidFill>
                  <a:schemeClr val="tx1"/>
                </a:solidFill>
                <a:effectLst/>
                <a:uLnTx/>
                <a:uFillTx/>
                <a:latin typeface="+mj-lt"/>
                <a:ea typeface="+mj-ea"/>
                <a:cs typeface="+mj-cs"/>
              </a:rPr>
              <a:t> </a:t>
            </a:r>
            <a:r>
              <a:rPr kumimoji="0" lang="zh-CN" altLang="en-US" sz="2800" b="1" u="none" strike="noStrike" kern="1200" cap="none" spc="0" normalizeH="0" baseline="0" noProof="0" dirty="0" smtClean="0">
                <a:ln>
                  <a:noFill/>
                </a:ln>
                <a:solidFill>
                  <a:schemeClr val="tx1"/>
                </a:solidFill>
                <a:effectLst/>
                <a:uLnTx/>
                <a:uFillTx/>
                <a:latin typeface="+mj-lt"/>
                <a:ea typeface="+mj-ea"/>
                <a:cs typeface="+mj-cs"/>
              </a:rPr>
              <a:t>的分布律如下，求其数学期望。</a:t>
            </a:r>
            <a:endParaRPr kumimoji="0" lang="zh-CN" altLang="en-US" sz="2800" b="1" i="1" u="none" strike="noStrike" kern="1200" cap="none" spc="0" normalizeH="0" baseline="0" noProof="0" dirty="0">
              <a:ln>
                <a:noFill/>
              </a:ln>
              <a:solidFill>
                <a:schemeClr val="tx1"/>
              </a:solidFill>
              <a:effectLst/>
              <a:uLnTx/>
              <a:uFillTx/>
              <a:latin typeface="+mj-lt"/>
              <a:ea typeface="+mj-ea"/>
              <a:cs typeface="+mj-cs"/>
            </a:endParaRPr>
          </a:p>
        </p:txBody>
      </p:sp>
      <p:sp>
        <p:nvSpPr>
          <p:cNvPr id="11" name="矩形 10"/>
          <p:cNvSpPr/>
          <p:nvPr/>
        </p:nvSpPr>
        <p:spPr>
          <a:xfrm>
            <a:off x="1015931" y="3069754"/>
            <a:ext cx="902811" cy="523220"/>
          </a:xfrm>
          <a:prstGeom prst="rect">
            <a:avLst/>
          </a:prstGeom>
        </p:spPr>
        <p:txBody>
          <a:bodyPr wrap="none">
            <a:spAutoFit/>
          </a:bodyPr>
          <a:lstStyle/>
          <a:p>
            <a:r>
              <a:rPr lang="zh-CN" altLang="en-US" sz="2800" dirty="0" smtClean="0">
                <a:latin typeface="Arial" panose="020B0604020202020204" pitchFamily="34" charset="0"/>
              </a:rPr>
              <a:t>解：</a:t>
            </a:r>
            <a:endParaRPr lang="zh-CN" altLang="en-US" sz="28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p:nvPr/>
        </p:nvSpPr>
        <p:spPr>
          <a:xfrm>
            <a:off x="490855" y="1151255"/>
            <a:ext cx="10786745" cy="514350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4"/>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5"/>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6"/>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latin typeface="Arial" panose="020B0604020202020204" pitchFamily="34" charset="0"/>
              </a:rPr>
              <a:t>      假设</a:t>
            </a:r>
            <a:r>
              <a:rPr lang="en-US" altLang="zh-CN" dirty="0">
                <a:latin typeface="Arial" panose="020B0604020202020204" pitchFamily="34" charset="0"/>
              </a:rPr>
              <a:t>C</a:t>
            </a:r>
            <a:r>
              <a:rPr lang="zh-CN" altLang="en-US" dirty="0">
                <a:latin typeface="Arial" panose="020B0604020202020204" pitchFamily="34" charset="0"/>
              </a:rPr>
              <a:t>为一个常数，</a:t>
            </a:r>
            <a:r>
              <a:rPr lang="en-US" altLang="zh-CN" dirty="0">
                <a:latin typeface="Arial" panose="020B0604020202020204" pitchFamily="34" charset="0"/>
              </a:rPr>
              <a:t>X</a:t>
            </a:r>
            <a:r>
              <a:rPr lang="zh-CN" altLang="en-US" dirty="0">
                <a:latin typeface="Arial" panose="020B0604020202020204" pitchFamily="34" charset="0"/>
              </a:rPr>
              <a:t>和</a:t>
            </a:r>
            <a:r>
              <a:rPr lang="en-US" altLang="zh-CN" dirty="0" smtClean="0">
                <a:latin typeface="Arial" panose="020B0604020202020204" pitchFamily="34" charset="0"/>
              </a:rPr>
              <a:t>Y</a:t>
            </a:r>
            <a:r>
              <a:rPr lang="zh-CN" altLang="en-US" dirty="0" smtClean="0">
                <a:latin typeface="Arial" panose="020B0604020202020204" pitchFamily="34" charset="0"/>
              </a:rPr>
              <a:t>是两</a:t>
            </a:r>
            <a:r>
              <a:rPr lang="zh-CN" altLang="en-US" dirty="0">
                <a:latin typeface="Arial" panose="020B0604020202020204" pitchFamily="34" charset="0"/>
              </a:rPr>
              <a:t>个随机变量，</a:t>
            </a:r>
            <a:r>
              <a:rPr lang="zh-CN" altLang="en-US" dirty="0" smtClean="0">
                <a:latin typeface="Arial" panose="020B0604020202020204" pitchFamily="34" charset="0"/>
              </a:rPr>
              <a:t>那么数学期望有以下</a:t>
            </a:r>
            <a:r>
              <a:rPr lang="zh-CN" altLang="en-US" dirty="0">
                <a:latin typeface="Arial" panose="020B0604020202020204" pitchFamily="34" charset="0"/>
              </a:rPr>
              <a:t>性质：</a:t>
            </a:r>
            <a:endParaRPr lang="en-US" altLang="zh-CN" dirty="0">
              <a:latin typeface="Arial" panose="020B0604020202020204" pitchFamily="34" charset="0"/>
            </a:endParaRPr>
          </a:p>
        </p:txBody>
      </p:sp>
      <p:graphicFrame>
        <p:nvGraphicFramePr>
          <p:cNvPr id="5" name="对象 4">
            <a:hlinkClick r:id="" action="ppaction://ole?verb=0"/>
          </p:cNvPr>
          <p:cNvGraphicFramePr/>
          <p:nvPr/>
        </p:nvGraphicFramePr>
        <p:xfrm>
          <a:off x="2787015" y="2602136"/>
          <a:ext cx="2012047" cy="539626"/>
        </p:xfrm>
        <a:graphic>
          <a:graphicData uri="http://schemas.openxmlformats.org/presentationml/2006/ole">
            <mc:AlternateContent xmlns:mc="http://schemas.openxmlformats.org/markup-compatibility/2006">
              <mc:Choice xmlns:v="urn:schemas-microsoft-com:vml" Requires="v">
                <p:oleObj spid="_x0000_s130391" r:id="rId7" imgW="14630400" imgH="5181600" progId="Equation.3">
                  <p:embed/>
                </p:oleObj>
              </mc:Choice>
              <mc:Fallback>
                <p:oleObj r:id="rId7" imgW="14630400" imgH="5181600" progId="Equation.3">
                  <p:embed/>
                  <p:pic>
                    <p:nvPicPr>
                      <p:cNvPr id="0" name="图片 8192" descr="image622"/>
                      <p:cNvPicPr/>
                      <p:nvPr/>
                    </p:nvPicPr>
                    <p:blipFill>
                      <a:blip r:embed="rId8"/>
                      <a:stretch>
                        <a:fillRect/>
                      </a:stretch>
                    </p:blipFill>
                    <p:spPr>
                      <a:xfrm>
                        <a:off x="2787015" y="2602136"/>
                        <a:ext cx="2012047" cy="539626"/>
                      </a:xfrm>
                      <a:prstGeom prst="rect">
                        <a:avLst/>
                      </a:prstGeom>
                      <a:noFill/>
                      <a:ln w="9525">
                        <a:noFill/>
                      </a:ln>
                    </p:spPr>
                  </p:pic>
                </p:oleObj>
              </mc:Fallback>
            </mc:AlternateContent>
          </a:graphicData>
        </a:graphic>
      </p:graphicFrame>
      <p:graphicFrame>
        <p:nvGraphicFramePr>
          <p:cNvPr id="7" name="对象 6">
            <a:hlinkClick r:id="" action="ppaction://ole?verb=0"/>
          </p:cNvPr>
          <p:cNvGraphicFramePr/>
          <p:nvPr/>
        </p:nvGraphicFramePr>
        <p:xfrm>
          <a:off x="5421630" y="2602771"/>
          <a:ext cx="3049840" cy="538991"/>
        </p:xfrm>
        <a:graphic>
          <a:graphicData uri="http://schemas.openxmlformats.org/presentationml/2006/ole">
            <mc:AlternateContent xmlns:mc="http://schemas.openxmlformats.org/markup-compatibility/2006">
              <mc:Choice xmlns:v="urn:schemas-microsoft-com:vml" Requires="v">
                <p:oleObj spid="_x0000_s130392" r:id="rId9" imgW="24993600" imgH="5181600" progId="Equation.3">
                  <p:embed/>
                </p:oleObj>
              </mc:Choice>
              <mc:Fallback>
                <p:oleObj r:id="rId9" imgW="24993600" imgH="5181600" progId="Equation.3">
                  <p:embed/>
                  <p:pic>
                    <p:nvPicPr>
                      <p:cNvPr id="0" name="图片 8193" descr="image623"/>
                      <p:cNvPicPr/>
                      <p:nvPr/>
                    </p:nvPicPr>
                    <p:blipFill>
                      <a:blip r:embed="rId10"/>
                      <a:stretch>
                        <a:fillRect/>
                      </a:stretch>
                    </p:blipFill>
                    <p:spPr>
                      <a:xfrm>
                        <a:off x="5421630" y="2602771"/>
                        <a:ext cx="3049840" cy="538991"/>
                      </a:xfrm>
                      <a:prstGeom prst="rect">
                        <a:avLst/>
                      </a:prstGeom>
                      <a:noFill/>
                      <a:ln w="9525">
                        <a:noFill/>
                      </a:ln>
                    </p:spPr>
                  </p:pic>
                </p:oleObj>
              </mc:Fallback>
            </mc:AlternateContent>
          </a:graphicData>
        </a:graphic>
      </p:graphicFrame>
      <p:graphicFrame>
        <p:nvGraphicFramePr>
          <p:cNvPr id="8" name="对象 7">
            <a:hlinkClick r:id="" action="ppaction://ole?verb=0"/>
          </p:cNvPr>
          <p:cNvGraphicFramePr/>
          <p:nvPr/>
        </p:nvGraphicFramePr>
        <p:xfrm>
          <a:off x="3138170" y="3406036"/>
          <a:ext cx="3965148" cy="527814"/>
        </p:xfrm>
        <a:graphic>
          <a:graphicData uri="http://schemas.openxmlformats.org/presentationml/2006/ole">
            <mc:AlternateContent xmlns:mc="http://schemas.openxmlformats.org/markup-compatibility/2006">
              <mc:Choice xmlns:v="urn:schemas-microsoft-com:vml" Requires="v">
                <p:oleObj spid="_x0000_s130393" r:id="rId11" imgW="36576000" imgH="5181600" progId="Equation.3">
                  <p:embed/>
                </p:oleObj>
              </mc:Choice>
              <mc:Fallback>
                <p:oleObj r:id="rId11" imgW="36576000" imgH="5181600" progId="Equation.3">
                  <p:embed/>
                  <p:pic>
                    <p:nvPicPr>
                      <p:cNvPr id="0" name="图片 8194" descr="image624"/>
                      <p:cNvPicPr/>
                      <p:nvPr/>
                    </p:nvPicPr>
                    <p:blipFill>
                      <a:blip r:embed="rId12"/>
                      <a:stretch>
                        <a:fillRect/>
                      </a:stretch>
                    </p:blipFill>
                    <p:spPr>
                      <a:xfrm>
                        <a:off x="3138170" y="3406036"/>
                        <a:ext cx="3965148" cy="527814"/>
                      </a:xfrm>
                      <a:prstGeom prst="rect">
                        <a:avLst/>
                      </a:prstGeom>
                      <a:noFill/>
                      <a:ln w="9525">
                        <a:noFill/>
                      </a:ln>
                    </p:spPr>
                  </p:pic>
                </p:oleObj>
              </mc:Fallback>
            </mc:AlternateContent>
          </a:graphicData>
        </a:graphic>
      </p:graphicFrame>
      <p:graphicFrame>
        <p:nvGraphicFramePr>
          <p:cNvPr id="9" name="对象 8">
            <a:hlinkClick r:id="" action="ppaction://ole?verb=0"/>
          </p:cNvPr>
          <p:cNvGraphicFramePr/>
          <p:nvPr/>
        </p:nvGraphicFramePr>
        <p:xfrm>
          <a:off x="887095" y="4278640"/>
          <a:ext cx="7296343" cy="519306"/>
        </p:xfrm>
        <a:graphic>
          <a:graphicData uri="http://schemas.openxmlformats.org/presentationml/2006/ole">
            <mc:AlternateContent xmlns:mc="http://schemas.openxmlformats.org/markup-compatibility/2006">
              <mc:Choice xmlns:v="urn:schemas-microsoft-com:vml" Requires="v">
                <p:oleObj spid="_x0000_s130394" r:id="rId13" imgW="70408800" imgH="5181600" progId="Equation.3">
                  <p:embed/>
                </p:oleObj>
              </mc:Choice>
              <mc:Fallback>
                <p:oleObj r:id="rId13" imgW="70408800" imgH="5181600" progId="Equation.3">
                  <p:embed/>
                  <p:pic>
                    <p:nvPicPr>
                      <p:cNvPr id="0" name="图片 8195" descr="image625"/>
                      <p:cNvPicPr/>
                      <p:nvPr/>
                    </p:nvPicPr>
                    <p:blipFill>
                      <a:blip r:embed="rId14"/>
                      <a:stretch>
                        <a:fillRect/>
                      </a:stretch>
                    </p:blipFill>
                    <p:spPr>
                      <a:xfrm>
                        <a:off x="887095" y="4278640"/>
                        <a:ext cx="7296343" cy="519306"/>
                      </a:xfrm>
                      <a:prstGeom prst="rect">
                        <a:avLst/>
                      </a:prstGeom>
                      <a:noFill/>
                      <a:ln w="9525">
                        <a:noFill/>
                      </a:ln>
                    </p:spPr>
                  </p:pic>
                </p:oleObj>
              </mc:Fallback>
            </mc:AlternateContent>
          </a:graphicData>
        </a:graphic>
      </p:graphicFrame>
      <p:graphicFrame>
        <p:nvGraphicFramePr>
          <p:cNvPr id="10" name="对象 9">
            <a:hlinkClick r:id="" action="ppaction://ole?verb=0"/>
          </p:cNvPr>
          <p:cNvGraphicFramePr/>
          <p:nvPr/>
        </p:nvGraphicFramePr>
        <p:xfrm>
          <a:off x="837188" y="5085979"/>
          <a:ext cx="7418258" cy="504056"/>
        </p:xfrm>
        <a:graphic>
          <a:graphicData uri="http://schemas.openxmlformats.org/presentationml/2006/ole">
            <mc:AlternateContent xmlns:mc="http://schemas.openxmlformats.org/markup-compatibility/2006">
              <mc:Choice xmlns:v="urn:schemas-microsoft-com:vml" Requires="v">
                <p:oleObj spid="_x0000_s130395" r:id="rId15" imgW="64008000" imgH="5181600" progId="Equation.3">
                  <p:embed/>
                </p:oleObj>
              </mc:Choice>
              <mc:Fallback>
                <p:oleObj r:id="rId15" imgW="64008000" imgH="5181600" progId="Equation.3">
                  <p:embed/>
                  <p:pic>
                    <p:nvPicPr>
                      <p:cNvPr id="0" name="图片 130052" descr="image626"/>
                      <p:cNvPicPr/>
                      <p:nvPr/>
                    </p:nvPicPr>
                    <p:blipFill>
                      <a:blip r:embed="rId16"/>
                      <a:stretch>
                        <a:fillRect/>
                      </a:stretch>
                    </p:blipFill>
                    <p:spPr>
                      <a:xfrm>
                        <a:off x="837188" y="5085979"/>
                        <a:ext cx="7418258" cy="504056"/>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14686" y="445071"/>
            <a:ext cx="8229600" cy="752475"/>
          </a:xfrm>
        </p:spPr>
        <p:txBody>
          <a:bodyPr>
            <a:normAutofit/>
          </a:bodyPr>
          <a:lstStyle/>
          <a:p>
            <a:r>
              <a:rPr lang="en-US" altLang="zh-CN" sz="3200" b="1" dirty="0" smtClean="0">
                <a:latin typeface="+mj-ea"/>
              </a:rPr>
              <a:t>2</a:t>
            </a:r>
            <a:r>
              <a:rPr lang="zh-CN" altLang="en-US" sz="3200" b="1" dirty="0" smtClean="0">
                <a:latin typeface="+mj-ea"/>
              </a:rPr>
              <a:t>、方差</a:t>
            </a:r>
            <a:endParaRPr lang="zh-CN" altLang="en-US" sz="3200" b="1" dirty="0">
              <a:latin typeface="+mj-ea"/>
            </a:endParaRPr>
          </a:p>
        </p:txBody>
      </p:sp>
      <p:sp>
        <p:nvSpPr>
          <p:cNvPr id="6" name="内容占位符 4"/>
          <p:cNvSpPr/>
          <p:nvPr/>
        </p:nvSpPr>
        <p:spPr>
          <a:xfrm>
            <a:off x="506095" y="1151255"/>
            <a:ext cx="10786745" cy="514350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4"/>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5"/>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6"/>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latin typeface="Arial" panose="020B0604020202020204" pitchFamily="34" charset="0"/>
              </a:rPr>
              <a:t>    方差</a:t>
            </a:r>
            <a:r>
              <a:rPr lang="en-US" altLang="zh-CN" dirty="0">
                <a:latin typeface="Arial" panose="020B0604020202020204" pitchFamily="34" charset="0"/>
              </a:rPr>
              <a:t>(variance)</a:t>
            </a:r>
            <a:r>
              <a:rPr lang="zh-CN" altLang="en-US" dirty="0">
                <a:latin typeface="Arial" panose="020B0604020202020204" pitchFamily="34" charset="0"/>
              </a:rPr>
              <a:t>是衡量随机变量或一组数据时离散程度的度量，是用来度量随机变量和其数学期望之间的偏离程度。即方差是衡量数据源数据和期望均值相差的度量值。</a:t>
            </a:r>
          </a:p>
        </p:txBody>
      </p:sp>
      <p:graphicFrame>
        <p:nvGraphicFramePr>
          <p:cNvPr id="5" name="对象 4">
            <a:hlinkClick r:id="" action="ppaction://ole?verb=0"/>
          </p:cNvPr>
          <p:cNvGraphicFramePr/>
          <p:nvPr>
            <p:extLst>
              <p:ext uri="{D42A27DB-BD31-4B8C-83A1-F6EECF244321}">
                <p14:modId xmlns:p14="http://schemas.microsoft.com/office/powerpoint/2010/main" val="4158158188"/>
              </p:ext>
            </p:extLst>
          </p:nvPr>
        </p:nvGraphicFramePr>
        <p:xfrm>
          <a:off x="2494806" y="4221882"/>
          <a:ext cx="5899785" cy="1193800"/>
        </p:xfrm>
        <a:graphic>
          <a:graphicData uri="http://schemas.openxmlformats.org/presentationml/2006/ole">
            <mc:AlternateContent xmlns:mc="http://schemas.openxmlformats.org/markup-compatibility/2006">
              <mc:Choice xmlns:v="urn:schemas-microsoft-com:vml" Requires="v">
                <p:oleObj spid="_x0000_s135443" r:id="rId7" imgW="52730400" imgH="10668000" progId="Equation.3">
                  <p:embed/>
                </p:oleObj>
              </mc:Choice>
              <mc:Fallback>
                <p:oleObj r:id="rId7" imgW="52730400" imgH="10668000" progId="Equation.3">
                  <p:embed/>
                  <p:pic>
                    <p:nvPicPr>
                      <p:cNvPr id="0" name="图片 4096" descr="image647"/>
                      <p:cNvPicPr/>
                      <p:nvPr/>
                    </p:nvPicPr>
                    <p:blipFill>
                      <a:blip r:embed="rId8"/>
                      <a:stretch>
                        <a:fillRect/>
                      </a:stretch>
                    </p:blipFill>
                    <p:spPr>
                      <a:xfrm>
                        <a:off x="2494806" y="4221882"/>
                        <a:ext cx="5899785" cy="1193800"/>
                      </a:xfrm>
                      <a:prstGeom prst="rect">
                        <a:avLst/>
                      </a:prstGeom>
                      <a:noFill/>
                      <a:ln w="9525">
                        <a:noFill/>
                      </a:ln>
                    </p:spPr>
                  </p:pic>
                </p:oleObj>
              </mc:Fallback>
            </mc:AlternateContent>
          </a:graphicData>
        </a:graphic>
      </p:graphicFrame>
      <p:graphicFrame>
        <p:nvGraphicFramePr>
          <p:cNvPr id="7" name="对象 6">
            <a:hlinkClick r:id="" action="ppaction://ole?verb=0"/>
          </p:cNvPr>
          <p:cNvGraphicFramePr/>
          <p:nvPr>
            <p:extLst>
              <p:ext uri="{D42A27DB-BD31-4B8C-83A1-F6EECF244321}">
                <p14:modId xmlns:p14="http://schemas.microsoft.com/office/powerpoint/2010/main" val="3443833596"/>
              </p:ext>
            </p:extLst>
          </p:nvPr>
        </p:nvGraphicFramePr>
        <p:xfrm>
          <a:off x="2185352" y="5576875"/>
          <a:ext cx="7428230" cy="685165"/>
        </p:xfrm>
        <a:graphic>
          <a:graphicData uri="http://schemas.openxmlformats.org/presentationml/2006/ole">
            <mc:AlternateContent xmlns:mc="http://schemas.openxmlformats.org/markup-compatibility/2006">
              <mc:Choice xmlns:v="urn:schemas-microsoft-com:vml" Requires="v">
                <p:oleObj spid="_x0000_s135444" r:id="rId9" imgW="62788800" imgH="5791200" progId="Equation.3">
                  <p:embed/>
                </p:oleObj>
              </mc:Choice>
              <mc:Fallback>
                <p:oleObj r:id="rId9" imgW="62788800" imgH="5791200" progId="Equation.3">
                  <p:embed/>
                  <p:pic>
                    <p:nvPicPr>
                      <p:cNvPr id="0" name="图片 4097" descr="image648"/>
                      <p:cNvPicPr/>
                      <p:nvPr/>
                    </p:nvPicPr>
                    <p:blipFill>
                      <a:blip r:embed="rId10"/>
                      <a:stretch>
                        <a:fillRect/>
                      </a:stretch>
                    </p:blipFill>
                    <p:spPr>
                      <a:xfrm>
                        <a:off x="2185352" y="5576875"/>
                        <a:ext cx="7428230" cy="685165"/>
                      </a:xfrm>
                      <a:prstGeom prst="rect">
                        <a:avLst/>
                      </a:prstGeom>
                      <a:noFill/>
                      <a:ln w="9525">
                        <a:noFill/>
                      </a:ln>
                    </p:spPr>
                  </p:pic>
                </p:oleObj>
              </mc:Fallback>
            </mc:AlternateContent>
          </a:graphicData>
        </a:graphic>
      </p:graphicFrame>
      <p:graphicFrame>
        <p:nvGraphicFramePr>
          <p:cNvPr id="8" name="对象 7">
            <a:hlinkClick r:id="" action="ppaction://ole?verb=0"/>
          </p:cNvPr>
          <p:cNvGraphicFramePr/>
          <p:nvPr>
            <p:extLst>
              <p:ext uri="{D42A27DB-BD31-4B8C-83A1-F6EECF244321}">
                <p14:modId xmlns:p14="http://schemas.microsoft.com/office/powerpoint/2010/main" val="1792316930"/>
              </p:ext>
            </p:extLst>
          </p:nvPr>
        </p:nvGraphicFramePr>
        <p:xfrm>
          <a:off x="5899467" y="3141762"/>
          <a:ext cx="4144010" cy="868680"/>
        </p:xfrm>
        <a:graphic>
          <a:graphicData uri="http://schemas.openxmlformats.org/presentationml/2006/ole">
            <mc:AlternateContent xmlns:mc="http://schemas.openxmlformats.org/markup-compatibility/2006">
              <mc:Choice xmlns:v="urn:schemas-microsoft-com:vml" Requires="v">
                <p:oleObj spid="_x0000_s135445" r:id="rId11" imgW="37795200" imgH="7924800" progId="Equation.3">
                  <p:embed/>
                </p:oleObj>
              </mc:Choice>
              <mc:Fallback>
                <p:oleObj r:id="rId11" imgW="37795200" imgH="7924800" progId="Equation.3">
                  <p:embed/>
                  <p:pic>
                    <p:nvPicPr>
                      <p:cNvPr id="0" name="图片 4098" descr="image649"/>
                      <p:cNvPicPr/>
                      <p:nvPr/>
                    </p:nvPicPr>
                    <p:blipFill>
                      <a:blip r:embed="rId12"/>
                      <a:stretch>
                        <a:fillRect/>
                      </a:stretch>
                    </p:blipFill>
                    <p:spPr>
                      <a:xfrm>
                        <a:off x="5899467" y="3141762"/>
                        <a:ext cx="4144010" cy="868680"/>
                      </a:xfrm>
                      <a:prstGeom prst="rect">
                        <a:avLst/>
                      </a:prstGeom>
                      <a:noFill/>
                      <a:ln w="9525">
                        <a:noFill/>
                      </a:ln>
                    </p:spPr>
                  </p:pic>
                </p:oleObj>
              </mc:Fallback>
            </mc:AlternateContent>
          </a:graphicData>
        </a:graphic>
      </p:graphicFrame>
      <p:graphicFrame>
        <p:nvGraphicFramePr>
          <p:cNvPr id="9" name="对象 8">
            <a:hlinkClick r:id="" action="ppaction://ole?verb=0"/>
          </p:cNvPr>
          <p:cNvGraphicFramePr/>
          <p:nvPr>
            <p:extLst>
              <p:ext uri="{D42A27DB-BD31-4B8C-83A1-F6EECF244321}">
                <p14:modId xmlns:p14="http://schemas.microsoft.com/office/powerpoint/2010/main" val="1763018472"/>
              </p:ext>
            </p:extLst>
          </p:nvPr>
        </p:nvGraphicFramePr>
        <p:xfrm>
          <a:off x="1918742" y="3146941"/>
          <a:ext cx="3551278" cy="1152128"/>
        </p:xfrm>
        <a:graphic>
          <a:graphicData uri="http://schemas.openxmlformats.org/presentationml/2006/ole">
            <mc:AlternateContent xmlns:mc="http://schemas.openxmlformats.org/markup-compatibility/2006">
              <mc:Choice xmlns:v="urn:schemas-microsoft-com:vml" Requires="v">
                <p:oleObj spid="_x0000_s135446" r:id="rId13" imgW="34747200" imgH="10363200" progId="Equation.3">
                  <p:embed/>
                </p:oleObj>
              </mc:Choice>
              <mc:Fallback>
                <p:oleObj r:id="rId13" imgW="34747200" imgH="10363200" progId="Equation.3">
                  <p:embed/>
                  <p:pic>
                    <p:nvPicPr>
                      <p:cNvPr id="0" name="图片 4099" descr="image650"/>
                      <p:cNvPicPr/>
                      <p:nvPr/>
                    </p:nvPicPr>
                    <p:blipFill>
                      <a:blip r:embed="rId14"/>
                      <a:stretch>
                        <a:fillRect/>
                      </a:stretch>
                    </p:blipFill>
                    <p:spPr>
                      <a:xfrm>
                        <a:off x="1918742" y="3146941"/>
                        <a:ext cx="3551278" cy="1152128"/>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eaLnBrk="1" hangingPunct="1"/>
            <a:fld id="{9A0DB2DC-4C9A-4742-B13C-FB6460FD3503}" type="slidenum">
              <a:rPr lang="zh-CN" altLang="en-US" smtClean="0"/>
              <a:t>147</a:t>
            </a:fld>
            <a:endParaRPr lang="zh-CN" altLang="en-US" dirty="0">
              <a:latin typeface="Times New Roman" panose="02020603050405020304" pitchFamily="18" charset="0"/>
            </a:endParaRPr>
          </a:p>
        </p:txBody>
      </p:sp>
      <p:graphicFrame>
        <p:nvGraphicFramePr>
          <p:cNvPr id="451586" name="图片 4097" descr="image648">
            <a:hlinkClick r:id="" action="ppaction://ole?verb=0"/>
          </p:cNvPr>
          <p:cNvGraphicFramePr/>
          <p:nvPr/>
        </p:nvGraphicFramePr>
        <p:xfrm>
          <a:off x="2422798" y="1341562"/>
          <a:ext cx="6394152" cy="3824287"/>
        </p:xfrm>
        <a:graphic>
          <a:graphicData uri="http://schemas.openxmlformats.org/presentationml/2006/ole">
            <mc:AlternateContent xmlns:mc="http://schemas.openxmlformats.org/markup-compatibility/2006">
              <mc:Choice xmlns:v="urn:schemas-microsoft-com:vml" Requires="v">
                <p:oleObj spid="_x0000_s136263" name="Equation" r:id="rId3" imgW="88087200" imgH="66751200" progId="Equation.DSMT4">
                  <p:embed/>
                </p:oleObj>
              </mc:Choice>
              <mc:Fallback>
                <p:oleObj name="Equation" r:id="rId3" imgW="88087200" imgH="66751200" progId="Equation.DSMT4">
                  <p:embed/>
                  <p:pic>
                    <p:nvPicPr>
                      <p:cNvPr id="0" name="图片 4097" descr="image648"/>
                      <p:cNvPicPr/>
                      <p:nvPr/>
                    </p:nvPicPr>
                    <p:blipFill>
                      <a:blip r:embed="rId4"/>
                      <a:stretch>
                        <a:fillRect/>
                      </a:stretch>
                    </p:blipFill>
                    <p:spPr>
                      <a:xfrm>
                        <a:off x="2422798" y="1341562"/>
                        <a:ext cx="6394152" cy="3824287"/>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1316" name="对象 141315"/>
          <p:cNvGraphicFramePr/>
          <p:nvPr/>
        </p:nvGraphicFramePr>
        <p:xfrm>
          <a:off x="2284342" y="533499"/>
          <a:ext cx="7573777" cy="19054"/>
        </p:xfrm>
        <a:graphic>
          <a:graphicData uri="http://schemas.openxmlformats.org/presentationml/2006/ole">
            <mc:AlternateContent xmlns:mc="http://schemas.openxmlformats.org/markup-compatibility/2006">
              <mc:Choice xmlns:v="urn:schemas-microsoft-com:vml" Requires="v">
                <p:oleObj spid="_x0000_s138719" r:id="rId3" imgW="10096500" imgH="24765" progId="">
                  <p:embed/>
                </p:oleObj>
              </mc:Choice>
              <mc:Fallback>
                <p:oleObj r:id="rId3" imgW="10096500" imgH="24765" progId="">
                  <p:embed/>
                  <p:pic>
                    <p:nvPicPr>
                      <p:cNvPr id="0" name="图片 3178" descr="image15"/>
                      <p:cNvPicPr/>
                      <p:nvPr/>
                    </p:nvPicPr>
                    <p:blipFill>
                      <a:blip r:embed="rId4"/>
                      <a:stretch>
                        <a:fillRect/>
                      </a:stretch>
                    </p:blipFill>
                    <p:spPr>
                      <a:xfrm>
                        <a:off x="2284342" y="533499"/>
                        <a:ext cx="7573777" cy="19054"/>
                      </a:xfrm>
                      <a:prstGeom prst="rect">
                        <a:avLst/>
                      </a:prstGeom>
                      <a:noFill/>
                      <a:ln w="38100">
                        <a:noFill/>
                      </a:ln>
                    </p:spPr>
                  </p:pic>
                </p:oleObj>
              </mc:Fallback>
            </mc:AlternateContent>
          </a:graphicData>
        </a:graphic>
      </p:graphicFrame>
      <p:sp>
        <p:nvSpPr>
          <p:cNvPr id="141321" name="文本框 141320"/>
          <p:cNvSpPr txBox="1"/>
          <p:nvPr/>
        </p:nvSpPr>
        <p:spPr>
          <a:xfrm>
            <a:off x="2055700" y="928860"/>
            <a:ext cx="1219426" cy="521970"/>
          </a:xfrm>
          <a:prstGeom prst="rect">
            <a:avLst/>
          </a:prstGeom>
          <a:noFill/>
          <a:ln w="9525">
            <a:noFill/>
          </a:ln>
        </p:spPr>
        <p:txBody>
          <a:bodyPr>
            <a:spAutoFit/>
          </a:bodyPr>
          <a:lstStyle/>
          <a:p>
            <a:pPr>
              <a:spcBef>
                <a:spcPct val="50000"/>
              </a:spcBef>
            </a:pPr>
            <a:r>
              <a:rPr lang="zh-CN" altLang="en-US" sz="2800" b="1">
                <a:solidFill>
                  <a:srgbClr val="FF0066"/>
                </a:solidFill>
                <a:latin typeface="Times New Roman" panose="02020603050405020304" pitchFamily="18" charset="0"/>
              </a:rPr>
              <a:t>例</a:t>
            </a:r>
            <a:r>
              <a:rPr lang="en-US" altLang="zh-CN" sz="2800" b="1">
                <a:solidFill>
                  <a:srgbClr val="FF0066"/>
                </a:solidFill>
                <a:latin typeface="Times New Roman" panose="02020603050405020304" pitchFamily="18" charset="0"/>
              </a:rPr>
              <a:t>1</a:t>
            </a:r>
          </a:p>
        </p:txBody>
      </p:sp>
      <p:graphicFrame>
        <p:nvGraphicFramePr>
          <p:cNvPr id="141322" name="对象 141321"/>
          <p:cNvGraphicFramePr/>
          <p:nvPr/>
        </p:nvGraphicFramePr>
        <p:xfrm>
          <a:off x="3046483" y="2824686"/>
          <a:ext cx="5857035" cy="1613220"/>
        </p:xfrm>
        <a:graphic>
          <a:graphicData uri="http://schemas.openxmlformats.org/presentationml/2006/ole">
            <mc:AlternateContent xmlns:mc="http://schemas.openxmlformats.org/markup-compatibility/2006">
              <mc:Choice xmlns:v="urn:schemas-microsoft-com:vml" Requires="v">
                <p:oleObj spid="_x0000_s138720" r:id="rId6" imgW="42252900" imgH="12192000" progId="Word.Document.8">
                  <p:embed/>
                </p:oleObj>
              </mc:Choice>
              <mc:Fallback>
                <p:oleObj r:id="rId6" imgW="42252900" imgH="12192000" progId="Word.Document.8">
                  <p:embed/>
                  <p:pic>
                    <p:nvPicPr>
                      <p:cNvPr id="0" name="图片 3172" descr="image655"/>
                      <p:cNvPicPr/>
                      <p:nvPr/>
                    </p:nvPicPr>
                    <p:blipFill>
                      <a:blip r:embed="rId7"/>
                      <a:stretch>
                        <a:fillRect/>
                      </a:stretch>
                    </p:blipFill>
                    <p:spPr>
                      <a:xfrm>
                        <a:off x="3046483" y="2824686"/>
                        <a:ext cx="5857035" cy="1613220"/>
                      </a:xfrm>
                      <a:prstGeom prst="rect">
                        <a:avLst/>
                      </a:prstGeom>
                      <a:noFill/>
                      <a:ln w="38100">
                        <a:noFill/>
                      </a:ln>
                    </p:spPr>
                  </p:pic>
                </p:oleObj>
              </mc:Fallback>
            </mc:AlternateContent>
          </a:graphicData>
        </a:graphic>
      </p:graphicFrame>
      <p:graphicFrame>
        <p:nvGraphicFramePr>
          <p:cNvPr id="141323" name="对象 141322"/>
          <p:cNvGraphicFramePr/>
          <p:nvPr/>
        </p:nvGraphicFramePr>
        <p:xfrm>
          <a:off x="3035369" y="4180663"/>
          <a:ext cx="5868149" cy="1553387"/>
        </p:xfrm>
        <a:graphic>
          <a:graphicData uri="http://schemas.openxmlformats.org/presentationml/2006/ole">
            <mc:AlternateContent xmlns:mc="http://schemas.openxmlformats.org/markup-compatibility/2006">
              <mc:Choice xmlns:v="urn:schemas-microsoft-com:vml" Requires="v">
                <p:oleObj spid="_x0000_s138721" r:id="rId9" imgW="42252900" imgH="12192000" progId="Word.Document.8">
                  <p:embed/>
                </p:oleObj>
              </mc:Choice>
              <mc:Fallback>
                <p:oleObj r:id="rId9" imgW="42252900" imgH="12192000" progId="Word.Document.8">
                  <p:embed/>
                  <p:pic>
                    <p:nvPicPr>
                      <p:cNvPr id="0" name="图片 3123" descr="image656"/>
                      <p:cNvPicPr/>
                      <p:nvPr/>
                    </p:nvPicPr>
                    <p:blipFill>
                      <a:blip r:embed="rId10"/>
                      <a:stretch>
                        <a:fillRect/>
                      </a:stretch>
                    </p:blipFill>
                    <p:spPr>
                      <a:xfrm>
                        <a:off x="3035369" y="4180663"/>
                        <a:ext cx="5868149" cy="1553387"/>
                      </a:xfrm>
                      <a:prstGeom prst="rect">
                        <a:avLst/>
                      </a:prstGeom>
                      <a:noFill/>
                      <a:ln w="38100">
                        <a:noFill/>
                      </a:ln>
                    </p:spPr>
                  </p:pic>
                </p:oleObj>
              </mc:Fallback>
            </mc:AlternateContent>
          </a:graphicData>
        </a:graphic>
      </p:graphicFrame>
      <p:graphicFrame>
        <p:nvGraphicFramePr>
          <p:cNvPr id="141338" name="对象 141337"/>
          <p:cNvGraphicFramePr/>
          <p:nvPr/>
        </p:nvGraphicFramePr>
        <p:xfrm>
          <a:off x="2925811" y="981257"/>
          <a:ext cx="6986294" cy="454109"/>
        </p:xfrm>
        <a:graphic>
          <a:graphicData uri="http://schemas.openxmlformats.org/presentationml/2006/ole">
            <mc:AlternateContent xmlns:mc="http://schemas.openxmlformats.org/markup-compatibility/2006">
              <mc:Choice xmlns:v="urn:schemas-microsoft-com:vml" Requires="v">
                <p:oleObj spid="_x0000_s138722" r:id="rId11" imgW="74980800" imgH="4876800" progId="Equation.3">
                  <p:embed/>
                </p:oleObj>
              </mc:Choice>
              <mc:Fallback>
                <p:oleObj r:id="rId11" imgW="74980800" imgH="4876800" progId="Equation.3">
                  <p:embed/>
                  <p:pic>
                    <p:nvPicPr>
                      <p:cNvPr id="0" name="图片 3170" descr="image657"/>
                      <p:cNvPicPr/>
                      <p:nvPr/>
                    </p:nvPicPr>
                    <p:blipFill>
                      <a:blip r:embed="rId12"/>
                      <a:stretch>
                        <a:fillRect/>
                      </a:stretch>
                    </p:blipFill>
                    <p:spPr>
                      <a:xfrm>
                        <a:off x="2925811" y="981257"/>
                        <a:ext cx="6986294" cy="454109"/>
                      </a:xfrm>
                      <a:prstGeom prst="rect">
                        <a:avLst/>
                      </a:prstGeom>
                      <a:noFill/>
                      <a:ln w="38100">
                        <a:noFill/>
                      </a:ln>
                    </p:spPr>
                  </p:pic>
                </p:oleObj>
              </mc:Fallback>
            </mc:AlternateContent>
          </a:graphicData>
        </a:graphic>
      </p:graphicFrame>
      <p:graphicFrame>
        <p:nvGraphicFramePr>
          <p:cNvPr id="141339" name="对象 141338"/>
          <p:cNvGraphicFramePr/>
          <p:nvPr/>
        </p:nvGraphicFramePr>
        <p:xfrm>
          <a:off x="2998849" y="1557626"/>
          <a:ext cx="3528405" cy="504016"/>
        </p:xfrm>
        <a:graphic>
          <a:graphicData uri="http://schemas.openxmlformats.org/presentationml/2006/ole">
            <mc:AlternateContent xmlns:mc="http://schemas.openxmlformats.org/markup-compatibility/2006">
              <mc:Choice xmlns:v="urn:schemas-microsoft-com:vml" Requires="v">
                <p:oleObj spid="_x0000_s138723" r:id="rId13" imgW="30480000" imgH="4876800" progId="Equation.3">
                  <p:embed/>
                </p:oleObj>
              </mc:Choice>
              <mc:Fallback>
                <p:oleObj r:id="rId13" imgW="30480000" imgH="4876800" progId="Equation.3">
                  <p:embed/>
                  <p:pic>
                    <p:nvPicPr>
                      <p:cNvPr id="0" name="图片 3169" descr="image658"/>
                      <p:cNvPicPr/>
                      <p:nvPr/>
                    </p:nvPicPr>
                    <p:blipFill>
                      <a:blip r:embed="rId14"/>
                      <a:stretch>
                        <a:fillRect/>
                      </a:stretch>
                    </p:blipFill>
                    <p:spPr>
                      <a:xfrm>
                        <a:off x="2998849" y="1557626"/>
                        <a:ext cx="3528405" cy="504016"/>
                      </a:xfrm>
                      <a:prstGeom prst="rect">
                        <a:avLst/>
                      </a:prstGeom>
                      <a:noFill/>
                      <a:ln w="38100">
                        <a:noFill/>
                      </a:ln>
                    </p:spPr>
                  </p:pic>
                </p:oleObj>
              </mc:Fallback>
            </mc:AlternateContent>
          </a:graphicData>
        </a:graphic>
      </p:graphicFrame>
      <p:graphicFrame>
        <p:nvGraphicFramePr>
          <p:cNvPr id="141340" name="对象 141339"/>
          <p:cNvGraphicFramePr/>
          <p:nvPr/>
        </p:nvGraphicFramePr>
        <p:xfrm>
          <a:off x="3070301" y="2205446"/>
          <a:ext cx="3312938" cy="504268"/>
        </p:xfrm>
        <a:graphic>
          <a:graphicData uri="http://schemas.openxmlformats.org/presentationml/2006/ole">
            <mc:AlternateContent xmlns:mc="http://schemas.openxmlformats.org/markup-compatibility/2006">
              <mc:Choice xmlns:v="urn:schemas-microsoft-com:vml" Requires="v">
                <p:oleObj spid="_x0000_s138724" r:id="rId15" imgW="29565600" imgH="4876800" progId="Equation.3">
                  <p:embed/>
                </p:oleObj>
              </mc:Choice>
              <mc:Fallback>
                <p:oleObj r:id="rId15" imgW="29565600" imgH="4876800" progId="Equation.3">
                  <p:embed/>
                  <p:pic>
                    <p:nvPicPr>
                      <p:cNvPr id="0" name="图片 3168" descr="image659"/>
                      <p:cNvPicPr/>
                      <p:nvPr/>
                    </p:nvPicPr>
                    <p:blipFill>
                      <a:blip r:embed="rId16"/>
                      <a:stretch>
                        <a:fillRect/>
                      </a:stretch>
                    </p:blipFill>
                    <p:spPr>
                      <a:xfrm>
                        <a:off x="3070301" y="2205446"/>
                        <a:ext cx="3312938" cy="504268"/>
                      </a:xfrm>
                      <a:prstGeom prst="rect">
                        <a:avLst/>
                      </a:prstGeom>
                      <a:noFill/>
                      <a:ln w="38100">
                        <a:noFill/>
                      </a:ln>
                    </p:spPr>
                  </p:pic>
                </p:oleObj>
              </mc:Fallback>
            </mc:AlternateContent>
          </a:graphicData>
        </a:graphic>
      </p:graphicFrame>
      <p:graphicFrame>
        <p:nvGraphicFramePr>
          <p:cNvPr id="141341" name="对象 141340"/>
          <p:cNvGraphicFramePr/>
          <p:nvPr/>
        </p:nvGraphicFramePr>
        <p:xfrm>
          <a:off x="2565382" y="5590034"/>
          <a:ext cx="5258016" cy="504056"/>
        </p:xfrm>
        <a:graphic>
          <a:graphicData uri="http://schemas.openxmlformats.org/presentationml/2006/ole">
            <mc:AlternateContent xmlns:mc="http://schemas.openxmlformats.org/markup-compatibility/2006">
              <mc:Choice xmlns:v="urn:schemas-microsoft-com:vml" Requires="v">
                <p:oleObj spid="_x0000_s138725" r:id="rId17" imgW="50596800" imgH="4876800" progId="Equation.3">
                  <p:embed/>
                </p:oleObj>
              </mc:Choice>
              <mc:Fallback>
                <p:oleObj r:id="rId17" imgW="50596800" imgH="4876800" progId="Equation.3">
                  <p:embed/>
                  <p:pic>
                    <p:nvPicPr>
                      <p:cNvPr id="0" name="图片 3167" descr="image660"/>
                      <p:cNvPicPr/>
                      <p:nvPr/>
                    </p:nvPicPr>
                    <p:blipFill>
                      <a:blip r:embed="rId18"/>
                      <a:stretch>
                        <a:fillRect/>
                      </a:stretch>
                    </p:blipFill>
                    <p:spPr>
                      <a:xfrm>
                        <a:off x="2565382" y="5590034"/>
                        <a:ext cx="5258016" cy="504056"/>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2340" name="对象 142339"/>
          <p:cNvGraphicFramePr/>
          <p:nvPr/>
        </p:nvGraphicFramePr>
        <p:xfrm>
          <a:off x="2284342" y="533499"/>
          <a:ext cx="7573777" cy="19054"/>
        </p:xfrm>
        <a:graphic>
          <a:graphicData uri="http://schemas.openxmlformats.org/presentationml/2006/ole">
            <mc:AlternateContent xmlns:mc="http://schemas.openxmlformats.org/markup-compatibility/2006">
              <mc:Choice xmlns:v="urn:schemas-microsoft-com:vml" Requires="v">
                <p:oleObj spid="_x0000_s425027" r:id="rId3" imgW="10096500" imgH="24765" progId="">
                  <p:embed/>
                </p:oleObj>
              </mc:Choice>
              <mc:Fallback>
                <p:oleObj r:id="rId3" imgW="10096500" imgH="24765" progId="">
                  <p:embed/>
                  <p:pic>
                    <p:nvPicPr>
                      <p:cNvPr id="0" name="图片 3111" descr="image15"/>
                      <p:cNvPicPr/>
                      <p:nvPr/>
                    </p:nvPicPr>
                    <p:blipFill>
                      <a:blip r:embed="rId4"/>
                      <a:stretch>
                        <a:fillRect/>
                      </a:stretch>
                    </p:blipFill>
                    <p:spPr>
                      <a:xfrm>
                        <a:off x="2284342" y="533499"/>
                        <a:ext cx="7573777" cy="19054"/>
                      </a:xfrm>
                      <a:prstGeom prst="rect">
                        <a:avLst/>
                      </a:prstGeom>
                      <a:noFill/>
                      <a:ln w="38100">
                        <a:noFill/>
                      </a:ln>
                    </p:spPr>
                  </p:pic>
                </p:oleObj>
              </mc:Fallback>
            </mc:AlternateContent>
          </a:graphicData>
        </a:graphic>
      </p:graphicFrame>
      <p:graphicFrame>
        <p:nvGraphicFramePr>
          <p:cNvPr id="142344" name="对象 142343"/>
          <p:cNvGraphicFramePr/>
          <p:nvPr/>
        </p:nvGraphicFramePr>
        <p:xfrm flipV="1">
          <a:off x="4610461" y="3075557"/>
          <a:ext cx="301681" cy="562079"/>
        </p:xfrm>
        <a:graphic>
          <a:graphicData uri="http://schemas.openxmlformats.org/presentationml/2006/ole">
            <mc:AlternateContent xmlns:mc="http://schemas.openxmlformats.org/markup-compatibility/2006">
              <mc:Choice xmlns:v="urn:schemas-microsoft-com:vml" Requires="v">
                <p:oleObj spid="_x0000_s425028" r:id="rId5" imgW="2743200" imgH="5181600" progId="Equation.3">
                  <p:embed/>
                </p:oleObj>
              </mc:Choice>
              <mc:Fallback>
                <p:oleObj r:id="rId5" imgW="2743200" imgH="5181600" progId="Equation.3">
                  <p:embed/>
                  <p:pic>
                    <p:nvPicPr>
                      <p:cNvPr id="0" name="图片 3104" descr="image27"/>
                      <p:cNvPicPr/>
                      <p:nvPr/>
                    </p:nvPicPr>
                    <p:blipFill>
                      <a:blip r:embed="rId6"/>
                      <a:stretch>
                        <a:fillRect/>
                      </a:stretch>
                    </p:blipFill>
                    <p:spPr>
                      <a:xfrm flipV="1">
                        <a:off x="4610461" y="3075557"/>
                        <a:ext cx="301681" cy="562079"/>
                      </a:xfrm>
                      <a:prstGeom prst="rect">
                        <a:avLst/>
                      </a:prstGeom>
                      <a:noFill/>
                      <a:ln w="38100">
                        <a:noFill/>
                      </a:ln>
                    </p:spPr>
                  </p:pic>
                </p:oleObj>
              </mc:Fallback>
            </mc:AlternateContent>
          </a:graphicData>
        </a:graphic>
      </p:graphicFrame>
      <p:graphicFrame>
        <p:nvGraphicFramePr>
          <p:cNvPr id="142345" name="对象 142344"/>
          <p:cNvGraphicFramePr/>
          <p:nvPr/>
        </p:nvGraphicFramePr>
        <p:xfrm flipV="1">
          <a:off x="8143302" y="3124779"/>
          <a:ext cx="265162" cy="495392"/>
        </p:xfrm>
        <a:graphic>
          <a:graphicData uri="http://schemas.openxmlformats.org/presentationml/2006/ole">
            <mc:AlternateContent xmlns:mc="http://schemas.openxmlformats.org/markup-compatibility/2006">
              <mc:Choice xmlns:v="urn:schemas-microsoft-com:vml" Requires="v">
                <p:oleObj spid="_x0000_s425029" r:id="rId7" imgW="2743200" imgH="5181600" progId="Equation.3">
                  <p:embed/>
                </p:oleObj>
              </mc:Choice>
              <mc:Fallback>
                <p:oleObj r:id="rId7" imgW="2743200" imgH="5181600" progId="Equation.3">
                  <p:embed/>
                  <p:pic>
                    <p:nvPicPr>
                      <p:cNvPr id="0" name="图片 3171" descr="image27"/>
                      <p:cNvPicPr/>
                      <p:nvPr/>
                    </p:nvPicPr>
                    <p:blipFill>
                      <a:blip r:embed="rId6"/>
                      <a:stretch>
                        <a:fillRect/>
                      </a:stretch>
                    </p:blipFill>
                    <p:spPr>
                      <a:xfrm flipV="1">
                        <a:off x="8143302" y="3124779"/>
                        <a:ext cx="265162" cy="495392"/>
                      </a:xfrm>
                      <a:prstGeom prst="rect">
                        <a:avLst/>
                      </a:prstGeom>
                      <a:noFill/>
                      <a:ln w="38100">
                        <a:noFill/>
                      </a:ln>
                    </p:spPr>
                  </p:pic>
                </p:oleObj>
              </mc:Fallback>
            </mc:AlternateContent>
          </a:graphicData>
        </a:graphic>
      </p:graphicFrame>
      <p:graphicFrame>
        <p:nvGraphicFramePr>
          <p:cNvPr id="142346" name="对象 142345"/>
          <p:cNvGraphicFramePr/>
          <p:nvPr/>
        </p:nvGraphicFramePr>
        <p:xfrm flipV="1">
          <a:off x="3591097" y="3718614"/>
          <a:ext cx="325497" cy="560492"/>
        </p:xfrm>
        <a:graphic>
          <a:graphicData uri="http://schemas.openxmlformats.org/presentationml/2006/ole">
            <mc:AlternateContent xmlns:mc="http://schemas.openxmlformats.org/markup-compatibility/2006">
              <mc:Choice xmlns:v="urn:schemas-microsoft-com:vml" Requires="v">
                <p:oleObj spid="_x0000_s425030" r:id="rId8" imgW="2743200" imgH="5181600" progId="Equation.3">
                  <p:embed/>
                </p:oleObj>
              </mc:Choice>
              <mc:Fallback>
                <p:oleObj r:id="rId8" imgW="2743200" imgH="5181600" progId="Equation.3">
                  <p:embed/>
                  <p:pic>
                    <p:nvPicPr>
                      <p:cNvPr id="0" name="图片 3150" descr="image27"/>
                      <p:cNvPicPr/>
                      <p:nvPr/>
                    </p:nvPicPr>
                    <p:blipFill>
                      <a:blip r:embed="rId6"/>
                      <a:stretch>
                        <a:fillRect/>
                      </a:stretch>
                    </p:blipFill>
                    <p:spPr>
                      <a:xfrm flipV="1">
                        <a:off x="3591097" y="3718614"/>
                        <a:ext cx="325497" cy="560492"/>
                      </a:xfrm>
                      <a:prstGeom prst="rect">
                        <a:avLst/>
                      </a:prstGeom>
                      <a:noFill/>
                      <a:ln w="38100">
                        <a:noFill/>
                      </a:ln>
                    </p:spPr>
                  </p:pic>
                </p:oleObj>
              </mc:Fallback>
            </mc:AlternateContent>
          </a:graphicData>
        </a:graphic>
      </p:graphicFrame>
      <p:graphicFrame>
        <p:nvGraphicFramePr>
          <p:cNvPr id="142347" name="对象 142346"/>
          <p:cNvGraphicFramePr/>
          <p:nvPr/>
        </p:nvGraphicFramePr>
        <p:xfrm flipV="1">
          <a:off x="4502491" y="4441060"/>
          <a:ext cx="290566" cy="539850"/>
        </p:xfrm>
        <a:graphic>
          <a:graphicData uri="http://schemas.openxmlformats.org/presentationml/2006/ole">
            <mc:AlternateContent xmlns:mc="http://schemas.openxmlformats.org/markup-compatibility/2006">
              <mc:Choice xmlns:v="urn:schemas-microsoft-com:vml" Requires="v">
                <p:oleObj spid="_x0000_s425031" r:id="rId9" imgW="2743200" imgH="5181600" progId="Equation.3">
                  <p:embed/>
                </p:oleObj>
              </mc:Choice>
              <mc:Fallback>
                <p:oleObj r:id="rId9" imgW="2743200" imgH="5181600" progId="Equation.3">
                  <p:embed/>
                  <p:pic>
                    <p:nvPicPr>
                      <p:cNvPr id="0" name="图片 3107" descr="image27"/>
                      <p:cNvPicPr/>
                      <p:nvPr/>
                    </p:nvPicPr>
                    <p:blipFill>
                      <a:blip r:embed="rId6"/>
                      <a:stretch>
                        <a:fillRect/>
                      </a:stretch>
                    </p:blipFill>
                    <p:spPr>
                      <a:xfrm flipV="1">
                        <a:off x="4502491" y="4441060"/>
                        <a:ext cx="290566" cy="539850"/>
                      </a:xfrm>
                      <a:prstGeom prst="rect">
                        <a:avLst/>
                      </a:prstGeom>
                      <a:noFill/>
                      <a:ln w="38100">
                        <a:noFill/>
                      </a:ln>
                    </p:spPr>
                  </p:pic>
                </p:oleObj>
              </mc:Fallback>
            </mc:AlternateContent>
          </a:graphicData>
        </a:graphic>
      </p:graphicFrame>
      <p:graphicFrame>
        <p:nvGraphicFramePr>
          <p:cNvPr id="142348" name="对象 142347"/>
          <p:cNvGraphicFramePr/>
          <p:nvPr/>
        </p:nvGraphicFramePr>
        <p:xfrm flipV="1">
          <a:off x="8098844" y="4425182"/>
          <a:ext cx="282627" cy="528735"/>
        </p:xfrm>
        <a:graphic>
          <a:graphicData uri="http://schemas.openxmlformats.org/presentationml/2006/ole">
            <mc:AlternateContent xmlns:mc="http://schemas.openxmlformats.org/markup-compatibility/2006">
              <mc:Choice xmlns:v="urn:schemas-microsoft-com:vml" Requires="v">
                <p:oleObj spid="_x0000_s425032" r:id="rId10" imgW="2743200" imgH="5181600" progId="Equation.3">
                  <p:embed/>
                </p:oleObj>
              </mc:Choice>
              <mc:Fallback>
                <p:oleObj r:id="rId10" imgW="2743200" imgH="5181600" progId="Equation.3">
                  <p:embed/>
                  <p:pic>
                    <p:nvPicPr>
                      <p:cNvPr id="0" name="图片 3152" descr="image27"/>
                      <p:cNvPicPr/>
                      <p:nvPr/>
                    </p:nvPicPr>
                    <p:blipFill>
                      <a:blip r:embed="rId6"/>
                      <a:stretch>
                        <a:fillRect/>
                      </a:stretch>
                    </p:blipFill>
                    <p:spPr>
                      <a:xfrm flipV="1">
                        <a:off x="8098844" y="4425182"/>
                        <a:ext cx="282627" cy="528735"/>
                      </a:xfrm>
                      <a:prstGeom prst="rect">
                        <a:avLst/>
                      </a:prstGeom>
                      <a:noFill/>
                      <a:ln w="38100">
                        <a:noFill/>
                      </a:ln>
                    </p:spPr>
                  </p:pic>
                </p:oleObj>
              </mc:Fallback>
            </mc:AlternateContent>
          </a:graphicData>
        </a:graphic>
      </p:graphicFrame>
      <p:graphicFrame>
        <p:nvGraphicFramePr>
          <p:cNvPr id="142349" name="对象 142348"/>
          <p:cNvGraphicFramePr/>
          <p:nvPr/>
        </p:nvGraphicFramePr>
        <p:xfrm flipV="1">
          <a:off x="6193491" y="5371508"/>
          <a:ext cx="293742" cy="528735"/>
        </p:xfrm>
        <a:graphic>
          <a:graphicData uri="http://schemas.openxmlformats.org/presentationml/2006/ole">
            <mc:AlternateContent xmlns:mc="http://schemas.openxmlformats.org/markup-compatibility/2006">
              <mc:Choice xmlns:v="urn:schemas-microsoft-com:vml" Requires="v">
                <p:oleObj spid="_x0000_s425033" r:id="rId11" imgW="2743200" imgH="5181600" progId="Equation.3">
                  <p:embed/>
                </p:oleObj>
              </mc:Choice>
              <mc:Fallback>
                <p:oleObj r:id="rId11" imgW="2743200" imgH="5181600" progId="Equation.3">
                  <p:embed/>
                  <p:pic>
                    <p:nvPicPr>
                      <p:cNvPr id="0" name="图片 3159" descr="image27"/>
                      <p:cNvPicPr/>
                      <p:nvPr/>
                    </p:nvPicPr>
                    <p:blipFill>
                      <a:blip r:embed="rId6"/>
                      <a:stretch>
                        <a:fillRect/>
                      </a:stretch>
                    </p:blipFill>
                    <p:spPr>
                      <a:xfrm flipV="1">
                        <a:off x="6193491" y="5371508"/>
                        <a:ext cx="293742" cy="528735"/>
                      </a:xfrm>
                      <a:prstGeom prst="rect">
                        <a:avLst/>
                      </a:prstGeom>
                      <a:noFill/>
                      <a:ln w="38100">
                        <a:noFill/>
                      </a:ln>
                    </p:spPr>
                  </p:pic>
                </p:oleObj>
              </mc:Fallback>
            </mc:AlternateContent>
          </a:graphicData>
        </a:graphic>
      </p:graphicFrame>
      <p:graphicFrame>
        <p:nvGraphicFramePr>
          <p:cNvPr id="142365" name="对象 142364"/>
          <p:cNvGraphicFramePr/>
          <p:nvPr/>
        </p:nvGraphicFramePr>
        <p:xfrm>
          <a:off x="2277745" y="909514"/>
          <a:ext cx="718185" cy="576580"/>
        </p:xfrm>
        <a:graphic>
          <a:graphicData uri="http://schemas.openxmlformats.org/presentationml/2006/ole">
            <mc:AlternateContent xmlns:mc="http://schemas.openxmlformats.org/markup-compatibility/2006">
              <mc:Choice xmlns:v="urn:schemas-microsoft-com:vml" Requires="v">
                <p:oleObj spid="_x0000_s425034" r:id="rId12" imgW="5791200" imgH="4876800" progId="Equation.3">
                  <p:embed/>
                </p:oleObj>
              </mc:Choice>
              <mc:Fallback>
                <p:oleObj r:id="rId12" imgW="5791200" imgH="4876800" progId="Equation.3">
                  <p:embed/>
                  <p:pic>
                    <p:nvPicPr>
                      <p:cNvPr id="0" name="图片 3099" descr="image661"/>
                      <p:cNvPicPr/>
                      <p:nvPr/>
                    </p:nvPicPr>
                    <p:blipFill>
                      <a:blip r:embed="rId13"/>
                      <a:stretch>
                        <a:fillRect/>
                      </a:stretch>
                    </p:blipFill>
                    <p:spPr>
                      <a:xfrm>
                        <a:off x="2277745" y="909514"/>
                        <a:ext cx="718185" cy="576580"/>
                      </a:xfrm>
                      <a:prstGeom prst="rect">
                        <a:avLst/>
                      </a:prstGeom>
                      <a:noFill/>
                      <a:ln w="38100">
                        <a:noFill/>
                      </a:ln>
                    </p:spPr>
                  </p:pic>
                </p:oleObj>
              </mc:Fallback>
            </mc:AlternateContent>
          </a:graphicData>
        </a:graphic>
      </p:graphicFrame>
      <p:graphicFrame>
        <p:nvGraphicFramePr>
          <p:cNvPr id="142366" name="对象 142365"/>
          <p:cNvGraphicFramePr/>
          <p:nvPr/>
        </p:nvGraphicFramePr>
        <p:xfrm>
          <a:off x="3070225" y="947733"/>
          <a:ext cx="4587875" cy="537845"/>
        </p:xfrm>
        <a:graphic>
          <a:graphicData uri="http://schemas.openxmlformats.org/presentationml/2006/ole">
            <mc:AlternateContent xmlns:mc="http://schemas.openxmlformats.org/markup-compatibility/2006">
              <mc:Choice xmlns:v="urn:schemas-microsoft-com:vml" Requires="v">
                <p:oleObj spid="_x0000_s425035" r:id="rId14" imgW="38404800" imgH="4876800" progId="Equation.3">
                  <p:embed/>
                </p:oleObj>
              </mc:Choice>
              <mc:Fallback>
                <p:oleObj r:id="rId14" imgW="38404800" imgH="4876800" progId="Equation.3">
                  <p:embed/>
                  <p:pic>
                    <p:nvPicPr>
                      <p:cNvPr id="0" name="图片 3151" descr="image662"/>
                      <p:cNvPicPr/>
                      <p:nvPr/>
                    </p:nvPicPr>
                    <p:blipFill>
                      <a:blip r:embed="rId15"/>
                      <a:stretch>
                        <a:fillRect/>
                      </a:stretch>
                    </p:blipFill>
                    <p:spPr>
                      <a:xfrm>
                        <a:off x="3070225" y="947733"/>
                        <a:ext cx="4587875" cy="537845"/>
                      </a:xfrm>
                      <a:prstGeom prst="rect">
                        <a:avLst/>
                      </a:prstGeom>
                      <a:noFill/>
                      <a:ln w="38100">
                        <a:noFill/>
                      </a:ln>
                    </p:spPr>
                  </p:pic>
                </p:oleObj>
              </mc:Fallback>
            </mc:AlternateContent>
          </a:graphicData>
        </a:graphic>
      </p:graphicFrame>
      <p:graphicFrame>
        <p:nvGraphicFramePr>
          <p:cNvPr id="142367" name="对象 142366"/>
          <p:cNvGraphicFramePr/>
          <p:nvPr/>
        </p:nvGraphicFramePr>
        <p:xfrm>
          <a:off x="2566814" y="1629594"/>
          <a:ext cx="3233420" cy="558800"/>
        </p:xfrm>
        <a:graphic>
          <a:graphicData uri="http://schemas.openxmlformats.org/presentationml/2006/ole">
            <mc:AlternateContent xmlns:mc="http://schemas.openxmlformats.org/markup-compatibility/2006">
              <mc:Choice xmlns:v="urn:schemas-microsoft-com:vml" Requires="v">
                <p:oleObj spid="_x0000_s425036" r:id="rId16" imgW="25908000" imgH="4876800" progId="Equation.3">
                  <p:embed/>
                </p:oleObj>
              </mc:Choice>
              <mc:Fallback>
                <p:oleObj r:id="rId16" imgW="25908000" imgH="4876800" progId="Equation.3">
                  <p:embed/>
                  <p:pic>
                    <p:nvPicPr>
                      <p:cNvPr id="0" name="图片 3110" descr="image663"/>
                      <p:cNvPicPr/>
                      <p:nvPr/>
                    </p:nvPicPr>
                    <p:blipFill>
                      <a:blip r:embed="rId17"/>
                      <a:stretch>
                        <a:fillRect/>
                      </a:stretch>
                    </p:blipFill>
                    <p:spPr>
                      <a:xfrm>
                        <a:off x="2566814" y="1629594"/>
                        <a:ext cx="3233420" cy="558800"/>
                      </a:xfrm>
                      <a:prstGeom prst="rect">
                        <a:avLst/>
                      </a:prstGeom>
                      <a:noFill/>
                      <a:ln w="38100">
                        <a:noFill/>
                      </a:ln>
                    </p:spPr>
                  </p:pic>
                </p:oleObj>
              </mc:Fallback>
            </mc:AlternateContent>
          </a:graphicData>
        </a:graphic>
      </p:graphicFrame>
      <p:graphicFrame>
        <p:nvGraphicFramePr>
          <p:cNvPr id="142368" name="对象 142367"/>
          <p:cNvGraphicFramePr/>
          <p:nvPr/>
        </p:nvGraphicFramePr>
        <p:xfrm>
          <a:off x="2422481" y="2349674"/>
          <a:ext cx="6120997" cy="504056"/>
        </p:xfrm>
        <a:graphic>
          <a:graphicData uri="http://schemas.openxmlformats.org/presentationml/2006/ole">
            <mc:AlternateContent xmlns:mc="http://schemas.openxmlformats.org/markup-compatibility/2006">
              <mc:Choice xmlns:v="urn:schemas-microsoft-com:vml" Requires="v">
                <p:oleObj spid="_x0000_s425037" r:id="rId18" imgW="45110400" imgH="4267200" progId="Equation.3">
                  <p:embed/>
                </p:oleObj>
              </mc:Choice>
              <mc:Fallback>
                <p:oleObj r:id="rId18" imgW="45110400" imgH="4267200" progId="Equation.3">
                  <p:embed/>
                  <p:pic>
                    <p:nvPicPr>
                      <p:cNvPr id="0" name="图片 3149" descr="image664"/>
                      <p:cNvPicPr/>
                      <p:nvPr/>
                    </p:nvPicPr>
                    <p:blipFill>
                      <a:blip r:embed="rId19"/>
                      <a:stretch>
                        <a:fillRect/>
                      </a:stretch>
                    </p:blipFill>
                    <p:spPr>
                      <a:xfrm>
                        <a:off x="2422481" y="2349674"/>
                        <a:ext cx="6120997" cy="504056"/>
                      </a:xfrm>
                      <a:prstGeom prst="rect">
                        <a:avLst/>
                      </a:prstGeom>
                      <a:noFill/>
                      <a:ln w="38100">
                        <a:noFill/>
                      </a:ln>
                    </p:spPr>
                  </p:pic>
                </p:oleObj>
              </mc:Fallback>
            </mc:AlternateContent>
          </a:graphicData>
        </a:graphic>
      </p:graphicFrame>
      <p:graphicFrame>
        <p:nvGraphicFramePr>
          <p:cNvPr id="142369" name="对象 142368"/>
          <p:cNvGraphicFramePr/>
          <p:nvPr/>
        </p:nvGraphicFramePr>
        <p:xfrm>
          <a:off x="8471470" y="2326933"/>
          <a:ext cx="1728470" cy="598805"/>
        </p:xfrm>
        <a:graphic>
          <a:graphicData uri="http://schemas.openxmlformats.org/presentationml/2006/ole">
            <mc:AlternateContent xmlns:mc="http://schemas.openxmlformats.org/markup-compatibility/2006">
              <mc:Choice xmlns:v="urn:schemas-microsoft-com:vml" Requires="v">
                <p:oleObj spid="_x0000_s425038" r:id="rId20" imgW="17373600" imgH="5181600" progId="Equation.3">
                  <p:embed/>
                </p:oleObj>
              </mc:Choice>
              <mc:Fallback>
                <p:oleObj r:id="rId20" imgW="17373600" imgH="5181600" progId="Equation.3">
                  <p:embed/>
                  <p:pic>
                    <p:nvPicPr>
                      <p:cNvPr id="0" name="图片 3108" descr="image665"/>
                      <p:cNvPicPr/>
                      <p:nvPr/>
                    </p:nvPicPr>
                    <p:blipFill>
                      <a:blip r:embed="rId21"/>
                      <a:stretch>
                        <a:fillRect/>
                      </a:stretch>
                    </p:blipFill>
                    <p:spPr>
                      <a:xfrm>
                        <a:off x="8471470" y="2326933"/>
                        <a:ext cx="1728470" cy="598805"/>
                      </a:xfrm>
                      <a:prstGeom prst="rect">
                        <a:avLst/>
                      </a:prstGeom>
                      <a:noFill/>
                      <a:ln w="38100">
                        <a:noFill/>
                      </a:ln>
                    </p:spPr>
                  </p:pic>
                </p:oleObj>
              </mc:Fallback>
            </mc:AlternateContent>
          </a:graphicData>
        </a:graphic>
      </p:graphicFrame>
      <p:graphicFrame>
        <p:nvGraphicFramePr>
          <p:cNvPr id="142370" name="对象 142369"/>
          <p:cNvGraphicFramePr/>
          <p:nvPr/>
        </p:nvGraphicFramePr>
        <p:xfrm>
          <a:off x="2566814" y="2995850"/>
          <a:ext cx="3240360" cy="577960"/>
        </p:xfrm>
        <a:graphic>
          <a:graphicData uri="http://schemas.openxmlformats.org/presentationml/2006/ole">
            <mc:AlternateContent xmlns:mc="http://schemas.openxmlformats.org/markup-compatibility/2006">
              <mc:Choice xmlns:v="urn:schemas-microsoft-com:vml" Requires="v">
                <p:oleObj spid="_x0000_s425039" r:id="rId22" imgW="25908000" imgH="4876800" progId="Equation.3">
                  <p:embed/>
                </p:oleObj>
              </mc:Choice>
              <mc:Fallback>
                <p:oleObj r:id="rId22" imgW="25908000" imgH="4876800" progId="Equation.3">
                  <p:embed/>
                  <p:pic>
                    <p:nvPicPr>
                      <p:cNvPr id="0" name="图片 3148" descr="image666"/>
                      <p:cNvPicPr/>
                      <p:nvPr/>
                    </p:nvPicPr>
                    <p:blipFill>
                      <a:blip r:embed="rId23"/>
                      <a:stretch>
                        <a:fillRect/>
                      </a:stretch>
                    </p:blipFill>
                    <p:spPr>
                      <a:xfrm>
                        <a:off x="2566814" y="2995850"/>
                        <a:ext cx="3240360" cy="577960"/>
                      </a:xfrm>
                      <a:prstGeom prst="rect">
                        <a:avLst/>
                      </a:prstGeom>
                      <a:noFill/>
                      <a:ln w="38100">
                        <a:noFill/>
                      </a:ln>
                    </p:spPr>
                  </p:pic>
                </p:oleObj>
              </mc:Fallback>
            </mc:AlternateContent>
          </a:graphicData>
        </a:graphic>
      </p:graphicFrame>
      <p:graphicFrame>
        <p:nvGraphicFramePr>
          <p:cNvPr id="142371" name="对象 142370"/>
          <p:cNvGraphicFramePr/>
          <p:nvPr/>
        </p:nvGraphicFramePr>
        <p:xfrm>
          <a:off x="2494015" y="3645575"/>
          <a:ext cx="6121471" cy="504299"/>
        </p:xfrm>
        <a:graphic>
          <a:graphicData uri="http://schemas.openxmlformats.org/presentationml/2006/ole">
            <mc:AlternateContent xmlns:mc="http://schemas.openxmlformats.org/markup-compatibility/2006">
              <mc:Choice xmlns:v="urn:schemas-microsoft-com:vml" Requires="v">
                <p:oleObj spid="_x0000_s425040" r:id="rId24" imgW="44805600" imgH="4267200" progId="Equation.3">
                  <p:embed/>
                </p:oleObj>
              </mc:Choice>
              <mc:Fallback>
                <p:oleObj r:id="rId24" imgW="44805600" imgH="4267200" progId="Equation.3">
                  <p:embed/>
                  <p:pic>
                    <p:nvPicPr>
                      <p:cNvPr id="0" name="图片 3100" descr="image667"/>
                      <p:cNvPicPr/>
                      <p:nvPr/>
                    </p:nvPicPr>
                    <p:blipFill>
                      <a:blip r:embed="rId25"/>
                      <a:stretch>
                        <a:fillRect/>
                      </a:stretch>
                    </p:blipFill>
                    <p:spPr>
                      <a:xfrm>
                        <a:off x="2494015" y="3645575"/>
                        <a:ext cx="6121471" cy="504299"/>
                      </a:xfrm>
                      <a:prstGeom prst="rect">
                        <a:avLst/>
                      </a:prstGeom>
                      <a:noFill/>
                      <a:ln w="38100">
                        <a:noFill/>
                      </a:ln>
                    </p:spPr>
                  </p:pic>
                </p:oleObj>
              </mc:Fallback>
            </mc:AlternateContent>
          </a:graphicData>
        </a:graphic>
      </p:graphicFrame>
      <p:graphicFrame>
        <p:nvGraphicFramePr>
          <p:cNvPr id="142372" name="对象 142371"/>
          <p:cNvGraphicFramePr/>
          <p:nvPr/>
        </p:nvGraphicFramePr>
        <p:xfrm>
          <a:off x="8543426" y="3645575"/>
          <a:ext cx="1945048" cy="579545"/>
        </p:xfrm>
        <a:graphic>
          <a:graphicData uri="http://schemas.openxmlformats.org/presentationml/2006/ole">
            <mc:AlternateContent xmlns:mc="http://schemas.openxmlformats.org/markup-compatibility/2006">
              <mc:Choice xmlns:v="urn:schemas-microsoft-com:vml" Requires="v">
                <p:oleObj spid="_x0000_s425041" r:id="rId26" imgW="17373600" imgH="5181600" progId="Equation.3">
                  <p:embed/>
                </p:oleObj>
              </mc:Choice>
              <mc:Fallback>
                <p:oleObj r:id="rId26" imgW="17373600" imgH="5181600" progId="Equation.3">
                  <p:embed/>
                  <p:pic>
                    <p:nvPicPr>
                      <p:cNvPr id="0" name="图片 3153" descr="image668"/>
                      <p:cNvPicPr/>
                      <p:nvPr/>
                    </p:nvPicPr>
                    <p:blipFill>
                      <a:blip r:embed="rId27"/>
                      <a:stretch>
                        <a:fillRect/>
                      </a:stretch>
                    </p:blipFill>
                    <p:spPr>
                      <a:xfrm>
                        <a:off x="8543426" y="3645575"/>
                        <a:ext cx="1945048" cy="579545"/>
                      </a:xfrm>
                      <a:prstGeom prst="rect">
                        <a:avLst/>
                      </a:prstGeom>
                      <a:noFill/>
                      <a:ln w="38100">
                        <a:noFill/>
                      </a:ln>
                    </p:spPr>
                  </p:pic>
                </p:oleObj>
              </mc:Fallback>
            </mc:AlternateContent>
          </a:graphicData>
        </a:graphic>
      </p:graphicFrame>
      <p:graphicFrame>
        <p:nvGraphicFramePr>
          <p:cNvPr id="142373" name="对象 142372"/>
          <p:cNvGraphicFramePr/>
          <p:nvPr/>
        </p:nvGraphicFramePr>
        <p:xfrm>
          <a:off x="2278381" y="4366261"/>
          <a:ext cx="8065297" cy="1079757"/>
        </p:xfrm>
        <a:graphic>
          <a:graphicData uri="http://schemas.openxmlformats.org/presentationml/2006/ole">
            <mc:AlternateContent xmlns:mc="http://schemas.openxmlformats.org/markup-compatibility/2006">
              <mc:Choice xmlns:v="urn:schemas-microsoft-com:vml" Requires="v">
                <p:oleObj spid="_x0000_s425042" r:id="rId28" imgW="77419200" imgH="10363200" progId="Equation.3">
                  <p:embed/>
                </p:oleObj>
              </mc:Choice>
              <mc:Fallback>
                <p:oleObj r:id="rId28" imgW="77419200" imgH="10363200" progId="Equation.3">
                  <p:embed/>
                  <p:pic>
                    <p:nvPicPr>
                      <p:cNvPr id="0" name="图片 3109" descr="image669"/>
                      <p:cNvPicPr/>
                      <p:nvPr/>
                    </p:nvPicPr>
                    <p:blipFill>
                      <a:blip r:embed="rId29"/>
                      <a:stretch>
                        <a:fillRect/>
                      </a:stretch>
                    </p:blipFill>
                    <p:spPr>
                      <a:xfrm>
                        <a:off x="2278381" y="4366261"/>
                        <a:ext cx="8065297" cy="1079757"/>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83260" y="854710"/>
            <a:ext cx="8229600" cy="752475"/>
          </a:xfrm>
        </p:spPr>
        <p:txBody>
          <a:bodyPr>
            <a:normAutofit/>
          </a:bodyPr>
          <a:lstStyle/>
          <a:p>
            <a:r>
              <a:rPr lang="en-US" altLang="zh-CN" sz="3600" b="1" dirty="0" smtClean="0"/>
              <a:t>2</a:t>
            </a:r>
            <a:r>
              <a:rPr lang="zh-CN" altLang="en-US" sz="3600" b="1" dirty="0" smtClean="0"/>
              <a:t>、条件概率</a:t>
            </a:r>
            <a:endParaRPr lang="zh-CN" altLang="en-US" sz="3600" b="1" dirty="0"/>
          </a:p>
        </p:txBody>
      </p:sp>
      <p:sp>
        <p:nvSpPr>
          <p:cNvPr id="6" name="内容占位符 4"/>
          <p:cNvSpPr/>
          <p:nvPr/>
        </p:nvSpPr>
        <p:spPr>
          <a:xfrm>
            <a:off x="1187450" y="1767205"/>
            <a:ext cx="9732292" cy="445452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4"/>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5"/>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6"/>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t>    事件</a:t>
            </a:r>
            <a:r>
              <a:rPr lang="en-US" altLang="zh-CN" dirty="0"/>
              <a:t>A</a:t>
            </a:r>
            <a:r>
              <a:rPr lang="zh-CN" altLang="en-US" dirty="0"/>
              <a:t>在另外一个事件</a:t>
            </a:r>
            <a:r>
              <a:rPr lang="en-US" altLang="zh-CN" dirty="0"/>
              <a:t>B</a:t>
            </a:r>
            <a:r>
              <a:rPr lang="zh-CN" altLang="en-US" dirty="0"/>
              <a:t>已经发生的条件下的发生概率叫做条件概率，表示为</a:t>
            </a:r>
            <a:r>
              <a:rPr lang="en-US" altLang="zh-CN" dirty="0"/>
              <a:t>P(A|B)</a:t>
            </a:r>
            <a:r>
              <a:rPr lang="zh-CN" altLang="en-US" dirty="0"/>
              <a:t>，读作</a:t>
            </a:r>
            <a:r>
              <a:rPr lang="en-US" altLang="zh-CN" dirty="0"/>
              <a:t>“</a:t>
            </a:r>
            <a:r>
              <a:rPr lang="zh-CN" altLang="en-US" dirty="0"/>
              <a:t>在</a:t>
            </a:r>
            <a:r>
              <a:rPr lang="en-US" altLang="zh-CN" dirty="0"/>
              <a:t>B</a:t>
            </a:r>
            <a:r>
              <a:rPr lang="zh-CN" altLang="en-US" dirty="0"/>
              <a:t>条件下</a:t>
            </a:r>
            <a:r>
              <a:rPr lang="en-US" altLang="zh-CN" dirty="0"/>
              <a:t>A</a:t>
            </a:r>
            <a:r>
              <a:rPr lang="zh-CN" altLang="en-US" dirty="0"/>
              <a:t>发生的概率</a:t>
            </a:r>
            <a:r>
              <a:rPr lang="en-US" altLang="zh-CN" dirty="0" smtClean="0"/>
              <a:t>”.</a:t>
            </a:r>
            <a:endParaRPr lang="en-US" altLang="zh-CN" dirty="0"/>
          </a:p>
          <a:p>
            <a:pPr marL="0" indent="0">
              <a:lnSpc>
                <a:spcPct val="150000"/>
              </a:lnSpc>
              <a:buNone/>
            </a:pPr>
            <a:r>
              <a:rPr lang="zh-CN" altLang="en-US" dirty="0" smtClean="0"/>
              <a:t>    一般</a:t>
            </a:r>
            <a:r>
              <a:rPr lang="zh-CN" altLang="en-US" dirty="0"/>
              <a:t>情况下</a:t>
            </a:r>
            <a:r>
              <a:rPr lang="en-US" altLang="zh-CN" dirty="0"/>
              <a:t>P(A|B)</a:t>
            </a:r>
            <a:r>
              <a:rPr lang="en-US" altLang="zh-CN" dirty="0">
                <a:latin typeface="Arial" panose="020B0604020202020204" pitchFamily="34" charset="0"/>
              </a:rPr>
              <a:t>≠P(A)</a:t>
            </a:r>
            <a:r>
              <a:rPr lang="zh-CN" altLang="en-US" dirty="0">
                <a:latin typeface="Arial" panose="020B0604020202020204" pitchFamily="34" charset="0"/>
              </a:rPr>
              <a:t>，而且条件概率具有三个特性：</a:t>
            </a:r>
          </a:p>
          <a:p>
            <a:pPr marL="457200" lvl="1" indent="0">
              <a:lnSpc>
                <a:spcPct val="150000"/>
              </a:lnSpc>
              <a:buNone/>
            </a:pPr>
            <a:r>
              <a:rPr lang="en-US" altLang="zh-CN" dirty="0">
                <a:latin typeface="Arial" panose="020B0604020202020204" pitchFamily="34" charset="0"/>
              </a:rPr>
              <a:t>1. </a:t>
            </a:r>
            <a:r>
              <a:rPr lang="zh-CN" altLang="en-US" dirty="0">
                <a:latin typeface="Arial" panose="020B0604020202020204" pitchFamily="34" charset="0"/>
              </a:rPr>
              <a:t>非负性</a:t>
            </a:r>
          </a:p>
          <a:p>
            <a:pPr marL="457200" lvl="1" indent="0">
              <a:lnSpc>
                <a:spcPct val="150000"/>
              </a:lnSpc>
              <a:buNone/>
            </a:pPr>
            <a:r>
              <a:rPr lang="en-US" altLang="zh-CN" dirty="0">
                <a:latin typeface="Arial" panose="020B0604020202020204" pitchFamily="34" charset="0"/>
              </a:rPr>
              <a:t>2. </a:t>
            </a:r>
            <a:r>
              <a:rPr lang="zh-CN" altLang="en-US" dirty="0">
                <a:latin typeface="Arial" panose="020B0604020202020204" pitchFamily="34" charset="0"/>
              </a:rPr>
              <a:t>可列性</a:t>
            </a:r>
          </a:p>
          <a:p>
            <a:pPr marL="457200" lvl="1" indent="0">
              <a:lnSpc>
                <a:spcPct val="150000"/>
              </a:lnSpc>
              <a:buNone/>
            </a:pPr>
            <a:r>
              <a:rPr lang="en-US" altLang="zh-CN" dirty="0">
                <a:latin typeface="Arial" panose="020B0604020202020204" pitchFamily="34" charset="0"/>
              </a:rPr>
              <a:t>3. </a:t>
            </a:r>
            <a:r>
              <a:rPr lang="zh-CN" altLang="en-US" dirty="0">
                <a:latin typeface="Arial" panose="020B0604020202020204" pitchFamily="34" charset="0"/>
              </a:rPr>
              <a:t>可加性</a:t>
            </a:r>
          </a:p>
        </p:txBody>
      </p:sp>
      <p:graphicFrame>
        <p:nvGraphicFramePr>
          <p:cNvPr id="2" name="对象 1">
            <a:hlinkClick r:id="" action="ppaction://ole?verb=0"/>
          </p:cNvPr>
          <p:cNvGraphicFramePr/>
          <p:nvPr/>
        </p:nvGraphicFramePr>
        <p:xfrm>
          <a:off x="5087094" y="4149874"/>
          <a:ext cx="3850640" cy="1317625"/>
        </p:xfrm>
        <a:graphic>
          <a:graphicData uri="http://schemas.openxmlformats.org/presentationml/2006/ole">
            <mc:AlternateContent xmlns:mc="http://schemas.openxmlformats.org/markup-compatibility/2006">
              <mc:Choice xmlns:v="urn:schemas-microsoft-com:vml" Requires="v">
                <p:oleObj spid="_x0000_s11335" r:id="rId7" imgW="46329600" imgH="15849600" progId="Equation.3">
                  <p:embed/>
                </p:oleObj>
              </mc:Choice>
              <mc:Fallback>
                <p:oleObj r:id="rId7" imgW="46329600" imgH="15849600" progId="Equation.3">
                  <p:embed/>
                  <p:pic>
                    <p:nvPicPr>
                      <p:cNvPr id="0" name="图片 1024" descr="image28"/>
                      <p:cNvPicPr/>
                      <p:nvPr/>
                    </p:nvPicPr>
                    <p:blipFill>
                      <a:blip r:embed="rId8"/>
                      <a:stretch>
                        <a:fillRect/>
                      </a:stretch>
                    </p:blipFill>
                    <p:spPr>
                      <a:xfrm>
                        <a:off x="5087094" y="4149874"/>
                        <a:ext cx="3850640" cy="1317625"/>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64" name="对象 143363"/>
          <p:cNvGraphicFramePr/>
          <p:nvPr/>
        </p:nvGraphicFramePr>
        <p:xfrm>
          <a:off x="2284342" y="533499"/>
          <a:ext cx="7573777" cy="19054"/>
        </p:xfrm>
        <a:graphic>
          <a:graphicData uri="http://schemas.openxmlformats.org/presentationml/2006/ole">
            <mc:AlternateContent xmlns:mc="http://schemas.openxmlformats.org/markup-compatibility/2006">
              <mc:Choice xmlns:v="urn:schemas-microsoft-com:vml" Requires="v">
                <p:oleObj spid="_x0000_s141175" r:id="rId3" imgW="10096500" imgH="24765" progId="">
                  <p:embed/>
                </p:oleObj>
              </mc:Choice>
              <mc:Fallback>
                <p:oleObj r:id="rId3" imgW="10096500" imgH="24765" progId="">
                  <p:embed/>
                  <p:pic>
                    <p:nvPicPr>
                      <p:cNvPr id="0" name="图片 3125" descr="image15"/>
                      <p:cNvPicPr/>
                      <p:nvPr/>
                    </p:nvPicPr>
                    <p:blipFill>
                      <a:blip r:embed="rId4"/>
                      <a:stretch>
                        <a:fillRect/>
                      </a:stretch>
                    </p:blipFill>
                    <p:spPr>
                      <a:xfrm>
                        <a:off x="2284342" y="533499"/>
                        <a:ext cx="7573777" cy="19054"/>
                      </a:xfrm>
                      <a:prstGeom prst="rect">
                        <a:avLst/>
                      </a:prstGeom>
                      <a:noFill/>
                      <a:ln w="38100">
                        <a:noFill/>
                      </a:ln>
                    </p:spPr>
                  </p:pic>
                </p:oleObj>
              </mc:Fallback>
            </mc:AlternateContent>
          </a:graphicData>
        </a:graphic>
      </p:graphicFrame>
      <p:graphicFrame>
        <p:nvGraphicFramePr>
          <p:cNvPr id="143365" name="对象 143364"/>
          <p:cNvGraphicFramePr/>
          <p:nvPr/>
        </p:nvGraphicFramePr>
        <p:xfrm flipV="1">
          <a:off x="5961673" y="1857719"/>
          <a:ext cx="266749" cy="498567"/>
        </p:xfrm>
        <a:graphic>
          <a:graphicData uri="http://schemas.openxmlformats.org/presentationml/2006/ole">
            <mc:AlternateContent xmlns:mc="http://schemas.openxmlformats.org/markup-compatibility/2006">
              <mc:Choice xmlns:v="urn:schemas-microsoft-com:vml" Requires="v">
                <p:oleObj spid="_x0000_s141176" r:id="rId5" imgW="2743200" imgH="5181600" progId="Equation.3">
                  <p:embed/>
                </p:oleObj>
              </mc:Choice>
              <mc:Fallback>
                <p:oleObj r:id="rId5" imgW="2743200" imgH="5181600" progId="Equation.3">
                  <p:embed/>
                  <p:pic>
                    <p:nvPicPr>
                      <p:cNvPr id="0" name="图片 3126" descr="image27"/>
                      <p:cNvPicPr/>
                      <p:nvPr/>
                    </p:nvPicPr>
                    <p:blipFill>
                      <a:blip r:embed="rId6"/>
                      <a:stretch>
                        <a:fillRect/>
                      </a:stretch>
                    </p:blipFill>
                    <p:spPr>
                      <a:xfrm flipV="1">
                        <a:off x="5961673" y="1857719"/>
                        <a:ext cx="266749" cy="498567"/>
                      </a:xfrm>
                      <a:prstGeom prst="rect">
                        <a:avLst/>
                      </a:prstGeom>
                      <a:noFill/>
                      <a:ln w="38100">
                        <a:noFill/>
                      </a:ln>
                    </p:spPr>
                  </p:pic>
                </p:oleObj>
              </mc:Fallback>
            </mc:AlternateContent>
          </a:graphicData>
        </a:graphic>
      </p:graphicFrame>
      <p:graphicFrame>
        <p:nvGraphicFramePr>
          <p:cNvPr id="143366" name="对象 143365"/>
          <p:cNvGraphicFramePr/>
          <p:nvPr/>
        </p:nvGraphicFramePr>
        <p:xfrm flipV="1">
          <a:off x="3086178" y="2535707"/>
          <a:ext cx="301681" cy="566842"/>
        </p:xfrm>
        <a:graphic>
          <a:graphicData uri="http://schemas.openxmlformats.org/presentationml/2006/ole">
            <mc:AlternateContent xmlns:mc="http://schemas.openxmlformats.org/markup-compatibility/2006">
              <mc:Choice xmlns:v="urn:schemas-microsoft-com:vml" Requires="v">
                <p:oleObj spid="_x0000_s141177" r:id="rId7" imgW="2743200" imgH="5181600" progId="Equation.3">
                  <p:embed/>
                </p:oleObj>
              </mc:Choice>
              <mc:Fallback>
                <p:oleObj r:id="rId7" imgW="2743200" imgH="5181600" progId="Equation.3">
                  <p:embed/>
                  <p:pic>
                    <p:nvPicPr>
                      <p:cNvPr id="0" name="图片 3075" descr="image27"/>
                      <p:cNvPicPr/>
                      <p:nvPr/>
                    </p:nvPicPr>
                    <p:blipFill>
                      <a:blip r:embed="rId6"/>
                      <a:stretch>
                        <a:fillRect/>
                      </a:stretch>
                    </p:blipFill>
                    <p:spPr>
                      <a:xfrm flipV="1">
                        <a:off x="3086178" y="2535707"/>
                        <a:ext cx="301681" cy="566842"/>
                      </a:xfrm>
                      <a:prstGeom prst="rect">
                        <a:avLst/>
                      </a:prstGeom>
                      <a:noFill/>
                      <a:ln w="38100">
                        <a:noFill/>
                      </a:ln>
                    </p:spPr>
                  </p:pic>
                </p:oleObj>
              </mc:Fallback>
            </mc:AlternateContent>
          </a:graphicData>
        </a:graphic>
      </p:graphicFrame>
      <p:graphicFrame>
        <p:nvGraphicFramePr>
          <p:cNvPr id="143367" name="对象 143366"/>
          <p:cNvGraphicFramePr/>
          <p:nvPr/>
        </p:nvGraphicFramePr>
        <p:xfrm flipV="1">
          <a:off x="5961673" y="3229573"/>
          <a:ext cx="268338" cy="498567"/>
        </p:xfrm>
        <a:graphic>
          <a:graphicData uri="http://schemas.openxmlformats.org/presentationml/2006/ole">
            <mc:AlternateContent xmlns:mc="http://schemas.openxmlformats.org/markup-compatibility/2006">
              <mc:Choice xmlns:v="urn:schemas-microsoft-com:vml" Requires="v">
                <p:oleObj spid="_x0000_s141178" r:id="rId8" imgW="2743200" imgH="5181600" progId="Equation.3">
                  <p:embed/>
                </p:oleObj>
              </mc:Choice>
              <mc:Fallback>
                <p:oleObj r:id="rId8" imgW="2743200" imgH="5181600" progId="Equation.3">
                  <p:embed/>
                  <p:pic>
                    <p:nvPicPr>
                      <p:cNvPr id="0" name="图片 3130" descr="image27"/>
                      <p:cNvPicPr/>
                      <p:nvPr/>
                    </p:nvPicPr>
                    <p:blipFill>
                      <a:blip r:embed="rId6"/>
                      <a:stretch>
                        <a:fillRect/>
                      </a:stretch>
                    </p:blipFill>
                    <p:spPr>
                      <a:xfrm flipV="1">
                        <a:off x="5961673" y="3229573"/>
                        <a:ext cx="268338" cy="498567"/>
                      </a:xfrm>
                      <a:prstGeom prst="rect">
                        <a:avLst/>
                      </a:prstGeom>
                      <a:noFill/>
                      <a:ln w="38100">
                        <a:noFill/>
                      </a:ln>
                    </p:spPr>
                  </p:pic>
                </p:oleObj>
              </mc:Fallback>
            </mc:AlternateContent>
          </a:graphicData>
        </a:graphic>
      </p:graphicFrame>
      <p:graphicFrame>
        <p:nvGraphicFramePr>
          <p:cNvPr id="143368" name="对象 143367"/>
          <p:cNvGraphicFramePr/>
          <p:nvPr/>
        </p:nvGraphicFramePr>
        <p:xfrm flipV="1">
          <a:off x="3221140" y="3909149"/>
          <a:ext cx="327086" cy="611301"/>
        </p:xfrm>
        <a:graphic>
          <a:graphicData uri="http://schemas.openxmlformats.org/presentationml/2006/ole">
            <mc:AlternateContent xmlns:mc="http://schemas.openxmlformats.org/markup-compatibility/2006">
              <mc:Choice xmlns:v="urn:schemas-microsoft-com:vml" Requires="v">
                <p:oleObj spid="_x0000_s141179" r:id="rId9" imgW="2743200" imgH="5181600" progId="Equation.3">
                  <p:embed/>
                </p:oleObj>
              </mc:Choice>
              <mc:Fallback>
                <p:oleObj r:id="rId9" imgW="2743200" imgH="5181600" progId="Equation.3">
                  <p:embed/>
                  <p:pic>
                    <p:nvPicPr>
                      <p:cNvPr id="0" name="图片 3129" descr="image27"/>
                      <p:cNvPicPr/>
                      <p:nvPr/>
                    </p:nvPicPr>
                    <p:blipFill>
                      <a:blip r:embed="rId6"/>
                      <a:stretch>
                        <a:fillRect/>
                      </a:stretch>
                    </p:blipFill>
                    <p:spPr>
                      <a:xfrm flipV="1">
                        <a:off x="3221140" y="3909149"/>
                        <a:ext cx="327086" cy="611301"/>
                      </a:xfrm>
                      <a:prstGeom prst="rect">
                        <a:avLst/>
                      </a:prstGeom>
                      <a:noFill/>
                      <a:ln w="38100">
                        <a:noFill/>
                      </a:ln>
                    </p:spPr>
                  </p:pic>
                </p:oleObj>
              </mc:Fallback>
            </mc:AlternateContent>
          </a:graphicData>
        </a:graphic>
      </p:graphicFrame>
      <p:graphicFrame>
        <p:nvGraphicFramePr>
          <p:cNvPr id="143369" name="对象 143368"/>
          <p:cNvGraphicFramePr/>
          <p:nvPr/>
        </p:nvGraphicFramePr>
        <p:xfrm flipV="1">
          <a:off x="3430729" y="4649061"/>
          <a:ext cx="298505" cy="558903"/>
        </p:xfrm>
        <a:graphic>
          <a:graphicData uri="http://schemas.openxmlformats.org/presentationml/2006/ole">
            <mc:AlternateContent xmlns:mc="http://schemas.openxmlformats.org/markup-compatibility/2006">
              <mc:Choice xmlns:v="urn:schemas-microsoft-com:vml" Requires="v">
                <p:oleObj spid="_x0000_s141180" r:id="rId10" imgW="2743200" imgH="5181600" progId="Equation.3">
                  <p:embed/>
                </p:oleObj>
              </mc:Choice>
              <mc:Fallback>
                <p:oleObj r:id="rId10" imgW="2743200" imgH="5181600" progId="Equation.3">
                  <p:embed/>
                  <p:pic>
                    <p:nvPicPr>
                      <p:cNvPr id="0" name="图片 3128" descr="image27"/>
                      <p:cNvPicPr/>
                      <p:nvPr/>
                    </p:nvPicPr>
                    <p:blipFill>
                      <a:blip r:embed="rId6"/>
                      <a:stretch>
                        <a:fillRect/>
                      </a:stretch>
                    </p:blipFill>
                    <p:spPr>
                      <a:xfrm flipV="1">
                        <a:off x="3430729" y="4649061"/>
                        <a:ext cx="298505" cy="558903"/>
                      </a:xfrm>
                      <a:prstGeom prst="rect">
                        <a:avLst/>
                      </a:prstGeom>
                      <a:noFill/>
                      <a:ln w="38100">
                        <a:noFill/>
                      </a:ln>
                    </p:spPr>
                  </p:pic>
                </p:oleObj>
              </mc:Fallback>
            </mc:AlternateContent>
          </a:graphicData>
        </a:graphic>
      </p:graphicFrame>
      <p:graphicFrame>
        <p:nvGraphicFramePr>
          <p:cNvPr id="143370" name="对象 143369"/>
          <p:cNvGraphicFramePr/>
          <p:nvPr/>
        </p:nvGraphicFramePr>
        <p:xfrm flipV="1">
          <a:off x="4799408" y="5304820"/>
          <a:ext cx="304856" cy="566842"/>
        </p:xfrm>
        <a:graphic>
          <a:graphicData uri="http://schemas.openxmlformats.org/presentationml/2006/ole">
            <mc:AlternateContent xmlns:mc="http://schemas.openxmlformats.org/markup-compatibility/2006">
              <mc:Choice xmlns:v="urn:schemas-microsoft-com:vml" Requires="v">
                <p:oleObj spid="_x0000_s141181" r:id="rId11" imgW="2743200" imgH="5181600" progId="Equation.3">
                  <p:embed/>
                </p:oleObj>
              </mc:Choice>
              <mc:Fallback>
                <p:oleObj r:id="rId11" imgW="2743200" imgH="5181600" progId="Equation.3">
                  <p:embed/>
                  <p:pic>
                    <p:nvPicPr>
                      <p:cNvPr id="0" name="图片 3127" descr="image27"/>
                      <p:cNvPicPr/>
                      <p:nvPr/>
                    </p:nvPicPr>
                    <p:blipFill>
                      <a:blip r:embed="rId6"/>
                      <a:stretch>
                        <a:fillRect/>
                      </a:stretch>
                    </p:blipFill>
                    <p:spPr>
                      <a:xfrm flipV="1">
                        <a:off x="4799408" y="5304820"/>
                        <a:ext cx="304856" cy="566842"/>
                      </a:xfrm>
                      <a:prstGeom prst="rect">
                        <a:avLst/>
                      </a:prstGeom>
                      <a:noFill/>
                      <a:ln w="38100">
                        <a:noFill/>
                      </a:ln>
                    </p:spPr>
                  </p:pic>
                </p:oleObj>
              </mc:Fallback>
            </mc:AlternateContent>
          </a:graphicData>
        </a:graphic>
      </p:graphicFrame>
      <p:graphicFrame>
        <p:nvGraphicFramePr>
          <p:cNvPr id="143386" name="对象 143385"/>
          <p:cNvGraphicFramePr/>
          <p:nvPr/>
        </p:nvGraphicFramePr>
        <p:xfrm>
          <a:off x="1774726" y="981522"/>
          <a:ext cx="8712968" cy="648072"/>
        </p:xfrm>
        <a:graphic>
          <a:graphicData uri="http://schemas.openxmlformats.org/presentationml/2006/ole">
            <mc:AlternateContent xmlns:mc="http://schemas.openxmlformats.org/markup-compatibility/2006">
              <mc:Choice xmlns:v="urn:schemas-microsoft-com:vml" Requires="v">
                <p:oleObj spid="_x0000_s141182" name="Equation" r:id="rId12" imgW="140208000" imgH="10363200" progId="Equation.DSMT4">
                  <p:embed/>
                </p:oleObj>
              </mc:Choice>
              <mc:Fallback>
                <p:oleObj name="Equation" r:id="rId12" imgW="140208000" imgH="10363200" progId="Equation.DSMT4">
                  <p:embed/>
                  <p:pic>
                    <p:nvPicPr>
                      <p:cNvPr id="0" name="图片 3175" descr="image670"/>
                      <p:cNvPicPr/>
                      <p:nvPr/>
                    </p:nvPicPr>
                    <p:blipFill>
                      <a:blip r:embed="rId13"/>
                      <a:stretch>
                        <a:fillRect/>
                      </a:stretch>
                    </p:blipFill>
                    <p:spPr>
                      <a:xfrm>
                        <a:off x="1774726" y="981522"/>
                        <a:ext cx="8712968" cy="648072"/>
                      </a:xfrm>
                      <a:prstGeom prst="rect">
                        <a:avLst/>
                      </a:prstGeom>
                      <a:noFill/>
                      <a:ln w="38100">
                        <a:noFill/>
                      </a:ln>
                    </p:spPr>
                  </p:pic>
                </p:oleObj>
              </mc:Fallback>
            </mc:AlternateContent>
          </a:graphicData>
        </a:graphic>
      </p:graphicFrame>
      <p:graphicFrame>
        <p:nvGraphicFramePr>
          <p:cNvPr id="143387" name="对象 143386"/>
          <p:cNvGraphicFramePr/>
          <p:nvPr/>
        </p:nvGraphicFramePr>
        <p:xfrm>
          <a:off x="2710831" y="1852677"/>
          <a:ext cx="1224135" cy="424989"/>
        </p:xfrm>
        <a:graphic>
          <a:graphicData uri="http://schemas.openxmlformats.org/presentationml/2006/ole">
            <mc:AlternateContent xmlns:mc="http://schemas.openxmlformats.org/markup-compatibility/2006">
              <mc:Choice xmlns:v="urn:schemas-microsoft-com:vml" Requires="v">
                <p:oleObj spid="_x0000_s141183" r:id="rId14" imgW="10363200" imgH="4267200" progId="Equation.3">
                  <p:embed/>
                </p:oleObj>
              </mc:Choice>
              <mc:Fallback>
                <p:oleObj r:id="rId14" imgW="10363200" imgH="4267200" progId="Equation.3">
                  <p:embed/>
                  <p:pic>
                    <p:nvPicPr>
                      <p:cNvPr id="0" name="图片 3124" descr="image671"/>
                      <p:cNvPicPr/>
                      <p:nvPr/>
                    </p:nvPicPr>
                    <p:blipFill>
                      <a:blip r:embed="rId15"/>
                      <a:stretch>
                        <a:fillRect/>
                      </a:stretch>
                    </p:blipFill>
                    <p:spPr>
                      <a:xfrm>
                        <a:off x="2710831" y="1852677"/>
                        <a:ext cx="1224135" cy="424989"/>
                      </a:xfrm>
                      <a:prstGeom prst="rect">
                        <a:avLst/>
                      </a:prstGeom>
                      <a:noFill/>
                      <a:ln w="38100">
                        <a:noFill/>
                      </a:ln>
                    </p:spPr>
                  </p:pic>
                </p:oleObj>
              </mc:Fallback>
            </mc:AlternateContent>
          </a:graphicData>
        </a:graphic>
      </p:graphicFrame>
      <p:graphicFrame>
        <p:nvGraphicFramePr>
          <p:cNvPr id="143388" name="对象 143387"/>
          <p:cNvGraphicFramePr/>
          <p:nvPr/>
        </p:nvGraphicFramePr>
        <p:xfrm>
          <a:off x="1774727" y="2277666"/>
          <a:ext cx="8712967" cy="648072"/>
        </p:xfrm>
        <a:graphic>
          <a:graphicData uri="http://schemas.openxmlformats.org/presentationml/2006/ole">
            <mc:AlternateContent xmlns:mc="http://schemas.openxmlformats.org/markup-compatibility/2006">
              <mc:Choice xmlns:v="urn:schemas-microsoft-com:vml" Requires="v">
                <p:oleObj spid="_x0000_s141184" name="Equation" r:id="rId16" imgW="139903200" imgH="10363200" progId="Equation.DSMT4">
                  <p:embed/>
                </p:oleObj>
              </mc:Choice>
              <mc:Fallback>
                <p:oleObj name="Equation" r:id="rId16" imgW="139903200" imgH="10363200" progId="Equation.DSMT4">
                  <p:embed/>
                  <p:pic>
                    <p:nvPicPr>
                      <p:cNvPr id="0" name="图片 3123" descr="image672"/>
                      <p:cNvPicPr/>
                      <p:nvPr/>
                    </p:nvPicPr>
                    <p:blipFill>
                      <a:blip r:embed="rId17"/>
                      <a:stretch>
                        <a:fillRect/>
                      </a:stretch>
                    </p:blipFill>
                    <p:spPr>
                      <a:xfrm>
                        <a:off x="1774727" y="2277666"/>
                        <a:ext cx="8712967" cy="648072"/>
                      </a:xfrm>
                      <a:prstGeom prst="rect">
                        <a:avLst/>
                      </a:prstGeom>
                      <a:noFill/>
                      <a:ln w="38100">
                        <a:noFill/>
                      </a:ln>
                    </p:spPr>
                  </p:pic>
                </p:oleObj>
              </mc:Fallback>
            </mc:AlternateContent>
          </a:graphicData>
        </a:graphic>
      </p:graphicFrame>
      <p:graphicFrame>
        <p:nvGraphicFramePr>
          <p:cNvPr id="143389" name="对象 143388"/>
          <p:cNvGraphicFramePr/>
          <p:nvPr/>
        </p:nvGraphicFramePr>
        <p:xfrm>
          <a:off x="2710830" y="3213771"/>
          <a:ext cx="1440160" cy="432047"/>
        </p:xfrm>
        <a:graphic>
          <a:graphicData uri="http://schemas.openxmlformats.org/presentationml/2006/ole">
            <mc:AlternateContent xmlns:mc="http://schemas.openxmlformats.org/markup-compatibility/2006">
              <mc:Choice xmlns:v="urn:schemas-microsoft-com:vml" Requires="v">
                <p:oleObj spid="_x0000_s141185" r:id="rId18" imgW="12192000" imgH="4267200" progId="Equation.3">
                  <p:embed/>
                </p:oleObj>
              </mc:Choice>
              <mc:Fallback>
                <p:oleObj r:id="rId18" imgW="12192000" imgH="4267200" progId="Equation.3">
                  <p:embed/>
                  <p:pic>
                    <p:nvPicPr>
                      <p:cNvPr id="0" name="图片 3122" descr="image673"/>
                      <p:cNvPicPr/>
                      <p:nvPr/>
                    </p:nvPicPr>
                    <p:blipFill>
                      <a:blip r:embed="rId19"/>
                      <a:stretch>
                        <a:fillRect/>
                      </a:stretch>
                    </p:blipFill>
                    <p:spPr>
                      <a:xfrm>
                        <a:off x="2710830" y="3213771"/>
                        <a:ext cx="1440160" cy="432047"/>
                      </a:xfrm>
                      <a:prstGeom prst="rect">
                        <a:avLst/>
                      </a:prstGeom>
                      <a:noFill/>
                      <a:ln w="38100">
                        <a:noFill/>
                      </a:ln>
                    </p:spPr>
                  </p:pic>
                </p:oleObj>
              </mc:Fallback>
            </mc:AlternateContent>
          </a:graphicData>
        </a:graphic>
      </p:graphicFrame>
      <p:graphicFrame>
        <p:nvGraphicFramePr>
          <p:cNvPr id="143390" name="对象 143389"/>
          <p:cNvGraphicFramePr/>
          <p:nvPr/>
        </p:nvGraphicFramePr>
        <p:xfrm>
          <a:off x="1846734" y="4005858"/>
          <a:ext cx="3744415" cy="504056"/>
        </p:xfrm>
        <a:graphic>
          <a:graphicData uri="http://schemas.openxmlformats.org/presentationml/2006/ole">
            <mc:AlternateContent xmlns:mc="http://schemas.openxmlformats.org/markup-compatibility/2006">
              <mc:Choice xmlns:v="urn:schemas-microsoft-com:vml" Requires="v">
                <p:oleObj spid="_x0000_s141186" name="Equation" r:id="rId20" imgW="52425600" imgH="7924800" progId="Equation.DSMT4">
                  <p:embed/>
                </p:oleObj>
              </mc:Choice>
              <mc:Fallback>
                <p:oleObj name="Equation" r:id="rId20" imgW="52425600" imgH="7924800" progId="Equation.DSMT4">
                  <p:embed/>
                  <p:pic>
                    <p:nvPicPr>
                      <p:cNvPr id="0" name="图片 3115" descr="image674"/>
                      <p:cNvPicPr/>
                      <p:nvPr/>
                    </p:nvPicPr>
                    <p:blipFill>
                      <a:blip r:embed="rId21"/>
                      <a:stretch>
                        <a:fillRect/>
                      </a:stretch>
                    </p:blipFill>
                    <p:spPr>
                      <a:xfrm>
                        <a:off x="1846734" y="4005858"/>
                        <a:ext cx="3744415" cy="504056"/>
                      </a:xfrm>
                      <a:prstGeom prst="rect">
                        <a:avLst/>
                      </a:prstGeom>
                      <a:noFill/>
                      <a:ln w="38100">
                        <a:noFill/>
                      </a:ln>
                    </p:spPr>
                  </p:pic>
                </p:oleObj>
              </mc:Fallback>
            </mc:AlternateContent>
          </a:graphicData>
        </a:graphic>
      </p:graphicFrame>
      <p:graphicFrame>
        <p:nvGraphicFramePr>
          <p:cNvPr id="143391" name="对象 143390"/>
          <p:cNvGraphicFramePr/>
          <p:nvPr/>
        </p:nvGraphicFramePr>
        <p:xfrm>
          <a:off x="1774726" y="4797946"/>
          <a:ext cx="5256584" cy="504056"/>
        </p:xfrm>
        <a:graphic>
          <a:graphicData uri="http://schemas.openxmlformats.org/presentationml/2006/ole">
            <mc:AlternateContent xmlns:mc="http://schemas.openxmlformats.org/markup-compatibility/2006">
              <mc:Choice xmlns:v="urn:schemas-microsoft-com:vml" Requires="v">
                <p:oleObj spid="_x0000_s141187" r:id="rId22" imgW="49682400" imgH="4876800" progId="Equation.3">
                  <p:embed/>
                </p:oleObj>
              </mc:Choice>
              <mc:Fallback>
                <p:oleObj r:id="rId22" imgW="49682400" imgH="4876800" progId="Equation.3">
                  <p:embed/>
                  <p:pic>
                    <p:nvPicPr>
                      <p:cNvPr id="0" name="图片 3114" descr="image675"/>
                      <p:cNvPicPr/>
                      <p:nvPr/>
                    </p:nvPicPr>
                    <p:blipFill>
                      <a:blip r:embed="rId23"/>
                      <a:stretch>
                        <a:fillRect/>
                      </a:stretch>
                    </p:blipFill>
                    <p:spPr>
                      <a:xfrm>
                        <a:off x="1774726" y="4797946"/>
                        <a:ext cx="5256584" cy="504056"/>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342678" y="517079"/>
            <a:ext cx="8229600" cy="752475"/>
          </a:xfrm>
        </p:spPr>
        <p:txBody>
          <a:bodyPr>
            <a:normAutofit/>
          </a:bodyPr>
          <a:lstStyle/>
          <a:p>
            <a:r>
              <a:rPr lang="zh-CN" altLang="en-US" sz="3200" b="1" dirty="0" smtClean="0"/>
              <a:t>方差的性质</a:t>
            </a:r>
            <a:endParaRPr lang="zh-CN" altLang="en-US" sz="3200" b="1" dirty="0"/>
          </a:p>
        </p:txBody>
      </p:sp>
      <p:sp>
        <p:nvSpPr>
          <p:cNvPr id="6" name="内容占位符 4"/>
          <p:cNvSpPr/>
          <p:nvPr/>
        </p:nvSpPr>
        <p:spPr>
          <a:xfrm>
            <a:off x="506095" y="1151255"/>
            <a:ext cx="10786745" cy="514350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4"/>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5"/>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6"/>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latin typeface="Arial" panose="020B0604020202020204" pitchFamily="34" charset="0"/>
                <a:sym typeface="+mn-ea"/>
              </a:rPr>
              <a:t>   假设</a:t>
            </a:r>
            <a:r>
              <a:rPr lang="en-US" altLang="zh-CN" dirty="0">
                <a:latin typeface="Arial" panose="020B0604020202020204" pitchFamily="34" charset="0"/>
                <a:sym typeface="+mn-ea"/>
              </a:rPr>
              <a:t>C</a:t>
            </a:r>
            <a:r>
              <a:rPr lang="zh-CN" altLang="en-US" dirty="0">
                <a:latin typeface="Arial" panose="020B0604020202020204" pitchFamily="34" charset="0"/>
                <a:sym typeface="+mn-ea"/>
              </a:rPr>
              <a:t>为一个常数，</a:t>
            </a:r>
            <a:r>
              <a:rPr lang="en-US" altLang="zh-CN" dirty="0">
                <a:latin typeface="Arial" panose="020B0604020202020204" pitchFamily="34" charset="0"/>
                <a:sym typeface="+mn-ea"/>
              </a:rPr>
              <a:t>X</a:t>
            </a:r>
            <a:r>
              <a:rPr lang="zh-CN" altLang="en-US" dirty="0">
                <a:latin typeface="Arial" panose="020B0604020202020204" pitchFamily="34" charset="0"/>
                <a:sym typeface="+mn-ea"/>
              </a:rPr>
              <a:t>和</a:t>
            </a:r>
            <a:r>
              <a:rPr lang="en-US" altLang="zh-CN" dirty="0" smtClean="0">
                <a:latin typeface="Arial" panose="020B0604020202020204" pitchFamily="34" charset="0"/>
                <a:sym typeface="+mn-ea"/>
              </a:rPr>
              <a:t>Y</a:t>
            </a:r>
            <a:r>
              <a:rPr lang="zh-CN" altLang="en-US" dirty="0" smtClean="0">
                <a:latin typeface="Arial" panose="020B0604020202020204" pitchFamily="34" charset="0"/>
                <a:sym typeface="+mn-ea"/>
              </a:rPr>
              <a:t>是两</a:t>
            </a:r>
            <a:r>
              <a:rPr lang="zh-CN" altLang="en-US" dirty="0">
                <a:latin typeface="Arial" panose="020B0604020202020204" pitchFamily="34" charset="0"/>
                <a:sym typeface="+mn-ea"/>
              </a:rPr>
              <a:t>个随机变量，那么方差</a:t>
            </a:r>
            <a:r>
              <a:rPr lang="zh-CN" altLang="en-US" dirty="0" smtClean="0">
                <a:latin typeface="Arial" panose="020B0604020202020204" pitchFamily="34" charset="0"/>
                <a:sym typeface="+mn-ea"/>
              </a:rPr>
              <a:t>有以下</a:t>
            </a:r>
            <a:r>
              <a:rPr lang="zh-CN" altLang="en-US" dirty="0">
                <a:latin typeface="Arial" panose="020B0604020202020204" pitchFamily="34" charset="0"/>
                <a:sym typeface="+mn-ea"/>
              </a:rPr>
              <a:t>性质：</a:t>
            </a:r>
            <a:endParaRPr lang="zh-CN" altLang="en-US" dirty="0">
              <a:latin typeface="Arial" panose="020B0604020202020204" pitchFamily="34" charset="0"/>
            </a:endParaRPr>
          </a:p>
        </p:txBody>
      </p:sp>
      <p:graphicFrame>
        <p:nvGraphicFramePr>
          <p:cNvPr id="2" name="对象 1">
            <a:hlinkClick r:id="" action="ppaction://ole?verb=0"/>
          </p:cNvPr>
          <p:cNvGraphicFramePr/>
          <p:nvPr/>
        </p:nvGraphicFramePr>
        <p:xfrm>
          <a:off x="1558290" y="2159001"/>
          <a:ext cx="1584588" cy="550713"/>
        </p:xfrm>
        <a:graphic>
          <a:graphicData uri="http://schemas.openxmlformats.org/presentationml/2006/ole">
            <mc:AlternateContent xmlns:mc="http://schemas.openxmlformats.org/markup-compatibility/2006">
              <mc:Choice xmlns:v="urn:schemas-microsoft-com:vml" Requires="v">
                <p:oleObj spid="_x0000_s141723" r:id="rId7" imgW="14325600" imgH="5181600" progId="Equation.3">
                  <p:embed/>
                </p:oleObj>
              </mc:Choice>
              <mc:Fallback>
                <p:oleObj r:id="rId7" imgW="14325600" imgH="5181600" progId="Equation.3">
                  <p:embed/>
                  <p:pic>
                    <p:nvPicPr>
                      <p:cNvPr id="0" name="图片 5120" descr="image676"/>
                      <p:cNvPicPr/>
                      <p:nvPr/>
                    </p:nvPicPr>
                    <p:blipFill>
                      <a:blip r:embed="rId8"/>
                      <a:stretch>
                        <a:fillRect/>
                      </a:stretch>
                    </p:blipFill>
                    <p:spPr>
                      <a:xfrm>
                        <a:off x="1558290" y="2159001"/>
                        <a:ext cx="1584588" cy="550713"/>
                      </a:xfrm>
                      <a:prstGeom prst="rect">
                        <a:avLst/>
                      </a:prstGeom>
                      <a:noFill/>
                      <a:ln w="9525">
                        <a:noFill/>
                      </a:ln>
                    </p:spPr>
                  </p:pic>
                </p:oleObj>
              </mc:Fallback>
            </mc:AlternateContent>
          </a:graphicData>
        </a:graphic>
      </p:graphicFrame>
      <p:graphicFrame>
        <p:nvGraphicFramePr>
          <p:cNvPr id="4" name="对象 3">
            <a:hlinkClick r:id="" action="ppaction://ole?verb=0"/>
          </p:cNvPr>
          <p:cNvGraphicFramePr/>
          <p:nvPr/>
        </p:nvGraphicFramePr>
        <p:xfrm>
          <a:off x="3908425" y="2159000"/>
          <a:ext cx="2834853" cy="550714"/>
        </p:xfrm>
        <a:graphic>
          <a:graphicData uri="http://schemas.openxmlformats.org/presentationml/2006/ole">
            <mc:AlternateContent xmlns:mc="http://schemas.openxmlformats.org/markup-compatibility/2006">
              <mc:Choice xmlns:v="urn:schemas-microsoft-com:vml" Requires="v">
                <p:oleObj spid="_x0000_s141724" r:id="rId9" imgW="27127200" imgH="5486400" progId="Equation.3">
                  <p:embed/>
                </p:oleObj>
              </mc:Choice>
              <mc:Fallback>
                <p:oleObj r:id="rId9" imgW="27127200" imgH="5486400" progId="Equation.3">
                  <p:embed/>
                  <p:pic>
                    <p:nvPicPr>
                      <p:cNvPr id="0" name="图片 5121" descr="image677"/>
                      <p:cNvPicPr/>
                      <p:nvPr/>
                    </p:nvPicPr>
                    <p:blipFill>
                      <a:blip r:embed="rId10"/>
                      <a:stretch>
                        <a:fillRect/>
                      </a:stretch>
                    </p:blipFill>
                    <p:spPr>
                      <a:xfrm>
                        <a:off x="3908425" y="2159000"/>
                        <a:ext cx="2834853" cy="550714"/>
                      </a:xfrm>
                      <a:prstGeom prst="rect">
                        <a:avLst/>
                      </a:prstGeom>
                      <a:noFill/>
                      <a:ln w="9525">
                        <a:noFill/>
                      </a:ln>
                    </p:spPr>
                  </p:pic>
                </p:oleObj>
              </mc:Fallback>
            </mc:AlternateContent>
          </a:graphicData>
        </a:graphic>
      </p:graphicFrame>
      <p:graphicFrame>
        <p:nvGraphicFramePr>
          <p:cNvPr id="9" name="对象 8">
            <a:hlinkClick r:id="" action="ppaction://ole?verb=0"/>
          </p:cNvPr>
          <p:cNvGraphicFramePr/>
          <p:nvPr/>
        </p:nvGraphicFramePr>
        <p:xfrm>
          <a:off x="7670800" y="2230373"/>
          <a:ext cx="2816894" cy="479341"/>
        </p:xfrm>
        <a:graphic>
          <a:graphicData uri="http://schemas.openxmlformats.org/presentationml/2006/ole">
            <mc:AlternateContent xmlns:mc="http://schemas.openxmlformats.org/markup-compatibility/2006">
              <mc:Choice xmlns:v="urn:schemas-microsoft-com:vml" Requires="v">
                <p:oleObj spid="_x0000_s141725" r:id="rId11" imgW="27127200" imgH="5181600" progId="Equation.3">
                  <p:embed/>
                </p:oleObj>
              </mc:Choice>
              <mc:Fallback>
                <p:oleObj r:id="rId11" imgW="27127200" imgH="5181600" progId="Equation.3">
                  <p:embed/>
                  <p:pic>
                    <p:nvPicPr>
                      <p:cNvPr id="0" name="图片 5122" descr="image678"/>
                      <p:cNvPicPr/>
                      <p:nvPr/>
                    </p:nvPicPr>
                    <p:blipFill>
                      <a:blip r:embed="rId12"/>
                      <a:stretch>
                        <a:fillRect/>
                      </a:stretch>
                    </p:blipFill>
                    <p:spPr>
                      <a:xfrm>
                        <a:off x="7670800" y="2230373"/>
                        <a:ext cx="2816894" cy="479341"/>
                      </a:xfrm>
                      <a:prstGeom prst="rect">
                        <a:avLst/>
                      </a:prstGeom>
                      <a:noFill/>
                      <a:ln w="9525">
                        <a:noFill/>
                      </a:ln>
                    </p:spPr>
                  </p:pic>
                </p:oleObj>
              </mc:Fallback>
            </mc:AlternateContent>
          </a:graphicData>
        </a:graphic>
      </p:graphicFrame>
      <p:graphicFrame>
        <p:nvGraphicFramePr>
          <p:cNvPr id="10" name="对象 9">
            <a:hlinkClick r:id="" action="ppaction://ole?verb=0"/>
          </p:cNvPr>
          <p:cNvGraphicFramePr/>
          <p:nvPr/>
        </p:nvGraphicFramePr>
        <p:xfrm>
          <a:off x="1558291" y="3091180"/>
          <a:ext cx="7129203" cy="482630"/>
        </p:xfrm>
        <a:graphic>
          <a:graphicData uri="http://schemas.openxmlformats.org/presentationml/2006/ole">
            <mc:AlternateContent xmlns:mc="http://schemas.openxmlformats.org/markup-compatibility/2006">
              <mc:Choice xmlns:v="urn:schemas-microsoft-com:vml" Requires="v">
                <p:oleObj spid="_x0000_s141726" r:id="rId13" imgW="57302400" imgH="5181600" progId="Equation.3">
                  <p:embed/>
                </p:oleObj>
              </mc:Choice>
              <mc:Fallback>
                <p:oleObj r:id="rId13" imgW="57302400" imgH="5181600" progId="Equation.3">
                  <p:embed/>
                  <p:pic>
                    <p:nvPicPr>
                      <p:cNvPr id="0" name="图片 5123" descr="image679"/>
                      <p:cNvPicPr/>
                      <p:nvPr/>
                    </p:nvPicPr>
                    <p:blipFill>
                      <a:blip r:embed="rId14"/>
                      <a:stretch>
                        <a:fillRect/>
                      </a:stretch>
                    </p:blipFill>
                    <p:spPr>
                      <a:xfrm>
                        <a:off x="1558291" y="3091180"/>
                        <a:ext cx="7129203" cy="482630"/>
                      </a:xfrm>
                      <a:prstGeom prst="rect">
                        <a:avLst/>
                      </a:prstGeom>
                      <a:noFill/>
                      <a:ln w="9525">
                        <a:noFill/>
                      </a:ln>
                    </p:spPr>
                  </p:pic>
                </p:oleObj>
              </mc:Fallback>
            </mc:AlternateContent>
          </a:graphicData>
        </a:graphic>
      </p:graphicFrame>
      <p:graphicFrame>
        <p:nvGraphicFramePr>
          <p:cNvPr id="11" name="对象 10">
            <a:hlinkClick r:id="" action="ppaction://ole?verb=0"/>
          </p:cNvPr>
          <p:cNvGraphicFramePr/>
          <p:nvPr/>
        </p:nvGraphicFramePr>
        <p:xfrm>
          <a:off x="910630" y="3952240"/>
          <a:ext cx="7744196" cy="557674"/>
        </p:xfrm>
        <a:graphic>
          <a:graphicData uri="http://schemas.openxmlformats.org/presentationml/2006/ole">
            <mc:AlternateContent xmlns:mc="http://schemas.openxmlformats.org/markup-compatibility/2006">
              <mc:Choice xmlns:v="urn:schemas-microsoft-com:vml" Requires="v">
                <p:oleObj spid="_x0000_s141727" r:id="rId15" imgW="68275200" imgH="5181600" progId="Equation.3">
                  <p:embed/>
                </p:oleObj>
              </mc:Choice>
              <mc:Fallback>
                <p:oleObj r:id="rId15" imgW="68275200" imgH="5181600" progId="Equation.3">
                  <p:embed/>
                  <p:pic>
                    <p:nvPicPr>
                      <p:cNvPr id="0" name="图片 5124" descr="image680"/>
                      <p:cNvPicPr/>
                      <p:nvPr/>
                    </p:nvPicPr>
                    <p:blipFill>
                      <a:blip r:embed="rId16"/>
                      <a:stretch>
                        <a:fillRect/>
                      </a:stretch>
                    </p:blipFill>
                    <p:spPr>
                      <a:xfrm>
                        <a:off x="910630" y="3952240"/>
                        <a:ext cx="7744196" cy="557674"/>
                      </a:xfrm>
                      <a:prstGeom prst="rect">
                        <a:avLst/>
                      </a:prstGeom>
                      <a:noFill/>
                      <a:ln w="9525">
                        <a:noFill/>
                      </a:ln>
                    </p:spPr>
                  </p:pic>
                </p:oleObj>
              </mc:Fallback>
            </mc:AlternateContent>
          </a:graphicData>
        </a:graphic>
      </p:graphicFrame>
      <p:graphicFrame>
        <p:nvGraphicFramePr>
          <p:cNvPr id="12" name="对象 11">
            <a:hlinkClick r:id="" action="ppaction://ole?verb=0"/>
          </p:cNvPr>
          <p:cNvGraphicFramePr/>
          <p:nvPr/>
        </p:nvGraphicFramePr>
        <p:xfrm>
          <a:off x="936621" y="4861560"/>
          <a:ext cx="8830993" cy="512450"/>
        </p:xfrm>
        <a:graphic>
          <a:graphicData uri="http://schemas.openxmlformats.org/presentationml/2006/ole">
            <mc:AlternateContent xmlns:mc="http://schemas.openxmlformats.org/markup-compatibility/2006">
              <mc:Choice xmlns:v="urn:schemas-microsoft-com:vml" Requires="v">
                <p:oleObj spid="_x0000_s141728" r:id="rId17" imgW="74676000" imgH="5181600" progId="Equation.3">
                  <p:embed/>
                </p:oleObj>
              </mc:Choice>
              <mc:Fallback>
                <p:oleObj r:id="rId17" imgW="74676000" imgH="5181600" progId="Equation.3">
                  <p:embed/>
                  <p:pic>
                    <p:nvPicPr>
                      <p:cNvPr id="0" name="图片 8195" descr="image681"/>
                      <p:cNvPicPr/>
                      <p:nvPr/>
                    </p:nvPicPr>
                    <p:blipFill>
                      <a:blip r:embed="rId18"/>
                      <a:stretch>
                        <a:fillRect/>
                      </a:stretch>
                    </p:blipFill>
                    <p:spPr>
                      <a:xfrm>
                        <a:off x="936621" y="4861560"/>
                        <a:ext cx="8830993" cy="512450"/>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62255"/>
            <a:ext cx="8229600" cy="752475"/>
          </a:xfrm>
        </p:spPr>
        <p:txBody>
          <a:bodyPr/>
          <a:lstStyle/>
          <a:p>
            <a:r>
              <a:rPr lang="zh-CN" altLang="en-US" sz="3200" b="1" dirty="0"/>
              <a:t>常见</a:t>
            </a:r>
            <a:r>
              <a:rPr lang="zh-CN" altLang="en-US" sz="3200" b="1" dirty="0" smtClean="0"/>
              <a:t>分布的数学期望和方</a:t>
            </a:r>
            <a:r>
              <a:rPr lang="zh-CN" altLang="en-US" sz="3600" b="1" dirty="0" smtClean="0"/>
              <a:t>差</a:t>
            </a:r>
            <a:endParaRPr lang="zh-CN" altLang="en-US" sz="3600" b="1" dirty="0"/>
          </a:p>
        </p:txBody>
      </p:sp>
      <p:pic>
        <p:nvPicPr>
          <p:cNvPr id="4126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702" y="1053530"/>
            <a:ext cx="8401050" cy="506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70670" y="373063"/>
            <a:ext cx="8229600" cy="752475"/>
          </a:xfrm>
        </p:spPr>
        <p:txBody>
          <a:bodyPr>
            <a:normAutofit/>
          </a:bodyPr>
          <a:lstStyle/>
          <a:p>
            <a:r>
              <a:rPr lang="en-US" altLang="zh-CN" sz="3200" b="1" dirty="0" smtClean="0"/>
              <a:t>3</a:t>
            </a:r>
            <a:r>
              <a:rPr lang="zh-CN" altLang="en-US" sz="3200" b="1" dirty="0" smtClean="0"/>
              <a:t>、标准差</a:t>
            </a:r>
            <a:endParaRPr lang="zh-CN" altLang="en-US" sz="3200" b="1" dirty="0"/>
          </a:p>
        </p:txBody>
      </p:sp>
      <p:sp>
        <p:nvSpPr>
          <p:cNvPr id="6" name="内容占位符 4"/>
          <p:cNvSpPr/>
          <p:nvPr/>
        </p:nvSpPr>
        <p:spPr>
          <a:xfrm>
            <a:off x="506095" y="1151255"/>
            <a:ext cx="10786745" cy="514350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4"/>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5"/>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6"/>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latin typeface="Arial" panose="020B0604020202020204" pitchFamily="34" charset="0"/>
              </a:rPr>
              <a:t>   标准差</a:t>
            </a:r>
            <a:r>
              <a:rPr lang="en-US" altLang="zh-CN" dirty="0">
                <a:latin typeface="Arial" panose="020B0604020202020204" pitchFamily="34" charset="0"/>
              </a:rPr>
              <a:t>(Standard Deviation)</a:t>
            </a:r>
            <a:r>
              <a:rPr lang="zh-CN" altLang="en-US" dirty="0">
                <a:latin typeface="Arial" panose="020B0604020202020204" pitchFamily="34" charset="0"/>
              </a:rPr>
              <a:t>是离均值平方的算术平均数的平方根，用符号     表示，其实标准差就是方差的算术平方根。</a:t>
            </a:r>
          </a:p>
          <a:p>
            <a:pPr marL="0" indent="0">
              <a:lnSpc>
                <a:spcPct val="150000"/>
              </a:lnSpc>
              <a:buNone/>
            </a:pPr>
            <a:r>
              <a:rPr lang="zh-CN" altLang="en-US" dirty="0" smtClean="0">
                <a:latin typeface="Arial" panose="020B0604020202020204" pitchFamily="34" charset="0"/>
              </a:rPr>
              <a:t>   标准差</a:t>
            </a:r>
            <a:r>
              <a:rPr lang="zh-CN" altLang="en-US" dirty="0">
                <a:latin typeface="Arial" panose="020B0604020202020204" pitchFamily="34" charset="0"/>
              </a:rPr>
              <a:t>和方差都是测量离散趋势的最重要、最常见的指标。标准差和方差的不同点在于，标准差和变量的计算单位是相同的，比方差清楚，因此在很多分析的时候使用的是标准差。</a:t>
            </a:r>
          </a:p>
        </p:txBody>
      </p:sp>
      <p:graphicFrame>
        <p:nvGraphicFramePr>
          <p:cNvPr id="4" name="对象 3">
            <a:hlinkClick r:id="" action="ppaction://ole?verb=0"/>
          </p:cNvPr>
          <p:cNvGraphicFramePr/>
          <p:nvPr/>
        </p:nvGraphicFramePr>
        <p:xfrm>
          <a:off x="1558290" y="1900555"/>
          <a:ext cx="596265" cy="546735"/>
        </p:xfrm>
        <a:graphic>
          <a:graphicData uri="http://schemas.openxmlformats.org/presentationml/2006/ole">
            <mc:AlternateContent xmlns:mc="http://schemas.openxmlformats.org/markup-compatibility/2006">
              <mc:Choice xmlns:v="urn:schemas-microsoft-com:vml" Requires="v">
                <p:oleObj spid="_x0000_s142475" r:id="rId7" imgW="3657600" imgH="3352800" progId="Equation.3">
                  <p:embed/>
                </p:oleObj>
              </mc:Choice>
              <mc:Fallback>
                <p:oleObj r:id="rId7" imgW="3657600" imgH="3352800" progId="Equation.3">
                  <p:embed/>
                  <p:pic>
                    <p:nvPicPr>
                      <p:cNvPr id="0" name="图片 6144" descr="image689"/>
                      <p:cNvPicPr/>
                      <p:nvPr/>
                    </p:nvPicPr>
                    <p:blipFill>
                      <a:blip r:embed="rId8"/>
                      <a:stretch>
                        <a:fillRect/>
                      </a:stretch>
                    </p:blipFill>
                    <p:spPr>
                      <a:xfrm>
                        <a:off x="1558290" y="1900555"/>
                        <a:ext cx="596265" cy="546735"/>
                      </a:xfrm>
                      <a:prstGeom prst="rect">
                        <a:avLst/>
                      </a:prstGeom>
                      <a:noFill/>
                      <a:ln w="9525">
                        <a:noFill/>
                      </a:ln>
                    </p:spPr>
                  </p:pic>
                </p:oleObj>
              </mc:Fallback>
            </mc:AlternateContent>
          </a:graphicData>
        </a:graphic>
      </p:graphicFrame>
      <p:graphicFrame>
        <p:nvGraphicFramePr>
          <p:cNvPr id="5" name="对象 4">
            <a:hlinkClick r:id="" action="ppaction://ole?verb=0"/>
          </p:cNvPr>
          <p:cNvGraphicFramePr/>
          <p:nvPr/>
        </p:nvGraphicFramePr>
        <p:xfrm>
          <a:off x="3176271" y="4572635"/>
          <a:ext cx="5223192" cy="1377439"/>
        </p:xfrm>
        <a:graphic>
          <a:graphicData uri="http://schemas.openxmlformats.org/presentationml/2006/ole">
            <mc:AlternateContent xmlns:mc="http://schemas.openxmlformats.org/markup-compatibility/2006">
              <mc:Choice xmlns:v="urn:schemas-microsoft-com:vml" Requires="v">
                <p:oleObj spid="_x0000_s142476" r:id="rId9" imgW="42367200" imgH="11887200" progId="Equation.3">
                  <p:embed/>
                </p:oleObj>
              </mc:Choice>
              <mc:Fallback>
                <p:oleObj r:id="rId9" imgW="42367200" imgH="11887200" progId="Equation.3">
                  <p:embed/>
                  <p:pic>
                    <p:nvPicPr>
                      <p:cNvPr id="0" name="图片 6145" descr="image690"/>
                      <p:cNvPicPr/>
                      <p:nvPr/>
                    </p:nvPicPr>
                    <p:blipFill>
                      <a:blip r:embed="rId10"/>
                      <a:stretch>
                        <a:fillRect/>
                      </a:stretch>
                    </p:blipFill>
                    <p:spPr>
                      <a:xfrm>
                        <a:off x="3176271" y="4572635"/>
                        <a:ext cx="5223192" cy="1377439"/>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p:nvPr/>
        </p:nvGraphicFramePr>
        <p:xfrm>
          <a:off x="1558290" y="1273810"/>
          <a:ext cx="8530590" cy="762000"/>
        </p:xfrm>
        <a:graphic>
          <a:graphicData uri="http://schemas.openxmlformats.org/drawingml/2006/table">
            <a:tbl>
              <a:tblPr firstCol="1" bandCol="1">
                <a:tableStyleId>{F5AB1C69-6EDB-4FF4-983F-18BD219EF322}</a:tableStyleId>
              </a:tblPr>
              <a:tblGrid>
                <a:gridCol w="1421765"/>
                <a:gridCol w="1421765"/>
                <a:gridCol w="1421765"/>
                <a:gridCol w="1421765"/>
                <a:gridCol w="1421765"/>
                <a:gridCol w="1421765"/>
              </a:tblGrid>
              <a:tr h="381000">
                <a:tc>
                  <a:txBody>
                    <a:bodyPr/>
                    <a:lstStyle/>
                    <a:p>
                      <a:pPr>
                        <a:buNone/>
                      </a:pPr>
                      <a:r>
                        <a:rPr lang="en-US" altLang="zh-CN"/>
                        <a:t>X1</a:t>
                      </a:r>
                    </a:p>
                  </a:txBody>
                  <a:tcPr/>
                </a:tc>
                <a:tc>
                  <a:txBody>
                    <a:bodyPr/>
                    <a:lstStyle/>
                    <a:p>
                      <a:pPr>
                        <a:buNone/>
                      </a:pPr>
                      <a:r>
                        <a:rPr lang="en-US" altLang="zh-CN"/>
                        <a:t>2</a:t>
                      </a:r>
                    </a:p>
                  </a:txBody>
                  <a:tcPr/>
                </a:tc>
                <a:tc>
                  <a:txBody>
                    <a:bodyPr/>
                    <a:lstStyle/>
                    <a:p>
                      <a:pPr>
                        <a:buNone/>
                      </a:pPr>
                      <a:r>
                        <a:rPr lang="en-US" altLang="zh-CN"/>
                        <a:t>4</a:t>
                      </a:r>
                    </a:p>
                  </a:txBody>
                  <a:tcPr/>
                </a:tc>
                <a:tc>
                  <a:txBody>
                    <a:bodyPr/>
                    <a:lstStyle/>
                    <a:p>
                      <a:pPr>
                        <a:buNone/>
                      </a:pPr>
                      <a:r>
                        <a:rPr lang="en-US" altLang="zh-CN"/>
                        <a:t>6</a:t>
                      </a:r>
                    </a:p>
                  </a:txBody>
                  <a:tcPr/>
                </a:tc>
                <a:tc>
                  <a:txBody>
                    <a:bodyPr/>
                    <a:lstStyle/>
                    <a:p>
                      <a:pPr>
                        <a:buNone/>
                      </a:pPr>
                      <a:r>
                        <a:rPr lang="en-US" altLang="zh-CN"/>
                        <a:t>8</a:t>
                      </a:r>
                    </a:p>
                  </a:txBody>
                  <a:tcPr/>
                </a:tc>
                <a:tc>
                  <a:txBody>
                    <a:bodyPr/>
                    <a:lstStyle/>
                    <a:p>
                      <a:pPr>
                        <a:buNone/>
                      </a:pPr>
                      <a:r>
                        <a:rPr lang="en-US" altLang="zh-CN"/>
                        <a:t>10</a:t>
                      </a:r>
                    </a:p>
                  </a:txBody>
                  <a:tcPr/>
                </a:tc>
              </a:tr>
              <a:tr h="381000">
                <a:tc>
                  <a:txBody>
                    <a:bodyPr/>
                    <a:lstStyle/>
                    <a:p>
                      <a:pPr>
                        <a:buNone/>
                      </a:pPr>
                      <a:r>
                        <a:rPr lang="en-US" altLang="zh-CN"/>
                        <a:t>P(x1)</a:t>
                      </a:r>
                    </a:p>
                  </a:txBody>
                  <a:tcPr/>
                </a:tc>
                <a:tc>
                  <a:txBody>
                    <a:bodyPr/>
                    <a:lstStyle/>
                    <a:p>
                      <a:pPr>
                        <a:buNone/>
                      </a:pPr>
                      <a:r>
                        <a:rPr lang="en-US" altLang="zh-CN"/>
                        <a:t>0.2</a:t>
                      </a:r>
                    </a:p>
                  </a:txBody>
                  <a:tcPr/>
                </a:tc>
                <a:tc>
                  <a:txBody>
                    <a:bodyPr/>
                    <a:lstStyle/>
                    <a:p>
                      <a:pPr>
                        <a:buNone/>
                      </a:pPr>
                      <a:r>
                        <a:rPr lang="en-US" altLang="zh-CN"/>
                        <a:t>0.2</a:t>
                      </a:r>
                    </a:p>
                  </a:txBody>
                  <a:tcPr/>
                </a:tc>
                <a:tc>
                  <a:txBody>
                    <a:bodyPr/>
                    <a:lstStyle/>
                    <a:p>
                      <a:pPr>
                        <a:buNone/>
                      </a:pPr>
                      <a:r>
                        <a:rPr lang="en-US" altLang="zh-CN"/>
                        <a:t>0.2</a:t>
                      </a:r>
                    </a:p>
                  </a:txBody>
                  <a:tcPr/>
                </a:tc>
                <a:tc>
                  <a:txBody>
                    <a:bodyPr/>
                    <a:lstStyle/>
                    <a:p>
                      <a:pPr>
                        <a:buNone/>
                      </a:pPr>
                      <a:r>
                        <a:rPr lang="en-US" altLang="zh-CN"/>
                        <a:t>0.2</a:t>
                      </a:r>
                    </a:p>
                  </a:txBody>
                  <a:tcPr/>
                </a:tc>
                <a:tc>
                  <a:txBody>
                    <a:bodyPr/>
                    <a:lstStyle/>
                    <a:p>
                      <a:pPr>
                        <a:buNone/>
                      </a:pPr>
                      <a:r>
                        <a:rPr lang="en-US" altLang="zh-CN"/>
                        <a:t>0.2</a:t>
                      </a:r>
                    </a:p>
                  </a:txBody>
                  <a:tcPr/>
                </a:tc>
              </a:tr>
            </a:tbl>
          </a:graphicData>
        </a:graphic>
      </p:graphicFrame>
      <p:graphicFrame>
        <p:nvGraphicFramePr>
          <p:cNvPr id="8" name="表格 7"/>
          <p:cNvGraphicFramePr/>
          <p:nvPr/>
        </p:nvGraphicFramePr>
        <p:xfrm>
          <a:off x="1558290" y="2199640"/>
          <a:ext cx="8530590" cy="762000"/>
        </p:xfrm>
        <a:graphic>
          <a:graphicData uri="http://schemas.openxmlformats.org/drawingml/2006/table">
            <a:tbl>
              <a:tblPr firstCol="1" bandCol="1">
                <a:tableStyleId>{F5AB1C69-6EDB-4FF4-983F-18BD219EF322}</a:tableStyleId>
              </a:tblPr>
              <a:tblGrid>
                <a:gridCol w="1421765"/>
                <a:gridCol w="1421765"/>
                <a:gridCol w="1421765"/>
                <a:gridCol w="1421765"/>
                <a:gridCol w="1421765"/>
                <a:gridCol w="1421765"/>
              </a:tblGrid>
              <a:tr h="381000">
                <a:tc>
                  <a:txBody>
                    <a:bodyPr/>
                    <a:lstStyle/>
                    <a:p>
                      <a:pPr>
                        <a:buNone/>
                      </a:pPr>
                      <a:r>
                        <a:rPr lang="en-US" altLang="zh-CN"/>
                        <a:t>X2</a:t>
                      </a:r>
                    </a:p>
                  </a:txBody>
                  <a:tcPr/>
                </a:tc>
                <a:tc>
                  <a:txBody>
                    <a:bodyPr/>
                    <a:lstStyle/>
                    <a:p>
                      <a:pPr>
                        <a:buNone/>
                      </a:pPr>
                      <a:r>
                        <a:rPr lang="en-US" altLang="zh-CN"/>
                        <a:t>4</a:t>
                      </a:r>
                    </a:p>
                  </a:txBody>
                  <a:tcPr/>
                </a:tc>
                <a:tc>
                  <a:txBody>
                    <a:bodyPr/>
                    <a:lstStyle/>
                    <a:p>
                      <a:pPr>
                        <a:buNone/>
                      </a:pPr>
                      <a:r>
                        <a:rPr lang="en-US" altLang="zh-CN"/>
                        <a:t>5</a:t>
                      </a:r>
                    </a:p>
                  </a:txBody>
                  <a:tcPr/>
                </a:tc>
                <a:tc>
                  <a:txBody>
                    <a:bodyPr/>
                    <a:lstStyle/>
                    <a:p>
                      <a:pPr>
                        <a:buNone/>
                      </a:pPr>
                      <a:r>
                        <a:rPr lang="en-US" altLang="zh-CN"/>
                        <a:t>6</a:t>
                      </a:r>
                    </a:p>
                  </a:txBody>
                  <a:tcPr/>
                </a:tc>
                <a:tc>
                  <a:txBody>
                    <a:bodyPr/>
                    <a:lstStyle/>
                    <a:p>
                      <a:pPr>
                        <a:buNone/>
                      </a:pPr>
                      <a:r>
                        <a:rPr lang="en-US" altLang="zh-CN"/>
                        <a:t>7</a:t>
                      </a:r>
                    </a:p>
                  </a:txBody>
                  <a:tcPr/>
                </a:tc>
                <a:tc>
                  <a:txBody>
                    <a:bodyPr/>
                    <a:lstStyle/>
                    <a:p>
                      <a:pPr>
                        <a:buNone/>
                      </a:pPr>
                      <a:r>
                        <a:rPr lang="en-US" altLang="zh-CN"/>
                        <a:t>8</a:t>
                      </a:r>
                    </a:p>
                  </a:txBody>
                  <a:tcPr/>
                </a:tc>
              </a:tr>
              <a:tr h="381000">
                <a:tc>
                  <a:txBody>
                    <a:bodyPr/>
                    <a:lstStyle/>
                    <a:p>
                      <a:pPr>
                        <a:buNone/>
                      </a:pPr>
                      <a:r>
                        <a:rPr lang="en-US" altLang="zh-CN"/>
                        <a:t>P(x2)</a:t>
                      </a:r>
                    </a:p>
                  </a:txBody>
                  <a:tcPr/>
                </a:tc>
                <a:tc>
                  <a:txBody>
                    <a:bodyPr/>
                    <a:lstStyle/>
                    <a:p>
                      <a:pPr>
                        <a:buNone/>
                      </a:pPr>
                      <a:r>
                        <a:rPr lang="en-US" altLang="zh-CN"/>
                        <a:t>0.2</a:t>
                      </a:r>
                    </a:p>
                  </a:txBody>
                  <a:tcPr/>
                </a:tc>
                <a:tc>
                  <a:txBody>
                    <a:bodyPr/>
                    <a:lstStyle/>
                    <a:p>
                      <a:pPr>
                        <a:buNone/>
                      </a:pPr>
                      <a:r>
                        <a:rPr lang="en-US" altLang="zh-CN"/>
                        <a:t>0.2</a:t>
                      </a:r>
                    </a:p>
                  </a:txBody>
                  <a:tcPr/>
                </a:tc>
                <a:tc>
                  <a:txBody>
                    <a:bodyPr/>
                    <a:lstStyle/>
                    <a:p>
                      <a:pPr>
                        <a:buNone/>
                      </a:pPr>
                      <a:r>
                        <a:rPr lang="en-US" altLang="zh-CN"/>
                        <a:t>0.2</a:t>
                      </a:r>
                    </a:p>
                  </a:txBody>
                  <a:tcPr/>
                </a:tc>
                <a:tc>
                  <a:txBody>
                    <a:bodyPr/>
                    <a:lstStyle/>
                    <a:p>
                      <a:pPr>
                        <a:buNone/>
                      </a:pPr>
                      <a:r>
                        <a:rPr lang="en-US" altLang="zh-CN"/>
                        <a:t>0.2</a:t>
                      </a:r>
                    </a:p>
                  </a:txBody>
                  <a:tcPr/>
                </a:tc>
                <a:tc>
                  <a:txBody>
                    <a:bodyPr/>
                    <a:lstStyle/>
                    <a:p>
                      <a:pPr>
                        <a:buNone/>
                      </a:pPr>
                      <a:r>
                        <a:rPr lang="en-US" altLang="zh-CN"/>
                        <a:t>0.2</a:t>
                      </a:r>
                    </a:p>
                  </a:txBody>
                  <a:tcPr/>
                </a:tc>
              </a:tr>
            </a:tbl>
          </a:graphicData>
        </a:graphic>
      </p:graphicFrame>
      <p:grpSp>
        <p:nvGrpSpPr>
          <p:cNvPr id="10" name="组合 9"/>
          <p:cNvGrpSpPr/>
          <p:nvPr/>
        </p:nvGrpSpPr>
        <p:grpSpPr>
          <a:xfrm>
            <a:off x="1558290" y="3269615"/>
            <a:ext cx="8585835" cy="1813560"/>
            <a:chOff x="2454" y="3950"/>
            <a:chExt cx="13521" cy="2856"/>
          </a:xfrm>
        </p:grpSpPr>
        <p:graphicFrame>
          <p:nvGraphicFramePr>
            <p:cNvPr id="5" name="对象 4">
              <a:hlinkClick r:id="" action="ppaction://ole?verb=0"/>
            </p:cNvPr>
            <p:cNvGraphicFramePr/>
            <p:nvPr/>
          </p:nvGraphicFramePr>
          <p:xfrm>
            <a:off x="7339" y="3950"/>
            <a:ext cx="8454" cy="1235"/>
          </p:xfrm>
          <a:graphic>
            <a:graphicData uri="http://schemas.openxmlformats.org/presentationml/2006/ole">
              <mc:AlternateContent xmlns:mc="http://schemas.openxmlformats.org/markup-compatibility/2006">
                <mc:Choice xmlns:v="urn:schemas-microsoft-com:vml" Requires="v">
                  <p:oleObj spid="_x0000_s143635" r:id="rId4" imgW="41757600" imgH="6096000" progId="Equation.3">
                    <p:embed/>
                  </p:oleObj>
                </mc:Choice>
                <mc:Fallback>
                  <p:oleObj r:id="rId4" imgW="41757600" imgH="6096000" progId="Equation.3">
                    <p:embed/>
                    <p:pic>
                      <p:nvPicPr>
                        <p:cNvPr id="0" name="图片 6145" descr="image691"/>
                        <p:cNvPicPr/>
                        <p:nvPr/>
                      </p:nvPicPr>
                      <p:blipFill>
                        <a:blip r:embed="rId5"/>
                        <a:stretch>
                          <a:fillRect/>
                        </a:stretch>
                      </p:blipFill>
                      <p:spPr>
                        <a:xfrm>
                          <a:off x="7339" y="3950"/>
                          <a:ext cx="8454" cy="1235"/>
                        </a:xfrm>
                        <a:prstGeom prst="rect">
                          <a:avLst/>
                        </a:prstGeom>
                        <a:noFill/>
                        <a:ln w="9525">
                          <a:noFill/>
                        </a:ln>
                      </p:spPr>
                    </p:pic>
                  </p:oleObj>
                </mc:Fallback>
              </mc:AlternateContent>
            </a:graphicData>
          </a:graphic>
        </p:graphicFrame>
        <p:graphicFrame>
          <p:nvGraphicFramePr>
            <p:cNvPr id="11" name="对象 10">
              <a:hlinkClick r:id="" action="ppaction://ole?verb=0"/>
            </p:cNvPr>
            <p:cNvGraphicFramePr/>
            <p:nvPr/>
          </p:nvGraphicFramePr>
          <p:xfrm>
            <a:off x="2454" y="4052"/>
            <a:ext cx="3098" cy="1032"/>
          </p:xfrm>
          <a:graphic>
            <a:graphicData uri="http://schemas.openxmlformats.org/presentationml/2006/ole">
              <mc:AlternateContent xmlns:mc="http://schemas.openxmlformats.org/markup-compatibility/2006">
                <mc:Choice xmlns:v="urn:schemas-microsoft-com:vml" Requires="v">
                  <p:oleObj spid="_x0000_s143636" r:id="rId6" imgW="15544800" imgH="5181600" progId="Equation.3">
                    <p:embed/>
                  </p:oleObj>
                </mc:Choice>
                <mc:Fallback>
                  <p:oleObj r:id="rId6" imgW="15544800" imgH="5181600" progId="Equation.3">
                    <p:embed/>
                    <p:pic>
                      <p:nvPicPr>
                        <p:cNvPr id="0" name="图片 7169" descr="image686"/>
                        <p:cNvPicPr/>
                        <p:nvPr/>
                      </p:nvPicPr>
                      <p:blipFill>
                        <a:blip r:embed="rId7"/>
                        <a:stretch>
                          <a:fillRect/>
                        </a:stretch>
                      </p:blipFill>
                      <p:spPr>
                        <a:xfrm>
                          <a:off x="2454" y="4052"/>
                          <a:ext cx="3098" cy="1032"/>
                        </a:xfrm>
                        <a:prstGeom prst="rect">
                          <a:avLst/>
                        </a:prstGeom>
                        <a:noFill/>
                        <a:ln w="9525">
                          <a:noFill/>
                        </a:ln>
                      </p:spPr>
                    </p:pic>
                  </p:oleObj>
                </mc:Fallback>
              </mc:AlternateContent>
            </a:graphicData>
          </a:graphic>
        </p:graphicFrame>
        <p:graphicFrame>
          <p:nvGraphicFramePr>
            <p:cNvPr id="20" name="对象 19">
              <a:hlinkClick r:id="" action="ppaction://ole?verb=0"/>
            </p:cNvPr>
            <p:cNvGraphicFramePr/>
            <p:nvPr/>
          </p:nvGraphicFramePr>
          <p:xfrm>
            <a:off x="2454" y="5572"/>
            <a:ext cx="3220" cy="1032"/>
          </p:xfrm>
          <a:graphic>
            <a:graphicData uri="http://schemas.openxmlformats.org/presentationml/2006/ole">
              <mc:AlternateContent xmlns:mc="http://schemas.openxmlformats.org/markup-compatibility/2006">
                <mc:Choice xmlns:v="urn:schemas-microsoft-com:vml" Requires="v">
                  <p:oleObj spid="_x0000_s143637" r:id="rId8" imgW="16154400" imgH="5181600" progId="Equation.3">
                    <p:embed/>
                  </p:oleObj>
                </mc:Choice>
                <mc:Fallback>
                  <p:oleObj r:id="rId8" imgW="16154400" imgH="5181600" progId="Equation.3">
                    <p:embed/>
                    <p:pic>
                      <p:nvPicPr>
                        <p:cNvPr id="0" name="图片 143362" descr="image687"/>
                        <p:cNvPicPr/>
                        <p:nvPr/>
                      </p:nvPicPr>
                      <p:blipFill>
                        <a:blip r:embed="rId9"/>
                        <a:stretch>
                          <a:fillRect/>
                        </a:stretch>
                      </p:blipFill>
                      <p:spPr>
                        <a:xfrm>
                          <a:off x="2454" y="5572"/>
                          <a:ext cx="3220" cy="1032"/>
                        </a:xfrm>
                        <a:prstGeom prst="rect">
                          <a:avLst/>
                        </a:prstGeom>
                        <a:noFill/>
                        <a:ln w="9525">
                          <a:noFill/>
                        </a:ln>
                      </p:spPr>
                    </p:pic>
                  </p:oleObj>
                </mc:Fallback>
              </mc:AlternateContent>
            </a:graphicData>
          </a:graphic>
        </p:graphicFrame>
        <p:graphicFrame>
          <p:nvGraphicFramePr>
            <p:cNvPr id="2" name="对象 1">
              <a:hlinkClick r:id="" action="ppaction://ole?verb=0"/>
            </p:cNvPr>
            <p:cNvGraphicFramePr/>
            <p:nvPr/>
          </p:nvGraphicFramePr>
          <p:xfrm>
            <a:off x="7339" y="5572"/>
            <a:ext cx="8637" cy="1235"/>
          </p:xfrm>
          <a:graphic>
            <a:graphicData uri="http://schemas.openxmlformats.org/presentationml/2006/ole">
              <mc:AlternateContent xmlns:mc="http://schemas.openxmlformats.org/markup-compatibility/2006">
                <mc:Choice xmlns:v="urn:schemas-microsoft-com:vml" Requires="v">
                  <p:oleObj spid="_x0000_s143638" r:id="rId10" imgW="42672000" imgH="6096000" progId="Equation.3">
                    <p:embed/>
                  </p:oleObj>
                </mc:Choice>
                <mc:Fallback>
                  <p:oleObj r:id="rId10" imgW="42672000" imgH="6096000" progId="Equation.3">
                    <p:embed/>
                    <p:pic>
                      <p:nvPicPr>
                        <p:cNvPr id="0" name="图片 143363" descr="image692"/>
                        <p:cNvPicPr/>
                        <p:nvPr/>
                      </p:nvPicPr>
                      <p:blipFill>
                        <a:blip r:embed="rId11"/>
                        <a:stretch>
                          <a:fillRect/>
                        </a:stretch>
                      </p:blipFill>
                      <p:spPr>
                        <a:xfrm>
                          <a:off x="7339" y="5572"/>
                          <a:ext cx="8637" cy="1235"/>
                        </a:xfrm>
                        <a:prstGeom prst="rect">
                          <a:avLst/>
                        </a:prstGeom>
                        <a:noFill/>
                        <a:ln w="9525">
                          <a:noFill/>
                        </a:ln>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62255"/>
            <a:ext cx="8229600" cy="752475"/>
          </a:xfrm>
        </p:spPr>
        <p:txBody>
          <a:bodyPr>
            <a:normAutofit/>
          </a:bodyPr>
          <a:lstStyle/>
          <a:p>
            <a:r>
              <a:rPr lang="zh-CN" altLang="en-US" sz="3600" dirty="0" smtClean="0">
                <a:latin typeface="+mn-ea"/>
                <a:ea typeface="+mn-ea"/>
              </a:rPr>
              <a:t>案例</a:t>
            </a:r>
            <a:endParaRPr lang="en-US" altLang="zh-CN" sz="3600" dirty="0">
              <a:latin typeface="+mn-ea"/>
              <a:ea typeface="+mn-ea"/>
            </a:endParaRPr>
          </a:p>
        </p:txBody>
      </p:sp>
      <p:sp>
        <p:nvSpPr>
          <p:cNvPr id="6" name="内容占位符 4"/>
          <p:cNvSpPr/>
          <p:nvPr/>
        </p:nvSpPr>
        <p:spPr>
          <a:xfrm>
            <a:off x="506095" y="1136015"/>
            <a:ext cx="10786745" cy="514350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4"/>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5"/>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6"/>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latin typeface="Arial" panose="020B0604020202020204" pitchFamily="34" charset="0"/>
              </a:rPr>
              <a:t>   已知</a:t>
            </a:r>
            <a:r>
              <a:rPr lang="zh-CN" altLang="en-US" dirty="0">
                <a:latin typeface="Arial" panose="020B0604020202020204" pitchFamily="34" charset="0"/>
              </a:rPr>
              <a:t>随机变量</a:t>
            </a:r>
            <a:r>
              <a:rPr lang="en-US" altLang="zh-CN" dirty="0">
                <a:latin typeface="Arial" panose="020B0604020202020204" pitchFamily="34" charset="0"/>
              </a:rPr>
              <a:t>X</a:t>
            </a:r>
            <a:r>
              <a:rPr lang="zh-CN" altLang="en-US" dirty="0">
                <a:latin typeface="Arial" panose="020B0604020202020204" pitchFamily="34" charset="0"/>
              </a:rPr>
              <a:t>的分布列如下，分别求</a:t>
            </a:r>
            <a:r>
              <a:rPr lang="en-US" altLang="zh-CN" dirty="0">
                <a:latin typeface="Arial" panose="020B0604020202020204" pitchFamily="34" charset="0"/>
              </a:rPr>
              <a:t>E(X)</a:t>
            </a:r>
            <a:r>
              <a:rPr lang="zh-CN" altLang="en-US" dirty="0">
                <a:latin typeface="Arial" panose="020B0604020202020204" pitchFamily="34" charset="0"/>
              </a:rPr>
              <a:t>、</a:t>
            </a:r>
            <a:r>
              <a:rPr lang="en-US" altLang="zh-CN" dirty="0">
                <a:latin typeface="Arial" panose="020B0604020202020204" pitchFamily="34" charset="0"/>
              </a:rPr>
              <a:t>E(2X+5)</a:t>
            </a:r>
            <a:r>
              <a:rPr lang="zh-CN" altLang="en-US" dirty="0">
                <a:latin typeface="Arial" panose="020B0604020202020204" pitchFamily="34" charset="0"/>
              </a:rPr>
              <a:t>、</a:t>
            </a:r>
            <a:r>
              <a:rPr lang="en-US" altLang="zh-CN" dirty="0">
                <a:latin typeface="Arial" panose="020B0604020202020204" pitchFamily="34" charset="0"/>
              </a:rPr>
              <a:t>D(X)</a:t>
            </a:r>
            <a:r>
              <a:rPr lang="zh-CN" altLang="en-US" dirty="0">
                <a:latin typeface="Arial" panose="020B0604020202020204" pitchFamily="34" charset="0"/>
              </a:rPr>
              <a:t>、σ</a:t>
            </a:r>
            <a:r>
              <a:rPr lang="en-US" altLang="zh-CN" dirty="0">
                <a:latin typeface="Arial" panose="020B0604020202020204" pitchFamily="34" charset="0"/>
              </a:rPr>
              <a:t>(X)</a:t>
            </a:r>
            <a:r>
              <a:rPr lang="zh-CN" altLang="en-US" dirty="0">
                <a:latin typeface="Arial" panose="020B0604020202020204" pitchFamily="34" charset="0"/>
              </a:rPr>
              <a:t>的值</a:t>
            </a:r>
          </a:p>
        </p:txBody>
      </p:sp>
      <p:graphicFrame>
        <p:nvGraphicFramePr>
          <p:cNvPr id="2" name="表格 1"/>
          <p:cNvGraphicFramePr/>
          <p:nvPr/>
        </p:nvGraphicFramePr>
        <p:xfrm>
          <a:off x="3096895" y="2145665"/>
          <a:ext cx="4117975" cy="792480"/>
        </p:xfrm>
        <a:graphic>
          <a:graphicData uri="http://schemas.openxmlformats.org/drawingml/2006/table">
            <a:tbl>
              <a:tblPr firstRow="1" bandRow="1">
                <a:tableStyleId>{D27102A9-8310-4765-A935-A1911B00CA55}</a:tableStyleId>
              </a:tblPr>
              <a:tblGrid>
                <a:gridCol w="1278255"/>
                <a:gridCol w="950595"/>
                <a:gridCol w="896620"/>
                <a:gridCol w="992505"/>
              </a:tblGrid>
              <a:tr h="396240">
                <a:tc>
                  <a:txBody>
                    <a:bodyPr/>
                    <a:lstStyle/>
                    <a:p>
                      <a:pPr algn="ctr">
                        <a:buNone/>
                      </a:pPr>
                      <a:r>
                        <a:rPr lang="en-US" sz="2000" b="1"/>
                        <a:t>X</a:t>
                      </a:r>
                    </a:p>
                  </a:txBody>
                  <a:tcPr/>
                </a:tc>
                <a:tc>
                  <a:txBody>
                    <a:bodyPr/>
                    <a:lstStyle/>
                    <a:p>
                      <a:pPr algn="ctr">
                        <a:buNone/>
                      </a:pPr>
                      <a:r>
                        <a:rPr lang="en-US" altLang="zh-CN" sz="2000" b="0"/>
                        <a:t>-2</a:t>
                      </a:r>
                    </a:p>
                  </a:txBody>
                  <a:tcPr/>
                </a:tc>
                <a:tc>
                  <a:txBody>
                    <a:bodyPr/>
                    <a:lstStyle/>
                    <a:p>
                      <a:pPr algn="ctr">
                        <a:buNone/>
                      </a:pPr>
                      <a:r>
                        <a:rPr lang="en-US" altLang="zh-CN" sz="2000" b="0"/>
                        <a:t>1</a:t>
                      </a:r>
                    </a:p>
                  </a:txBody>
                  <a:tcPr/>
                </a:tc>
                <a:tc>
                  <a:txBody>
                    <a:bodyPr/>
                    <a:lstStyle/>
                    <a:p>
                      <a:pPr algn="ctr">
                        <a:buNone/>
                      </a:pPr>
                      <a:r>
                        <a:rPr lang="en-US" altLang="zh-CN" sz="2000" b="0"/>
                        <a:t>3</a:t>
                      </a:r>
                    </a:p>
                  </a:txBody>
                  <a:tcPr/>
                </a:tc>
              </a:tr>
              <a:tr h="381000">
                <a:tc>
                  <a:txBody>
                    <a:bodyPr/>
                    <a:lstStyle/>
                    <a:p>
                      <a:pPr algn="ctr">
                        <a:buNone/>
                      </a:pPr>
                      <a:r>
                        <a:rPr lang="en-US" altLang="zh-CN" sz="2000" b="1"/>
                        <a:t>P</a:t>
                      </a:r>
                      <a:endParaRPr lang="zh-CN" altLang="en-US" sz="2000" b="1" baseline="-25000"/>
                    </a:p>
                  </a:txBody>
                  <a:tcPr/>
                </a:tc>
                <a:tc>
                  <a:txBody>
                    <a:bodyPr/>
                    <a:lstStyle/>
                    <a:p>
                      <a:pPr algn="ctr">
                        <a:buNone/>
                      </a:pPr>
                      <a:r>
                        <a:rPr lang="en-US" altLang="zh-CN" sz="2000"/>
                        <a:t>0.16</a:t>
                      </a:r>
                    </a:p>
                  </a:txBody>
                  <a:tcPr/>
                </a:tc>
                <a:tc>
                  <a:txBody>
                    <a:bodyPr/>
                    <a:lstStyle/>
                    <a:p>
                      <a:pPr algn="ctr">
                        <a:buNone/>
                      </a:pPr>
                      <a:r>
                        <a:rPr lang="en-US" altLang="zh-CN" sz="2000"/>
                        <a:t>0.44</a:t>
                      </a:r>
                    </a:p>
                  </a:txBody>
                  <a:tcPr/>
                </a:tc>
                <a:tc>
                  <a:txBody>
                    <a:bodyPr/>
                    <a:lstStyle/>
                    <a:p>
                      <a:pPr algn="ctr">
                        <a:buNone/>
                      </a:pPr>
                      <a:r>
                        <a:rPr lang="en-US" altLang="zh-CN" sz="2000"/>
                        <a:t>0.40</a:t>
                      </a:r>
                    </a:p>
                  </a:txBody>
                  <a:tcPr/>
                </a:tc>
              </a:tr>
            </a:tbl>
          </a:graphicData>
        </a:graphic>
      </p:graphicFrame>
      <p:graphicFrame>
        <p:nvGraphicFramePr>
          <p:cNvPr id="12" name="对象 11">
            <a:hlinkClick r:id="" action="ppaction://ole?verb=0"/>
          </p:cNvPr>
          <p:cNvGraphicFramePr/>
          <p:nvPr/>
        </p:nvGraphicFramePr>
        <p:xfrm>
          <a:off x="1174115" y="3229610"/>
          <a:ext cx="8273415" cy="689610"/>
        </p:xfrm>
        <a:graphic>
          <a:graphicData uri="http://schemas.openxmlformats.org/presentationml/2006/ole">
            <mc:AlternateContent xmlns:mc="http://schemas.openxmlformats.org/markup-compatibility/2006">
              <mc:Choice xmlns:v="urn:schemas-microsoft-com:vml" Requires="v">
                <p:oleObj spid="_x0000_s145683" r:id="rId7" imgW="62179200" imgH="5181600" progId="Equation.3">
                  <p:embed/>
                </p:oleObj>
              </mc:Choice>
              <mc:Fallback>
                <p:oleObj r:id="rId7" imgW="62179200" imgH="5181600" progId="Equation.3">
                  <p:embed/>
                  <p:pic>
                    <p:nvPicPr>
                      <p:cNvPr id="0" name="图片 11264" descr="image697"/>
                      <p:cNvPicPr/>
                      <p:nvPr/>
                    </p:nvPicPr>
                    <p:blipFill>
                      <a:blip r:embed="rId8"/>
                      <a:stretch>
                        <a:fillRect/>
                      </a:stretch>
                    </p:blipFill>
                    <p:spPr>
                      <a:xfrm>
                        <a:off x="1174115" y="3229610"/>
                        <a:ext cx="8273415" cy="689610"/>
                      </a:xfrm>
                      <a:prstGeom prst="rect">
                        <a:avLst/>
                      </a:prstGeom>
                      <a:noFill/>
                      <a:ln w="9525">
                        <a:noFill/>
                      </a:ln>
                    </p:spPr>
                  </p:pic>
                </p:oleObj>
              </mc:Fallback>
            </mc:AlternateContent>
          </a:graphicData>
        </a:graphic>
      </p:graphicFrame>
      <p:graphicFrame>
        <p:nvGraphicFramePr>
          <p:cNvPr id="13" name="对象 12">
            <a:hlinkClick r:id="" action="ppaction://ole?verb=0"/>
          </p:cNvPr>
          <p:cNvGraphicFramePr/>
          <p:nvPr/>
        </p:nvGraphicFramePr>
        <p:xfrm>
          <a:off x="1174115" y="3993515"/>
          <a:ext cx="7509510" cy="729615"/>
        </p:xfrm>
        <a:graphic>
          <a:graphicData uri="http://schemas.openxmlformats.org/presentationml/2006/ole">
            <mc:AlternateContent xmlns:mc="http://schemas.openxmlformats.org/markup-compatibility/2006">
              <mc:Choice xmlns:v="urn:schemas-microsoft-com:vml" Requires="v">
                <p:oleObj spid="_x0000_s145684" r:id="rId9" imgW="53340000" imgH="5181600" progId="Equation.3">
                  <p:embed/>
                </p:oleObj>
              </mc:Choice>
              <mc:Fallback>
                <p:oleObj r:id="rId9" imgW="53340000" imgH="5181600" progId="Equation.3">
                  <p:embed/>
                  <p:pic>
                    <p:nvPicPr>
                      <p:cNvPr id="0" name="图片 11265" descr="image698"/>
                      <p:cNvPicPr/>
                      <p:nvPr/>
                    </p:nvPicPr>
                    <p:blipFill>
                      <a:blip r:embed="rId10"/>
                      <a:stretch>
                        <a:fillRect/>
                      </a:stretch>
                    </p:blipFill>
                    <p:spPr>
                      <a:xfrm>
                        <a:off x="1174115" y="3993515"/>
                        <a:ext cx="7509510" cy="729615"/>
                      </a:xfrm>
                      <a:prstGeom prst="rect">
                        <a:avLst/>
                      </a:prstGeom>
                      <a:noFill/>
                      <a:ln w="9525">
                        <a:noFill/>
                      </a:ln>
                    </p:spPr>
                  </p:pic>
                </p:oleObj>
              </mc:Fallback>
            </mc:AlternateContent>
          </a:graphicData>
        </a:graphic>
      </p:graphicFrame>
      <p:graphicFrame>
        <p:nvGraphicFramePr>
          <p:cNvPr id="14" name="对象 13">
            <a:hlinkClick r:id="" action="ppaction://ole?verb=0"/>
          </p:cNvPr>
          <p:cNvGraphicFramePr/>
          <p:nvPr/>
        </p:nvGraphicFramePr>
        <p:xfrm>
          <a:off x="42545" y="4797425"/>
          <a:ext cx="12003405" cy="616585"/>
        </p:xfrm>
        <a:graphic>
          <a:graphicData uri="http://schemas.openxmlformats.org/presentationml/2006/ole">
            <mc:AlternateContent xmlns:mc="http://schemas.openxmlformats.org/markup-compatibility/2006">
              <mc:Choice xmlns:v="urn:schemas-microsoft-com:vml" Requires="v">
                <p:oleObj spid="_x0000_s145685" r:id="rId11" imgW="112776000" imgH="5791200" progId="Equation.3">
                  <p:embed/>
                </p:oleObj>
              </mc:Choice>
              <mc:Fallback>
                <p:oleObj r:id="rId11" imgW="112776000" imgH="5791200" progId="Equation.3">
                  <p:embed/>
                  <p:pic>
                    <p:nvPicPr>
                      <p:cNvPr id="0" name="图片 11266" descr="image699"/>
                      <p:cNvPicPr/>
                      <p:nvPr/>
                    </p:nvPicPr>
                    <p:blipFill>
                      <a:blip r:embed="rId12"/>
                      <a:stretch>
                        <a:fillRect/>
                      </a:stretch>
                    </p:blipFill>
                    <p:spPr>
                      <a:xfrm>
                        <a:off x="42545" y="4797425"/>
                        <a:ext cx="12003405" cy="616585"/>
                      </a:xfrm>
                      <a:prstGeom prst="rect">
                        <a:avLst/>
                      </a:prstGeom>
                      <a:noFill/>
                      <a:ln w="9525">
                        <a:noFill/>
                      </a:ln>
                    </p:spPr>
                  </p:pic>
                </p:oleObj>
              </mc:Fallback>
            </mc:AlternateContent>
          </a:graphicData>
        </a:graphic>
      </p:graphicFrame>
      <p:graphicFrame>
        <p:nvGraphicFramePr>
          <p:cNvPr id="15" name="对象 14">
            <a:hlinkClick r:id="" action="ppaction://ole?verb=0"/>
          </p:cNvPr>
          <p:cNvGraphicFramePr/>
          <p:nvPr/>
        </p:nvGraphicFramePr>
        <p:xfrm>
          <a:off x="1174115" y="5488305"/>
          <a:ext cx="7988935" cy="913130"/>
        </p:xfrm>
        <a:graphic>
          <a:graphicData uri="http://schemas.openxmlformats.org/presentationml/2006/ole">
            <mc:AlternateContent xmlns:mc="http://schemas.openxmlformats.org/markup-compatibility/2006">
              <mc:Choice xmlns:v="urn:schemas-microsoft-com:vml" Requires="v">
                <p:oleObj spid="_x0000_s145686" r:id="rId13" imgW="53340000" imgH="6096000" progId="Equation.3">
                  <p:embed/>
                </p:oleObj>
              </mc:Choice>
              <mc:Fallback>
                <p:oleObj r:id="rId13" imgW="53340000" imgH="6096000" progId="Equation.3">
                  <p:embed/>
                  <p:pic>
                    <p:nvPicPr>
                      <p:cNvPr id="0" name="图片 11267" descr="image700"/>
                      <p:cNvPicPr/>
                      <p:nvPr/>
                    </p:nvPicPr>
                    <p:blipFill>
                      <a:blip r:embed="rId14"/>
                      <a:stretch>
                        <a:fillRect/>
                      </a:stretch>
                    </p:blipFill>
                    <p:spPr>
                      <a:xfrm>
                        <a:off x="1174115" y="5488305"/>
                        <a:ext cx="7988935" cy="913130"/>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98662" y="589087"/>
            <a:ext cx="8229600" cy="752475"/>
          </a:xfrm>
        </p:spPr>
        <p:txBody>
          <a:bodyPr>
            <a:normAutofit/>
          </a:bodyPr>
          <a:lstStyle/>
          <a:p>
            <a:r>
              <a:rPr lang="en-US" altLang="zh-CN" sz="3200" b="1" dirty="0" smtClean="0"/>
              <a:t>4</a:t>
            </a:r>
            <a:r>
              <a:rPr lang="zh-CN" altLang="en-US" sz="3200" b="1" dirty="0" smtClean="0"/>
              <a:t>、协方差</a:t>
            </a:r>
            <a:endParaRPr lang="zh-CN" altLang="en-US" sz="3200" b="1" dirty="0"/>
          </a:p>
        </p:txBody>
      </p:sp>
      <p:sp>
        <p:nvSpPr>
          <p:cNvPr id="6" name="内容占位符 4"/>
          <p:cNvSpPr/>
          <p:nvPr/>
        </p:nvSpPr>
        <p:spPr>
          <a:xfrm>
            <a:off x="506095" y="1136015"/>
            <a:ext cx="10786745" cy="514350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4"/>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5"/>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6"/>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latin typeface="Arial" panose="020B0604020202020204" pitchFamily="34" charset="0"/>
              </a:rPr>
              <a:t>    协方差</a:t>
            </a:r>
            <a:r>
              <a:rPr lang="zh-CN" altLang="en-US" dirty="0">
                <a:latin typeface="Arial" panose="020B0604020202020204" pitchFamily="34" charset="0"/>
              </a:rPr>
              <a:t>常用于衡量两个变量的总体误差；当两个变量相同的情况下，协方差其实就是方差。</a:t>
            </a:r>
          </a:p>
          <a:p>
            <a:pPr marL="0" indent="0">
              <a:lnSpc>
                <a:spcPct val="150000"/>
              </a:lnSpc>
              <a:buNone/>
            </a:pPr>
            <a:r>
              <a:rPr lang="zh-CN" altLang="en-US" dirty="0" smtClean="0">
                <a:latin typeface="Arial" panose="020B0604020202020204" pitchFamily="34" charset="0"/>
              </a:rPr>
              <a:t>    如果</a:t>
            </a:r>
            <a:r>
              <a:rPr lang="en-US" altLang="zh-CN" dirty="0">
                <a:latin typeface="Arial" panose="020B0604020202020204" pitchFamily="34" charset="0"/>
              </a:rPr>
              <a:t>X</a:t>
            </a:r>
            <a:r>
              <a:rPr lang="zh-CN" altLang="en-US" dirty="0">
                <a:latin typeface="Arial" panose="020B0604020202020204" pitchFamily="34" charset="0"/>
              </a:rPr>
              <a:t>和</a:t>
            </a:r>
            <a:r>
              <a:rPr lang="en-US" altLang="zh-CN" dirty="0">
                <a:latin typeface="Arial" panose="020B0604020202020204" pitchFamily="34" charset="0"/>
              </a:rPr>
              <a:t>Y</a:t>
            </a:r>
            <a:r>
              <a:rPr lang="zh-CN" altLang="en-US" dirty="0">
                <a:latin typeface="Arial" panose="020B0604020202020204" pitchFamily="34" charset="0"/>
              </a:rPr>
              <a:t>是统计独立的，那么二者之间的协方差为零。但是如果协方差为零，那么</a:t>
            </a:r>
            <a:r>
              <a:rPr lang="en-US" altLang="zh-CN" dirty="0">
                <a:latin typeface="Arial" panose="020B0604020202020204" pitchFamily="34" charset="0"/>
              </a:rPr>
              <a:t>X</a:t>
            </a:r>
            <a:r>
              <a:rPr lang="zh-CN" altLang="en-US" dirty="0">
                <a:latin typeface="Arial" panose="020B0604020202020204" pitchFamily="34" charset="0"/>
              </a:rPr>
              <a:t>和</a:t>
            </a:r>
            <a:r>
              <a:rPr lang="en-US" altLang="zh-CN" dirty="0">
                <a:latin typeface="Arial" panose="020B0604020202020204" pitchFamily="34" charset="0"/>
              </a:rPr>
              <a:t>Y</a:t>
            </a:r>
            <a:r>
              <a:rPr lang="zh-CN" altLang="en-US" dirty="0">
                <a:latin typeface="Arial" panose="020B0604020202020204" pitchFamily="34" charset="0"/>
              </a:rPr>
              <a:t>是不相关的。</a:t>
            </a:r>
          </a:p>
        </p:txBody>
      </p:sp>
      <p:grpSp>
        <p:nvGrpSpPr>
          <p:cNvPr id="8" name="组合 7"/>
          <p:cNvGrpSpPr/>
          <p:nvPr/>
        </p:nvGrpSpPr>
        <p:grpSpPr>
          <a:xfrm>
            <a:off x="1955800" y="4004310"/>
            <a:ext cx="8269605" cy="1932940"/>
            <a:chOff x="4285" y="6162"/>
            <a:chExt cx="13023" cy="3044"/>
          </a:xfrm>
        </p:grpSpPr>
        <p:graphicFrame>
          <p:nvGraphicFramePr>
            <p:cNvPr id="2" name="对象 1">
              <a:hlinkClick r:id="" action="ppaction://ole?verb=0"/>
            </p:cNvPr>
            <p:cNvGraphicFramePr/>
            <p:nvPr/>
          </p:nvGraphicFramePr>
          <p:xfrm>
            <a:off x="4285" y="6162"/>
            <a:ext cx="9682" cy="881"/>
          </p:xfrm>
          <a:graphic>
            <a:graphicData uri="http://schemas.openxmlformats.org/presentationml/2006/ole">
              <mc:AlternateContent xmlns:mc="http://schemas.openxmlformats.org/markup-compatibility/2006">
                <mc:Choice xmlns:v="urn:schemas-microsoft-com:vml" Requires="v">
                  <p:oleObj spid="_x0000_s146571" r:id="rId7" imgW="56997600" imgH="5181600" progId="Equation.3">
                    <p:embed/>
                  </p:oleObj>
                </mc:Choice>
                <mc:Fallback>
                  <p:oleObj r:id="rId7" imgW="56997600" imgH="5181600" progId="Equation.3">
                    <p:embed/>
                    <p:pic>
                      <p:nvPicPr>
                        <p:cNvPr id="0" name="图片 7168" descr="image705"/>
                        <p:cNvPicPr/>
                        <p:nvPr/>
                      </p:nvPicPr>
                      <p:blipFill>
                        <a:blip r:embed="rId8"/>
                        <a:stretch>
                          <a:fillRect/>
                        </a:stretch>
                      </p:blipFill>
                      <p:spPr>
                        <a:xfrm>
                          <a:off x="4285" y="6162"/>
                          <a:ext cx="9682" cy="881"/>
                        </a:xfrm>
                        <a:prstGeom prst="rect">
                          <a:avLst/>
                        </a:prstGeom>
                        <a:noFill/>
                        <a:ln w="9525">
                          <a:noFill/>
                        </a:ln>
                      </p:spPr>
                    </p:pic>
                  </p:oleObj>
                </mc:Fallback>
              </mc:AlternateContent>
            </a:graphicData>
          </a:graphic>
        </p:graphicFrame>
        <p:graphicFrame>
          <p:nvGraphicFramePr>
            <p:cNvPr id="7" name="对象 6">
              <a:hlinkClick r:id="" action="ppaction://ole?verb=0"/>
            </p:cNvPr>
            <p:cNvGraphicFramePr/>
            <p:nvPr/>
          </p:nvGraphicFramePr>
          <p:xfrm>
            <a:off x="6824" y="7300"/>
            <a:ext cx="10485" cy="1907"/>
          </p:xfrm>
          <a:graphic>
            <a:graphicData uri="http://schemas.openxmlformats.org/presentationml/2006/ole">
              <mc:AlternateContent xmlns:mc="http://schemas.openxmlformats.org/markup-compatibility/2006">
                <mc:Choice xmlns:v="urn:schemas-microsoft-com:vml" Requires="v">
                  <p:oleObj spid="_x0000_s146572" r:id="rId9" imgW="56997600" imgH="10363200" progId="Equation.3">
                    <p:embed/>
                  </p:oleObj>
                </mc:Choice>
                <mc:Fallback>
                  <p:oleObj r:id="rId9" imgW="56997600" imgH="10363200" progId="Equation.3">
                    <p:embed/>
                    <p:pic>
                      <p:nvPicPr>
                        <p:cNvPr id="0" name="图片 7169" descr="image706"/>
                        <p:cNvPicPr/>
                        <p:nvPr/>
                      </p:nvPicPr>
                      <p:blipFill>
                        <a:blip r:embed="rId10"/>
                        <a:stretch>
                          <a:fillRect/>
                        </a:stretch>
                      </p:blipFill>
                      <p:spPr>
                        <a:xfrm>
                          <a:off x="6824" y="7300"/>
                          <a:ext cx="10485" cy="1907"/>
                        </a:xfrm>
                        <a:prstGeom prst="rect">
                          <a:avLst/>
                        </a:prstGeom>
                        <a:noFill/>
                        <a:ln w="9525">
                          <a:noFill/>
                        </a:ln>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eaLnBrk="1" hangingPunct="1"/>
            <a:fld id="{9A0DB2DC-4C9A-4742-B13C-FB6460FD3503}" type="slidenum">
              <a:rPr lang="zh-CN" altLang="en-US" smtClean="0"/>
              <a:t>157</a:t>
            </a:fld>
            <a:endParaRPr lang="zh-CN" altLang="en-US" dirty="0">
              <a:latin typeface="Times New Roman" panose="02020603050405020304" pitchFamily="18" charset="0"/>
            </a:endParaRPr>
          </a:p>
        </p:txBody>
      </p:sp>
      <p:graphicFrame>
        <p:nvGraphicFramePr>
          <p:cNvPr id="453635" name="图片 7168" descr="image705">
            <a:hlinkClick r:id="" action="ppaction://ole?verb=0"/>
          </p:cNvPr>
          <p:cNvGraphicFramePr/>
          <p:nvPr/>
        </p:nvGraphicFramePr>
        <p:xfrm>
          <a:off x="1126654" y="1413570"/>
          <a:ext cx="9865096" cy="3312368"/>
        </p:xfrm>
        <a:graphic>
          <a:graphicData uri="http://schemas.openxmlformats.org/presentationml/2006/ole">
            <mc:AlternateContent xmlns:mc="http://schemas.openxmlformats.org/markup-compatibility/2006">
              <mc:Choice xmlns:v="urn:schemas-microsoft-com:vml" Requires="v">
                <p:oleObj spid="_x0000_s147527" name="Equation" r:id="rId3" imgW="156057600" imgH="42672000" progId="Equation.DSMT4">
                  <p:embed/>
                </p:oleObj>
              </mc:Choice>
              <mc:Fallback>
                <p:oleObj name="Equation" r:id="rId3" imgW="156057600" imgH="42672000" progId="Equation.DSMT4">
                  <p:embed/>
                  <p:pic>
                    <p:nvPicPr>
                      <p:cNvPr id="0" name="图片 7168" descr="image705"/>
                      <p:cNvPicPr/>
                      <p:nvPr/>
                    </p:nvPicPr>
                    <p:blipFill>
                      <a:blip r:embed="rId4"/>
                      <a:stretch>
                        <a:fillRect/>
                      </a:stretch>
                    </p:blipFill>
                    <p:spPr>
                      <a:xfrm>
                        <a:off x="1126654" y="1413570"/>
                        <a:ext cx="9865096" cy="3312368"/>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p:nvPr/>
        </p:nvSpPr>
        <p:spPr>
          <a:xfrm>
            <a:off x="506095" y="1136015"/>
            <a:ext cx="10786745" cy="514350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4"/>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5"/>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6"/>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latin typeface="Arial" panose="020B0604020202020204" pitchFamily="34" charset="0"/>
                <a:sym typeface="+mn-ea"/>
              </a:rPr>
              <a:t>    假设</a:t>
            </a:r>
            <a:r>
              <a:rPr lang="en-US" altLang="zh-CN" dirty="0">
                <a:latin typeface="Arial" panose="020B0604020202020204" pitchFamily="34" charset="0"/>
                <a:sym typeface="+mn-ea"/>
              </a:rPr>
              <a:t>C</a:t>
            </a:r>
            <a:r>
              <a:rPr lang="zh-CN" altLang="en-US" dirty="0">
                <a:latin typeface="Arial" panose="020B0604020202020204" pitchFamily="34" charset="0"/>
                <a:sym typeface="+mn-ea"/>
              </a:rPr>
              <a:t>为一个常数，</a:t>
            </a:r>
            <a:r>
              <a:rPr lang="en-US" altLang="zh-CN" dirty="0">
                <a:latin typeface="Arial" panose="020B0604020202020204" pitchFamily="34" charset="0"/>
                <a:sym typeface="+mn-ea"/>
              </a:rPr>
              <a:t>X</a:t>
            </a:r>
            <a:r>
              <a:rPr lang="zh-CN" altLang="en-US" dirty="0">
                <a:latin typeface="Arial" panose="020B0604020202020204" pitchFamily="34" charset="0"/>
                <a:sym typeface="+mn-ea"/>
              </a:rPr>
              <a:t>和</a:t>
            </a:r>
            <a:r>
              <a:rPr lang="en-US" altLang="zh-CN" dirty="0">
                <a:latin typeface="Arial" panose="020B0604020202020204" pitchFamily="34" charset="0"/>
                <a:sym typeface="+mn-ea"/>
              </a:rPr>
              <a:t>Y</a:t>
            </a:r>
            <a:r>
              <a:rPr lang="zh-CN" altLang="en-US" dirty="0">
                <a:latin typeface="Arial" panose="020B0604020202020204" pitchFamily="34" charset="0"/>
                <a:sym typeface="+mn-ea"/>
              </a:rPr>
              <a:t>实两个随机变量，那么协方差有性质如下所示：</a:t>
            </a:r>
            <a:endParaRPr lang="zh-CN" altLang="en-US" dirty="0">
              <a:latin typeface="Arial" panose="020B0604020202020204" pitchFamily="34" charset="0"/>
            </a:endParaRPr>
          </a:p>
        </p:txBody>
      </p:sp>
      <p:graphicFrame>
        <p:nvGraphicFramePr>
          <p:cNvPr id="4" name="对象 3">
            <a:hlinkClick r:id="" action="ppaction://ole?verb=0"/>
          </p:cNvPr>
          <p:cNvGraphicFramePr/>
          <p:nvPr/>
        </p:nvGraphicFramePr>
        <p:xfrm>
          <a:off x="2436113" y="2519681"/>
          <a:ext cx="4235157" cy="550073"/>
        </p:xfrm>
        <a:graphic>
          <a:graphicData uri="http://schemas.openxmlformats.org/presentationml/2006/ole">
            <mc:AlternateContent xmlns:mc="http://schemas.openxmlformats.org/markup-compatibility/2006">
              <mc:Choice xmlns:v="urn:schemas-microsoft-com:vml" Requires="v">
                <p:oleObj spid="_x0000_s148687" r:id="rId7" imgW="34442400" imgH="5181600" progId="Equation.3">
                  <p:embed/>
                </p:oleObj>
              </mc:Choice>
              <mc:Fallback>
                <p:oleObj r:id="rId7" imgW="34442400" imgH="5181600" progId="Equation.3">
                  <p:embed/>
                  <p:pic>
                    <p:nvPicPr>
                      <p:cNvPr id="0" name="图片 8192" descr="image707"/>
                      <p:cNvPicPr/>
                      <p:nvPr/>
                    </p:nvPicPr>
                    <p:blipFill>
                      <a:blip r:embed="rId8"/>
                      <a:stretch>
                        <a:fillRect/>
                      </a:stretch>
                    </p:blipFill>
                    <p:spPr>
                      <a:xfrm>
                        <a:off x="2436113" y="2519681"/>
                        <a:ext cx="4235157" cy="550073"/>
                      </a:xfrm>
                      <a:prstGeom prst="rect">
                        <a:avLst/>
                      </a:prstGeom>
                      <a:noFill/>
                      <a:ln w="9525">
                        <a:noFill/>
                      </a:ln>
                    </p:spPr>
                  </p:pic>
                </p:oleObj>
              </mc:Fallback>
            </mc:AlternateContent>
          </a:graphicData>
        </a:graphic>
      </p:graphicFrame>
      <p:graphicFrame>
        <p:nvGraphicFramePr>
          <p:cNvPr id="5" name="对象 4">
            <a:hlinkClick r:id="" action="ppaction://ole?verb=0"/>
          </p:cNvPr>
          <p:cNvGraphicFramePr/>
          <p:nvPr/>
        </p:nvGraphicFramePr>
        <p:xfrm>
          <a:off x="2364105" y="3512185"/>
          <a:ext cx="5531301" cy="565681"/>
        </p:xfrm>
        <a:graphic>
          <a:graphicData uri="http://schemas.openxmlformats.org/presentationml/2006/ole">
            <mc:AlternateContent xmlns:mc="http://schemas.openxmlformats.org/markup-compatibility/2006">
              <mc:Choice xmlns:v="urn:schemas-microsoft-com:vml" Requires="v">
                <p:oleObj spid="_x0000_s148688" r:id="rId9" imgW="41757600" imgH="5181600" progId="Equation.3">
                  <p:embed/>
                </p:oleObj>
              </mc:Choice>
              <mc:Fallback>
                <p:oleObj r:id="rId9" imgW="41757600" imgH="5181600" progId="Equation.3">
                  <p:embed/>
                  <p:pic>
                    <p:nvPicPr>
                      <p:cNvPr id="0" name="图片 8193" descr="image708"/>
                      <p:cNvPicPr/>
                      <p:nvPr/>
                    </p:nvPicPr>
                    <p:blipFill>
                      <a:blip r:embed="rId10"/>
                      <a:stretch>
                        <a:fillRect/>
                      </a:stretch>
                    </p:blipFill>
                    <p:spPr>
                      <a:xfrm>
                        <a:off x="2364105" y="3512185"/>
                        <a:ext cx="5531301" cy="565681"/>
                      </a:xfrm>
                      <a:prstGeom prst="rect">
                        <a:avLst/>
                      </a:prstGeom>
                      <a:noFill/>
                      <a:ln w="9525">
                        <a:noFill/>
                      </a:ln>
                    </p:spPr>
                  </p:pic>
                </p:oleObj>
              </mc:Fallback>
            </mc:AlternateContent>
          </a:graphicData>
        </a:graphic>
      </p:graphicFrame>
      <p:graphicFrame>
        <p:nvGraphicFramePr>
          <p:cNvPr id="9" name="对象 8">
            <a:hlinkClick r:id="" action="ppaction://ole?verb=0"/>
          </p:cNvPr>
          <p:cNvGraphicFramePr/>
          <p:nvPr/>
        </p:nvGraphicFramePr>
        <p:xfrm>
          <a:off x="2364105" y="4575175"/>
          <a:ext cx="7835557" cy="582811"/>
        </p:xfrm>
        <a:graphic>
          <a:graphicData uri="http://schemas.openxmlformats.org/presentationml/2006/ole">
            <mc:AlternateContent xmlns:mc="http://schemas.openxmlformats.org/markup-compatibility/2006">
              <mc:Choice xmlns:v="urn:schemas-microsoft-com:vml" Requires="v">
                <p:oleObj spid="_x0000_s148689" r:id="rId11" imgW="63398400" imgH="5181600" progId="Equation.3">
                  <p:embed/>
                </p:oleObj>
              </mc:Choice>
              <mc:Fallback>
                <p:oleObj r:id="rId11" imgW="63398400" imgH="5181600" progId="Equation.3">
                  <p:embed/>
                  <p:pic>
                    <p:nvPicPr>
                      <p:cNvPr id="0" name="图片 8194" descr="image709"/>
                      <p:cNvPicPr/>
                      <p:nvPr/>
                    </p:nvPicPr>
                    <p:blipFill>
                      <a:blip r:embed="rId12"/>
                      <a:stretch>
                        <a:fillRect/>
                      </a:stretch>
                    </p:blipFill>
                    <p:spPr>
                      <a:xfrm>
                        <a:off x="2364105" y="4575175"/>
                        <a:ext cx="7835557" cy="582811"/>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p:nvPr/>
        </p:nvSpPr>
        <p:spPr>
          <a:xfrm>
            <a:off x="506095" y="1136015"/>
            <a:ext cx="10786745" cy="514350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3"/>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4"/>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5"/>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latin typeface="Arial" panose="020B0604020202020204" pitchFamily="34" charset="0"/>
              </a:rPr>
              <a:t> 协方差</a:t>
            </a:r>
            <a:r>
              <a:rPr lang="zh-CN" altLang="en-US" dirty="0">
                <a:latin typeface="Arial" panose="020B0604020202020204" pitchFamily="34" charset="0"/>
              </a:rPr>
              <a:t>是两个随机变量具有相同方向变化趋势的度量</a:t>
            </a:r>
          </a:p>
          <a:p>
            <a:pPr marL="457200" lvl="1" indent="0">
              <a:lnSpc>
                <a:spcPct val="150000"/>
              </a:lnSpc>
              <a:buNone/>
            </a:pPr>
            <a:r>
              <a:rPr lang="en-US" altLang="zh-CN" dirty="0">
                <a:latin typeface="Arial" panose="020B0604020202020204" pitchFamily="34" charset="0"/>
              </a:rPr>
              <a:t>1. </a:t>
            </a:r>
            <a:r>
              <a:rPr lang="zh-CN" altLang="en-US" dirty="0">
                <a:latin typeface="Arial" panose="020B0604020202020204" pitchFamily="34" charset="0"/>
              </a:rPr>
              <a:t>若</a:t>
            </a:r>
            <a:r>
              <a:rPr lang="en-US" altLang="zh-CN" dirty="0" err="1">
                <a:latin typeface="Arial" panose="020B0604020202020204" pitchFamily="34" charset="0"/>
              </a:rPr>
              <a:t>Cov</a:t>
            </a:r>
            <a:r>
              <a:rPr lang="en-US" altLang="zh-CN" dirty="0">
                <a:latin typeface="Arial" panose="020B0604020202020204" pitchFamily="34" charset="0"/>
              </a:rPr>
              <a:t>(X,Y) &gt; 0, </a:t>
            </a:r>
            <a:r>
              <a:rPr lang="zh-CN" altLang="en-US" dirty="0">
                <a:latin typeface="Arial" panose="020B0604020202020204" pitchFamily="34" charset="0"/>
              </a:rPr>
              <a:t>则</a:t>
            </a:r>
            <a:r>
              <a:rPr lang="en-US" altLang="zh-CN" dirty="0">
                <a:latin typeface="Arial" panose="020B0604020202020204" pitchFamily="34" charset="0"/>
              </a:rPr>
              <a:t>X</a:t>
            </a:r>
            <a:r>
              <a:rPr lang="zh-CN" altLang="en-US" dirty="0">
                <a:latin typeface="Arial" panose="020B0604020202020204" pitchFamily="34" charset="0"/>
              </a:rPr>
              <a:t>和</a:t>
            </a:r>
            <a:r>
              <a:rPr lang="en-US" altLang="zh-CN" dirty="0">
                <a:latin typeface="Arial" panose="020B0604020202020204" pitchFamily="34" charset="0"/>
              </a:rPr>
              <a:t>Y</a:t>
            </a:r>
            <a:r>
              <a:rPr lang="zh-CN" altLang="en-US" dirty="0">
                <a:latin typeface="Arial" panose="020B0604020202020204" pitchFamily="34" charset="0"/>
              </a:rPr>
              <a:t>的变化趋势相同</a:t>
            </a:r>
          </a:p>
          <a:p>
            <a:pPr marL="457200" lvl="1" indent="0">
              <a:lnSpc>
                <a:spcPct val="150000"/>
              </a:lnSpc>
              <a:buNone/>
            </a:pPr>
            <a:r>
              <a:rPr lang="en-US" altLang="zh-CN" dirty="0">
                <a:latin typeface="Arial" panose="020B0604020202020204" pitchFamily="34" charset="0"/>
              </a:rPr>
              <a:t>2. </a:t>
            </a:r>
            <a:r>
              <a:rPr lang="zh-CN" altLang="en-US" dirty="0">
                <a:latin typeface="Arial" panose="020B0604020202020204" pitchFamily="34" charset="0"/>
              </a:rPr>
              <a:t>若</a:t>
            </a:r>
            <a:r>
              <a:rPr lang="en-US" altLang="zh-CN" dirty="0" err="1">
                <a:latin typeface="Arial" panose="020B0604020202020204" pitchFamily="34" charset="0"/>
              </a:rPr>
              <a:t>Cov</a:t>
            </a:r>
            <a:r>
              <a:rPr lang="en-US" altLang="zh-CN" dirty="0">
                <a:latin typeface="Arial" panose="020B0604020202020204" pitchFamily="34" charset="0"/>
              </a:rPr>
              <a:t>(X,Y) &lt; 0, </a:t>
            </a:r>
            <a:r>
              <a:rPr lang="zh-CN" altLang="en-US" dirty="0">
                <a:latin typeface="Arial" panose="020B0604020202020204" pitchFamily="34" charset="0"/>
              </a:rPr>
              <a:t>则</a:t>
            </a:r>
            <a:r>
              <a:rPr lang="en-US" altLang="zh-CN" dirty="0">
                <a:latin typeface="Arial" panose="020B0604020202020204" pitchFamily="34" charset="0"/>
              </a:rPr>
              <a:t>X</a:t>
            </a:r>
            <a:r>
              <a:rPr lang="zh-CN" altLang="en-US" dirty="0">
                <a:latin typeface="Arial" panose="020B0604020202020204" pitchFamily="34" charset="0"/>
              </a:rPr>
              <a:t>和</a:t>
            </a:r>
            <a:r>
              <a:rPr lang="en-US" altLang="zh-CN" dirty="0">
                <a:latin typeface="Arial" panose="020B0604020202020204" pitchFamily="34" charset="0"/>
              </a:rPr>
              <a:t>Y</a:t>
            </a:r>
            <a:r>
              <a:rPr lang="zh-CN" altLang="en-US" dirty="0">
                <a:latin typeface="Arial" panose="020B0604020202020204" pitchFamily="34" charset="0"/>
              </a:rPr>
              <a:t>的变化趋势相反</a:t>
            </a:r>
          </a:p>
          <a:p>
            <a:pPr marL="457200" lvl="1" indent="0">
              <a:lnSpc>
                <a:spcPct val="150000"/>
              </a:lnSpc>
              <a:buNone/>
            </a:pPr>
            <a:r>
              <a:rPr lang="en-US" altLang="zh-CN" dirty="0">
                <a:latin typeface="Arial" panose="020B0604020202020204" pitchFamily="34" charset="0"/>
              </a:rPr>
              <a:t>3. </a:t>
            </a:r>
            <a:r>
              <a:rPr lang="zh-CN" altLang="en-US" dirty="0">
                <a:latin typeface="Arial" panose="020B0604020202020204" pitchFamily="34" charset="0"/>
              </a:rPr>
              <a:t>若</a:t>
            </a:r>
            <a:r>
              <a:rPr lang="en-US" altLang="zh-CN" dirty="0" err="1">
                <a:latin typeface="Arial" panose="020B0604020202020204" pitchFamily="34" charset="0"/>
              </a:rPr>
              <a:t>Cov</a:t>
            </a:r>
            <a:r>
              <a:rPr lang="en-US" altLang="zh-CN" dirty="0">
                <a:latin typeface="Arial" panose="020B0604020202020204" pitchFamily="34" charset="0"/>
              </a:rPr>
              <a:t>(X,Y) = 0</a:t>
            </a:r>
            <a:r>
              <a:rPr lang="zh-CN" altLang="en-US" dirty="0">
                <a:latin typeface="Arial" panose="020B0604020202020204" pitchFamily="34" charset="0"/>
              </a:rPr>
              <a:t>，则</a:t>
            </a:r>
            <a:r>
              <a:rPr lang="en-US" altLang="zh-CN" dirty="0">
                <a:latin typeface="Arial" panose="020B0604020202020204" pitchFamily="34" charset="0"/>
              </a:rPr>
              <a:t>X</a:t>
            </a:r>
            <a:r>
              <a:rPr lang="zh-CN" altLang="en-US" dirty="0">
                <a:latin typeface="Arial" panose="020B0604020202020204" pitchFamily="34" charset="0"/>
              </a:rPr>
              <a:t>和</a:t>
            </a:r>
            <a:r>
              <a:rPr lang="en-US" altLang="zh-CN" dirty="0">
                <a:latin typeface="Arial" panose="020B0604020202020204" pitchFamily="34" charset="0"/>
              </a:rPr>
              <a:t>Y</a:t>
            </a:r>
            <a:r>
              <a:rPr lang="zh-CN" altLang="en-US" dirty="0">
                <a:latin typeface="Arial" panose="020B0604020202020204" pitchFamily="34" charset="0"/>
              </a:rPr>
              <a:t>不相关，也就是变化没有什么相关性</a:t>
            </a:r>
          </a:p>
          <a:p>
            <a:pPr marL="457200" lvl="1" indent="0">
              <a:lnSpc>
                <a:spcPct val="150000"/>
              </a:lnSpc>
              <a:buNone/>
            </a:pPr>
            <a:endParaRPr lang="en-US" altLang="zh-CN" dirty="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文本占位符 44034" descr="Rectangle: Click to edit Master text styles&#10;Second level&#10;Third level&#10;Fourth level&#10;Fifth level"/>
          <p:cNvSpPr>
            <a:spLocks noGrp="1"/>
          </p:cNvSpPr>
          <p:nvPr>
            <p:ph type="body" idx="1"/>
          </p:nvPr>
        </p:nvSpPr>
        <p:spPr>
          <a:xfrm>
            <a:off x="2055700" y="762141"/>
            <a:ext cx="8383552" cy="2659555"/>
          </a:xfrm>
        </p:spPr>
        <p:txBody>
          <a:bodyPr/>
          <a:lstStyle/>
          <a:p>
            <a:pPr>
              <a:buNone/>
            </a:pPr>
            <a:r>
              <a:rPr lang="zh-CN" altLang="en-US" b="1" dirty="0">
                <a:solidFill>
                  <a:srgbClr val="FF0066"/>
                </a:solidFill>
                <a:latin typeface="Times New Roman" panose="02020603050405020304" pitchFamily="18" charset="0"/>
                <a:ea typeface="黑体" panose="02010609060101010101" pitchFamily="49" charset="-122"/>
              </a:rPr>
              <a:t>例</a:t>
            </a:r>
            <a:r>
              <a:rPr lang="zh-CN" altLang="en-US" b="1" dirty="0">
                <a:solidFill>
                  <a:srgbClr val="FF0066"/>
                </a:solidFill>
                <a:latin typeface="Times New Roman" panose="02020603050405020304" pitchFamily="18" charset="0"/>
              </a:rPr>
              <a:t> 1 </a:t>
            </a:r>
            <a:r>
              <a:rPr lang="zh-CN" altLang="en-US" b="1" dirty="0">
                <a:latin typeface="Times New Roman" panose="02020603050405020304" pitchFamily="18" charset="0"/>
              </a:rPr>
              <a:t>两台车床加工同一种零件共100个，结果如下                    </a:t>
            </a:r>
          </a:p>
          <a:p>
            <a:pPr>
              <a:buNone/>
            </a:pPr>
            <a:r>
              <a:rPr lang="zh-CN" altLang="en-US" b="1" dirty="0">
                <a:latin typeface="Times New Roman" panose="02020603050405020304" pitchFamily="18" charset="0"/>
              </a:rPr>
              <a:t>                              合格品数       次品数        总计</a:t>
            </a:r>
          </a:p>
          <a:p>
            <a:pPr>
              <a:buNone/>
            </a:pPr>
            <a:r>
              <a:rPr lang="zh-CN" altLang="en-US" b="1" dirty="0">
                <a:latin typeface="Times New Roman" panose="02020603050405020304" pitchFamily="18" charset="0"/>
              </a:rPr>
              <a:t>第一台车床加工数       30               5              35</a:t>
            </a:r>
          </a:p>
          <a:p>
            <a:pPr>
              <a:buNone/>
            </a:pPr>
            <a:r>
              <a:rPr lang="zh-CN" altLang="en-US" b="1" dirty="0">
                <a:latin typeface="Times New Roman" panose="02020603050405020304" pitchFamily="18" charset="0"/>
              </a:rPr>
              <a:t>第二台车床加工数       50              15             65</a:t>
            </a:r>
          </a:p>
          <a:p>
            <a:pPr>
              <a:buNone/>
            </a:pPr>
            <a:r>
              <a:rPr lang="zh-CN" altLang="en-US" b="1" dirty="0">
                <a:latin typeface="Times New Roman" panose="02020603050405020304" pitchFamily="18" charset="0"/>
              </a:rPr>
              <a:t>总   计                            80             20             100</a:t>
            </a:r>
          </a:p>
        </p:txBody>
      </p:sp>
      <p:graphicFrame>
        <p:nvGraphicFramePr>
          <p:cNvPr id="44038" name="对象 44037"/>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12767" r:id="rId3" imgW="10096500" imgH="24765" progId="">
                  <p:embed/>
                </p:oleObj>
              </mc:Choice>
              <mc:Fallback>
                <p:oleObj r:id="rId3" imgW="10096500" imgH="24765" progId="">
                  <p:embed/>
                  <p:pic>
                    <p:nvPicPr>
                      <p:cNvPr id="0" name="图片 3079" descr="image15"/>
                      <p:cNvPicPr/>
                      <p:nvPr/>
                    </p:nvPicPr>
                    <p:blipFill>
                      <a:blip r:embed="rId4"/>
                      <a:stretch>
                        <a:fillRect/>
                      </a:stretch>
                    </p:blipFill>
                    <p:spPr>
                      <a:xfrm>
                        <a:off x="2284342" y="762141"/>
                        <a:ext cx="7573777" cy="19054"/>
                      </a:xfrm>
                      <a:prstGeom prst="rect">
                        <a:avLst/>
                      </a:prstGeom>
                      <a:noFill/>
                      <a:ln w="38100">
                        <a:noFill/>
                      </a:ln>
                    </p:spPr>
                  </p:pic>
                </p:oleObj>
              </mc:Fallback>
            </mc:AlternateContent>
          </a:graphicData>
        </a:graphic>
      </p:graphicFrame>
      <p:sp>
        <p:nvSpPr>
          <p:cNvPr id="44042" name="文本框 44041"/>
          <p:cNvSpPr txBox="1"/>
          <p:nvPr/>
        </p:nvSpPr>
        <p:spPr>
          <a:xfrm>
            <a:off x="1979486" y="3582063"/>
            <a:ext cx="8688409" cy="951865"/>
          </a:xfrm>
          <a:prstGeom prst="rect">
            <a:avLst/>
          </a:prstGeom>
          <a:noFill/>
          <a:ln w="9525">
            <a:noFill/>
          </a:ln>
        </p:spPr>
        <p:txBody>
          <a:bodyPr>
            <a:spAutoFit/>
          </a:bodyPr>
          <a:lstStyle/>
          <a:p>
            <a:pPr>
              <a:lnSpc>
                <a:spcPct val="90000"/>
              </a:lnSpc>
              <a:spcBef>
                <a:spcPct val="20000"/>
              </a:spcBef>
              <a:buClr>
                <a:schemeClr val="hlink"/>
              </a:buClr>
              <a:buSzPct val="110000"/>
              <a:buFont typeface="Wingdings" panose="05000000000000000000" pitchFamily="2" charset="2"/>
              <a:buNone/>
            </a:pPr>
            <a:r>
              <a:rPr lang="zh-CN" altLang="en-US" sz="2800" b="1" dirty="0">
                <a:latin typeface="Times New Roman" panose="02020603050405020304" pitchFamily="18" charset="0"/>
              </a:rPr>
              <a:t>设</a:t>
            </a:r>
            <a:r>
              <a:rPr lang="en-US" altLang="zh-CN" sz="2800" b="1" i="1" dirty="0">
                <a:latin typeface="Times New Roman" panose="02020603050405020304" pitchFamily="18" charset="0"/>
              </a:rPr>
              <a:t>A</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从100个零件中任取一个是合格品}</a:t>
            </a:r>
          </a:p>
          <a:p>
            <a:pPr>
              <a:lnSpc>
                <a:spcPct val="90000"/>
              </a:lnSpc>
              <a:spcBef>
                <a:spcPct val="20000"/>
              </a:spcBef>
              <a:buClr>
                <a:schemeClr val="hlink"/>
              </a:buClr>
              <a:buSzPct val="110000"/>
              <a:buFont typeface="Wingdings" panose="05000000000000000000" pitchFamily="2" charset="2"/>
              <a:buNone/>
            </a:pPr>
            <a:r>
              <a:rPr lang="zh-CN" altLang="en-US" sz="2800" b="1" dirty="0">
                <a:latin typeface="Times New Roman" panose="02020603050405020304" pitchFamily="18" charset="0"/>
              </a:rPr>
              <a:t>    </a:t>
            </a:r>
            <a:r>
              <a:rPr lang="en-US" altLang="zh-CN" sz="2800" b="1" i="1" dirty="0">
                <a:latin typeface="Times New Roman" panose="02020603050405020304" pitchFamily="18" charset="0"/>
              </a:rPr>
              <a:t>B</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从100个零件中任取一个是第一台车床加工的 }</a:t>
            </a:r>
            <a:endParaRPr lang="zh-CN" altLang="en-US" dirty="0">
              <a:latin typeface="Times New Roman" panose="02020603050405020304" pitchFamily="18" charset="0"/>
            </a:endParaRPr>
          </a:p>
        </p:txBody>
      </p:sp>
      <p:sp>
        <p:nvSpPr>
          <p:cNvPr id="44044" name="文本框 44043"/>
          <p:cNvSpPr txBox="1"/>
          <p:nvPr/>
        </p:nvSpPr>
        <p:spPr>
          <a:xfrm>
            <a:off x="1750843" y="5182560"/>
            <a:ext cx="1066998" cy="521970"/>
          </a:xfrm>
          <a:prstGeom prst="rect">
            <a:avLst/>
          </a:prstGeom>
          <a:noFill/>
          <a:ln w="9525">
            <a:noFill/>
          </a:ln>
        </p:spPr>
        <p:txBody>
          <a:bodyPr>
            <a:spAutoFit/>
          </a:bodyPr>
          <a:lstStyle/>
          <a:p>
            <a:pPr>
              <a:spcBef>
                <a:spcPct val="50000"/>
              </a:spcBef>
            </a:pPr>
            <a:r>
              <a:rPr lang="zh-CN" altLang="en-US" sz="2800" b="1" dirty="0">
                <a:solidFill>
                  <a:srgbClr val="FF0066"/>
                </a:solidFill>
                <a:latin typeface="Tahoma" panose="020B0604030504040204" pitchFamily="2" charset="0"/>
              </a:rPr>
              <a:t>解：</a:t>
            </a:r>
          </a:p>
        </p:txBody>
      </p:sp>
      <p:graphicFrame>
        <p:nvGraphicFramePr>
          <p:cNvPr id="44049" name="对象 44048"/>
          <p:cNvGraphicFramePr/>
          <p:nvPr/>
        </p:nvGraphicFramePr>
        <p:xfrm>
          <a:off x="1827057" y="5938349"/>
          <a:ext cx="1837078" cy="920921"/>
        </p:xfrm>
        <a:graphic>
          <a:graphicData uri="http://schemas.openxmlformats.org/presentationml/2006/ole">
            <mc:AlternateContent xmlns:mc="http://schemas.openxmlformats.org/markup-compatibility/2006">
              <mc:Choice xmlns:v="urn:schemas-microsoft-com:vml" Requires="v">
                <p:oleObj spid="_x0000_s12768" r:id="rId5" imgW="20116800" imgH="9448800" progId="Equation.3">
                  <p:embed/>
                </p:oleObj>
              </mc:Choice>
              <mc:Fallback>
                <p:oleObj r:id="rId5" imgW="20116800" imgH="9448800" progId="Equation.3">
                  <p:embed/>
                  <p:pic>
                    <p:nvPicPr>
                      <p:cNvPr id="0" name="图片 3080" descr="image29"/>
                      <p:cNvPicPr/>
                      <p:nvPr/>
                    </p:nvPicPr>
                    <p:blipFill>
                      <a:blip r:embed="rId6"/>
                      <a:stretch>
                        <a:fillRect/>
                      </a:stretch>
                    </p:blipFill>
                    <p:spPr>
                      <a:xfrm>
                        <a:off x="1827057" y="5938349"/>
                        <a:ext cx="1837078" cy="920921"/>
                      </a:xfrm>
                      <a:prstGeom prst="rect">
                        <a:avLst/>
                      </a:prstGeom>
                      <a:noFill/>
                      <a:ln w="38100">
                        <a:noFill/>
                      </a:ln>
                    </p:spPr>
                  </p:pic>
                </p:oleObj>
              </mc:Fallback>
            </mc:AlternateContent>
          </a:graphicData>
        </a:graphic>
      </p:graphicFrame>
      <p:graphicFrame>
        <p:nvGraphicFramePr>
          <p:cNvPr id="44051" name="对象 44050"/>
          <p:cNvGraphicFramePr/>
          <p:nvPr/>
        </p:nvGraphicFramePr>
        <p:xfrm>
          <a:off x="2436770" y="5106345"/>
          <a:ext cx="2386455" cy="900280"/>
        </p:xfrm>
        <a:graphic>
          <a:graphicData uri="http://schemas.openxmlformats.org/presentationml/2006/ole">
            <mc:AlternateContent xmlns:mc="http://schemas.openxmlformats.org/markup-compatibility/2006">
              <mc:Choice xmlns:v="urn:schemas-microsoft-com:vml" Requires="v">
                <p:oleObj spid="_x0000_s12769" r:id="rId7" imgW="24993600" imgH="9448800" progId="Equation.3">
                  <p:embed/>
                </p:oleObj>
              </mc:Choice>
              <mc:Fallback>
                <p:oleObj r:id="rId7" imgW="24993600" imgH="9448800" progId="Equation.3">
                  <p:embed/>
                  <p:pic>
                    <p:nvPicPr>
                      <p:cNvPr id="0" name="图片 3082" descr="image30"/>
                      <p:cNvPicPr/>
                      <p:nvPr/>
                    </p:nvPicPr>
                    <p:blipFill>
                      <a:blip r:embed="rId8"/>
                      <a:stretch>
                        <a:fillRect/>
                      </a:stretch>
                    </p:blipFill>
                    <p:spPr>
                      <a:xfrm>
                        <a:off x="2436770" y="5106345"/>
                        <a:ext cx="2386455" cy="900280"/>
                      </a:xfrm>
                      <a:prstGeom prst="rect">
                        <a:avLst/>
                      </a:prstGeom>
                      <a:noFill/>
                      <a:ln w="38100">
                        <a:noFill/>
                      </a:ln>
                    </p:spPr>
                  </p:pic>
                </p:oleObj>
              </mc:Fallback>
            </mc:AlternateContent>
          </a:graphicData>
        </a:graphic>
      </p:graphicFrame>
      <p:graphicFrame>
        <p:nvGraphicFramePr>
          <p:cNvPr id="44052" name="对象 44051"/>
          <p:cNvGraphicFramePr/>
          <p:nvPr/>
        </p:nvGraphicFramePr>
        <p:xfrm>
          <a:off x="6095048" y="5106345"/>
          <a:ext cx="2648440" cy="900280"/>
        </p:xfrm>
        <a:graphic>
          <a:graphicData uri="http://schemas.openxmlformats.org/presentationml/2006/ole">
            <mc:AlternateContent xmlns:mc="http://schemas.openxmlformats.org/markup-compatibility/2006">
              <mc:Choice xmlns:v="urn:schemas-microsoft-com:vml" Requires="v">
                <p:oleObj spid="_x0000_s12770" r:id="rId9" imgW="27736800" imgH="9448800" progId="Equation.3">
                  <p:embed/>
                </p:oleObj>
              </mc:Choice>
              <mc:Fallback>
                <p:oleObj r:id="rId9" imgW="27736800" imgH="9448800" progId="Equation.3">
                  <p:embed/>
                  <p:pic>
                    <p:nvPicPr>
                      <p:cNvPr id="0" name="图片 3083" descr="image31"/>
                      <p:cNvPicPr/>
                      <p:nvPr/>
                    </p:nvPicPr>
                    <p:blipFill>
                      <a:blip r:embed="rId10"/>
                      <a:stretch>
                        <a:fillRect/>
                      </a:stretch>
                    </p:blipFill>
                    <p:spPr>
                      <a:xfrm>
                        <a:off x="6095048" y="5106345"/>
                        <a:ext cx="2648440" cy="900280"/>
                      </a:xfrm>
                      <a:prstGeom prst="rect">
                        <a:avLst/>
                      </a:prstGeom>
                      <a:noFill/>
                      <a:ln w="38100">
                        <a:noFill/>
                      </a:ln>
                    </p:spPr>
                  </p:pic>
                </p:oleObj>
              </mc:Fallback>
            </mc:AlternateContent>
          </a:graphicData>
        </a:graphic>
      </p:graphicFrame>
      <p:graphicFrame>
        <p:nvGraphicFramePr>
          <p:cNvPr id="44053" name="对象 44052"/>
          <p:cNvGraphicFramePr/>
          <p:nvPr/>
        </p:nvGraphicFramePr>
        <p:xfrm>
          <a:off x="1798477" y="4649061"/>
          <a:ext cx="5704944" cy="493804"/>
        </p:xfrm>
        <a:graphic>
          <a:graphicData uri="http://schemas.openxmlformats.org/presentationml/2006/ole">
            <mc:AlternateContent xmlns:mc="http://schemas.openxmlformats.org/markup-compatibility/2006">
              <mc:Choice xmlns:v="urn:schemas-microsoft-com:vml" Requires="v">
                <p:oleObj spid="_x0000_s12771" r:id="rId11" imgW="59740800" imgH="5181600" progId="Equation.3">
                  <p:embed/>
                </p:oleObj>
              </mc:Choice>
              <mc:Fallback>
                <p:oleObj r:id="rId11" imgW="59740800" imgH="5181600" progId="Equation.3">
                  <p:embed/>
                  <p:pic>
                    <p:nvPicPr>
                      <p:cNvPr id="0" name="图片 3084" descr="image32"/>
                      <p:cNvPicPr/>
                      <p:nvPr/>
                    </p:nvPicPr>
                    <p:blipFill>
                      <a:blip r:embed="rId12"/>
                      <a:stretch>
                        <a:fillRect/>
                      </a:stretch>
                    </p:blipFill>
                    <p:spPr>
                      <a:xfrm>
                        <a:off x="1798477" y="4649061"/>
                        <a:ext cx="5704944" cy="493804"/>
                      </a:xfrm>
                      <a:prstGeom prst="rect">
                        <a:avLst/>
                      </a:prstGeom>
                      <a:noFill/>
                      <a:ln w="38100">
                        <a:noFill/>
                      </a:ln>
                    </p:spPr>
                  </p:pic>
                </p:oleObj>
              </mc:Fallback>
            </mc:AlternateContent>
          </a:graphicData>
        </a:graphic>
      </p:graphicFrame>
      <p:graphicFrame>
        <p:nvGraphicFramePr>
          <p:cNvPr id="44054" name="对象 44053"/>
          <p:cNvGraphicFramePr/>
          <p:nvPr/>
        </p:nvGraphicFramePr>
        <p:xfrm>
          <a:off x="4037267" y="5106345"/>
          <a:ext cx="2386455" cy="900280"/>
        </p:xfrm>
        <a:graphic>
          <a:graphicData uri="http://schemas.openxmlformats.org/presentationml/2006/ole">
            <mc:AlternateContent xmlns:mc="http://schemas.openxmlformats.org/markup-compatibility/2006">
              <mc:Choice xmlns:v="urn:schemas-microsoft-com:vml" Requires="v">
                <p:oleObj spid="_x0000_s12772" r:id="rId13" imgW="24993600" imgH="9448800" progId="Equation.3">
                  <p:embed/>
                </p:oleObj>
              </mc:Choice>
              <mc:Fallback>
                <p:oleObj r:id="rId13" imgW="24993600" imgH="9448800" progId="Equation.3">
                  <p:embed/>
                  <p:pic>
                    <p:nvPicPr>
                      <p:cNvPr id="0" name="图片 3085" descr="image33"/>
                      <p:cNvPicPr/>
                      <p:nvPr/>
                    </p:nvPicPr>
                    <p:blipFill>
                      <a:blip r:embed="rId14"/>
                      <a:stretch>
                        <a:fillRect/>
                      </a:stretch>
                    </p:blipFill>
                    <p:spPr>
                      <a:xfrm>
                        <a:off x="4037267" y="5106345"/>
                        <a:ext cx="2386455" cy="900280"/>
                      </a:xfrm>
                      <a:prstGeom prst="rect">
                        <a:avLst/>
                      </a:prstGeom>
                      <a:noFill/>
                      <a:ln w="38100">
                        <a:noFill/>
                      </a:ln>
                    </p:spPr>
                  </p:pic>
                </p:oleObj>
              </mc:Fallback>
            </mc:AlternateContent>
          </a:graphicData>
        </a:graphic>
      </p:graphicFrame>
      <p:graphicFrame>
        <p:nvGraphicFramePr>
          <p:cNvPr id="2" name="对象 1"/>
          <p:cNvGraphicFramePr/>
          <p:nvPr/>
        </p:nvGraphicFramePr>
        <p:xfrm>
          <a:off x="3756025" y="6007100"/>
          <a:ext cx="2138680" cy="852805"/>
        </p:xfrm>
        <a:graphic>
          <a:graphicData uri="http://schemas.openxmlformats.org/presentationml/2006/ole">
            <mc:AlternateContent xmlns:mc="http://schemas.openxmlformats.org/markup-compatibility/2006">
              <mc:Choice xmlns:v="urn:schemas-microsoft-com:vml" Requires="v">
                <p:oleObj spid="_x0000_s12773" r:id="rId15" imgW="36576000" imgH="14935200" progId="Equation.3">
                  <p:embed/>
                </p:oleObj>
              </mc:Choice>
              <mc:Fallback>
                <p:oleObj r:id="rId15" imgW="36576000" imgH="14935200" progId="Equation.3">
                  <p:embed/>
                  <p:pic>
                    <p:nvPicPr>
                      <p:cNvPr id="0" name="图片 2" descr="image34"/>
                      <p:cNvPicPr/>
                      <p:nvPr/>
                    </p:nvPicPr>
                    <p:blipFill>
                      <a:blip r:embed="rId16"/>
                      <a:stretch>
                        <a:fillRect/>
                      </a:stretch>
                    </p:blipFill>
                    <p:spPr>
                      <a:xfrm>
                        <a:off x="3756025" y="6007100"/>
                        <a:ext cx="2138680" cy="852805"/>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wipe(left)">
                                      <p:cBhvr>
                                        <p:cTn id="7" dur="500"/>
                                        <p:tgtEl>
                                          <p:spTgt spid="440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035">
                                            <p:txEl>
                                              <p:pRg st="1" end="1"/>
                                            </p:txEl>
                                          </p:spTgt>
                                        </p:tgtEl>
                                        <p:attrNameLst>
                                          <p:attrName>style.visibility</p:attrName>
                                        </p:attrNameLst>
                                      </p:cBhvr>
                                      <p:to>
                                        <p:strVal val="visible"/>
                                      </p:to>
                                    </p:set>
                                    <p:animEffect transition="in" filter="wipe(left)">
                                      <p:cBhvr>
                                        <p:cTn id="12" dur="500"/>
                                        <p:tgtEl>
                                          <p:spTgt spid="440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035">
                                            <p:txEl>
                                              <p:pRg st="2" end="2"/>
                                            </p:txEl>
                                          </p:spTgt>
                                        </p:tgtEl>
                                        <p:attrNameLst>
                                          <p:attrName>style.visibility</p:attrName>
                                        </p:attrNameLst>
                                      </p:cBhvr>
                                      <p:to>
                                        <p:strVal val="visible"/>
                                      </p:to>
                                    </p:set>
                                    <p:animEffect transition="in" filter="wipe(left)">
                                      <p:cBhvr>
                                        <p:cTn id="17" dur="500"/>
                                        <p:tgtEl>
                                          <p:spTgt spid="440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035">
                                            <p:txEl>
                                              <p:pRg st="3" end="3"/>
                                            </p:txEl>
                                          </p:spTgt>
                                        </p:tgtEl>
                                        <p:attrNameLst>
                                          <p:attrName>style.visibility</p:attrName>
                                        </p:attrNameLst>
                                      </p:cBhvr>
                                      <p:to>
                                        <p:strVal val="visible"/>
                                      </p:to>
                                    </p:set>
                                    <p:animEffect transition="in" filter="wipe(left)">
                                      <p:cBhvr>
                                        <p:cTn id="22" dur="500"/>
                                        <p:tgtEl>
                                          <p:spTgt spid="440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035">
                                            <p:txEl>
                                              <p:pRg st="4" end="4"/>
                                            </p:txEl>
                                          </p:spTgt>
                                        </p:tgtEl>
                                        <p:attrNameLst>
                                          <p:attrName>style.visibility</p:attrName>
                                        </p:attrNameLst>
                                      </p:cBhvr>
                                      <p:to>
                                        <p:strVal val="visible"/>
                                      </p:to>
                                    </p:set>
                                    <p:animEffect transition="in" filter="wipe(left)">
                                      <p:cBhvr>
                                        <p:cTn id="27" dur="500"/>
                                        <p:tgtEl>
                                          <p:spTgt spid="440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4042">
                                            <p:txEl>
                                              <p:pRg st="0" end="0"/>
                                            </p:txEl>
                                          </p:spTgt>
                                        </p:tgtEl>
                                        <p:attrNameLst>
                                          <p:attrName>style.visibility</p:attrName>
                                        </p:attrNameLst>
                                      </p:cBhvr>
                                      <p:to>
                                        <p:strVal val="visible"/>
                                      </p:to>
                                    </p:set>
                                    <p:animEffect transition="in" filter="wipe(left)">
                                      <p:cBhvr>
                                        <p:cTn id="32" dur="500"/>
                                        <p:tgtEl>
                                          <p:spTgt spid="4404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4042">
                                            <p:txEl>
                                              <p:pRg st="1" end="1"/>
                                            </p:txEl>
                                          </p:spTgt>
                                        </p:tgtEl>
                                        <p:attrNameLst>
                                          <p:attrName>style.visibility</p:attrName>
                                        </p:attrNameLst>
                                      </p:cBhvr>
                                      <p:to>
                                        <p:strVal val="visible"/>
                                      </p:to>
                                    </p:set>
                                    <p:animEffect transition="in" filter="wipe(left)">
                                      <p:cBhvr>
                                        <p:cTn id="37" dur="500"/>
                                        <p:tgtEl>
                                          <p:spTgt spid="4404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053"/>
                                        </p:tgtEl>
                                        <p:attrNameLst>
                                          <p:attrName>style.visibility</p:attrName>
                                        </p:attrNameLst>
                                      </p:cBhvr>
                                      <p:to>
                                        <p:strVal val="visible"/>
                                      </p:to>
                                    </p:set>
                                    <p:animEffect transition="in" filter="wipe(left)">
                                      <p:cBhvr>
                                        <p:cTn id="42" dur="500"/>
                                        <p:tgtEl>
                                          <p:spTgt spid="4405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4044"/>
                                        </p:tgtEl>
                                        <p:attrNameLst>
                                          <p:attrName>style.visibility</p:attrName>
                                        </p:attrNameLst>
                                      </p:cBhvr>
                                      <p:to>
                                        <p:strVal val="visible"/>
                                      </p:to>
                                    </p:set>
                                    <p:animEffect transition="in" filter="wipe(left)">
                                      <p:cBhvr>
                                        <p:cTn id="47" dur="500"/>
                                        <p:tgtEl>
                                          <p:spTgt spid="4404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4051"/>
                                        </p:tgtEl>
                                        <p:attrNameLst>
                                          <p:attrName>style.visibility</p:attrName>
                                        </p:attrNameLst>
                                      </p:cBhvr>
                                      <p:to>
                                        <p:strVal val="visible"/>
                                      </p:to>
                                    </p:set>
                                    <p:animEffect transition="in" filter="wipe(left)">
                                      <p:cBhvr>
                                        <p:cTn id="52" dur="500"/>
                                        <p:tgtEl>
                                          <p:spTgt spid="4405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4054"/>
                                        </p:tgtEl>
                                        <p:attrNameLst>
                                          <p:attrName>style.visibility</p:attrName>
                                        </p:attrNameLst>
                                      </p:cBhvr>
                                      <p:to>
                                        <p:strVal val="visible"/>
                                      </p:to>
                                    </p:set>
                                    <p:animEffect transition="in" filter="wipe(left)">
                                      <p:cBhvr>
                                        <p:cTn id="57" dur="500"/>
                                        <p:tgtEl>
                                          <p:spTgt spid="4405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4052"/>
                                        </p:tgtEl>
                                        <p:attrNameLst>
                                          <p:attrName>style.visibility</p:attrName>
                                        </p:attrNameLst>
                                      </p:cBhvr>
                                      <p:to>
                                        <p:strVal val="visible"/>
                                      </p:to>
                                    </p:set>
                                    <p:animEffect transition="in" filter="wipe(left)">
                                      <p:cBhvr>
                                        <p:cTn id="62" dur="500"/>
                                        <p:tgtEl>
                                          <p:spTgt spid="4405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4049"/>
                                        </p:tgtEl>
                                        <p:attrNameLst>
                                          <p:attrName>style.visibility</p:attrName>
                                        </p:attrNameLst>
                                      </p:cBhvr>
                                      <p:to>
                                        <p:strVal val="visible"/>
                                      </p:to>
                                    </p:set>
                                    <p:animEffect transition="in" filter="wipe(left)">
                                      <p:cBhvr>
                                        <p:cTn id="67" dur="500"/>
                                        <p:tgtEl>
                                          <p:spTgt spid="44049"/>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P spid="44042" grpId="0" build="p"/>
      <p:bldP spid="44044"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10630" y="589087"/>
            <a:ext cx="8229600" cy="752475"/>
          </a:xfrm>
        </p:spPr>
        <p:txBody>
          <a:bodyPr>
            <a:normAutofit/>
          </a:bodyPr>
          <a:lstStyle/>
          <a:p>
            <a:r>
              <a:rPr lang="en-US" altLang="zh-CN" sz="3200" b="1" dirty="0" smtClean="0"/>
              <a:t>5</a:t>
            </a:r>
            <a:r>
              <a:rPr lang="zh-CN" altLang="en-US" sz="3200" b="1" dirty="0" smtClean="0"/>
              <a:t>、协方差</a:t>
            </a:r>
            <a:r>
              <a:rPr lang="zh-CN" altLang="en-US" sz="3200" b="1" dirty="0"/>
              <a:t>矩阵</a:t>
            </a:r>
          </a:p>
        </p:txBody>
      </p:sp>
      <p:sp>
        <p:nvSpPr>
          <p:cNvPr id="6" name="内容占位符 4"/>
          <p:cNvSpPr/>
          <p:nvPr/>
        </p:nvSpPr>
        <p:spPr>
          <a:xfrm>
            <a:off x="506095" y="1136015"/>
            <a:ext cx="10786745" cy="514350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4"/>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5"/>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6"/>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latin typeface="Arial" panose="020B0604020202020204" pitchFamily="34" charset="0"/>
              </a:rPr>
              <a:t>    对于</a:t>
            </a:r>
            <a:r>
              <a:rPr lang="en-US" altLang="zh-CN" dirty="0">
                <a:latin typeface="Arial" panose="020B0604020202020204" pitchFamily="34" charset="0"/>
              </a:rPr>
              <a:t>n</a:t>
            </a:r>
            <a:r>
              <a:rPr lang="zh-CN" altLang="en-US" dirty="0">
                <a:latin typeface="Arial" panose="020B0604020202020204" pitchFamily="34" charset="0"/>
              </a:rPr>
              <a:t>个随机向量</a:t>
            </a:r>
            <a:r>
              <a:rPr lang="en-US" altLang="zh-CN" dirty="0">
                <a:latin typeface="Arial" panose="020B0604020202020204" pitchFamily="34" charset="0"/>
              </a:rPr>
              <a:t>(X</a:t>
            </a:r>
            <a:r>
              <a:rPr lang="en-US" altLang="zh-CN" baseline="-25000" dirty="0">
                <a:latin typeface="Arial" panose="020B0604020202020204" pitchFamily="34" charset="0"/>
              </a:rPr>
              <a:t>1</a:t>
            </a:r>
            <a:r>
              <a:rPr lang="en-US" altLang="zh-CN" dirty="0">
                <a:latin typeface="Arial" panose="020B0604020202020204" pitchFamily="34" charset="0"/>
              </a:rPr>
              <a:t>,X</a:t>
            </a:r>
            <a:r>
              <a:rPr lang="en-US" altLang="zh-CN" baseline="-25000" dirty="0">
                <a:latin typeface="Arial" panose="020B0604020202020204" pitchFamily="34" charset="0"/>
              </a:rPr>
              <a:t>2</a:t>
            </a:r>
            <a:r>
              <a:rPr lang="en-US" altLang="zh-CN" dirty="0">
                <a:latin typeface="Arial" panose="020B0604020202020204" pitchFamily="34" charset="0"/>
              </a:rPr>
              <a:t>,X</a:t>
            </a:r>
            <a:r>
              <a:rPr lang="en-US" altLang="zh-CN" baseline="-25000" dirty="0">
                <a:latin typeface="Arial" panose="020B0604020202020204" pitchFamily="34" charset="0"/>
              </a:rPr>
              <a:t>3</a:t>
            </a:r>
            <a:r>
              <a:rPr lang="en-US" altLang="zh-CN" dirty="0">
                <a:latin typeface="Arial" panose="020B0604020202020204" pitchFamily="34" charset="0"/>
              </a:rPr>
              <a:t>....</a:t>
            </a:r>
            <a:r>
              <a:rPr lang="en-US" altLang="zh-CN" dirty="0" err="1">
                <a:latin typeface="Arial" panose="020B0604020202020204" pitchFamily="34" charset="0"/>
              </a:rPr>
              <a:t>X</a:t>
            </a:r>
            <a:r>
              <a:rPr lang="en-US" altLang="zh-CN" baseline="-25000" dirty="0" err="1">
                <a:latin typeface="Arial" panose="020B0604020202020204" pitchFamily="34" charset="0"/>
              </a:rPr>
              <a:t>n</a:t>
            </a:r>
            <a:r>
              <a:rPr lang="en-US" altLang="zh-CN" dirty="0">
                <a:latin typeface="Arial" panose="020B0604020202020204" pitchFamily="34" charset="0"/>
              </a:rPr>
              <a:t>), </a:t>
            </a:r>
            <a:r>
              <a:rPr lang="zh-CN" altLang="en-US" dirty="0">
                <a:latin typeface="Arial" panose="020B0604020202020204" pitchFamily="34" charset="0"/>
              </a:rPr>
              <a:t>任意两个元素</a:t>
            </a:r>
            <a:r>
              <a:rPr lang="en-US" altLang="zh-CN" dirty="0">
                <a:latin typeface="Arial" panose="020B0604020202020204" pitchFamily="34" charset="0"/>
              </a:rPr>
              <a:t>X</a:t>
            </a:r>
            <a:r>
              <a:rPr lang="en-US" altLang="zh-CN" baseline="-25000" dirty="0">
                <a:latin typeface="Arial" panose="020B0604020202020204" pitchFamily="34" charset="0"/>
              </a:rPr>
              <a:t>i</a:t>
            </a:r>
            <a:r>
              <a:rPr lang="zh-CN" altLang="en-US" dirty="0">
                <a:latin typeface="Arial" panose="020B0604020202020204" pitchFamily="34" charset="0"/>
              </a:rPr>
              <a:t>和</a:t>
            </a:r>
            <a:r>
              <a:rPr lang="en-US" altLang="zh-CN" dirty="0" err="1">
                <a:latin typeface="Arial" panose="020B0604020202020204" pitchFamily="34" charset="0"/>
              </a:rPr>
              <a:t>X</a:t>
            </a:r>
            <a:r>
              <a:rPr lang="en-US" altLang="zh-CN" baseline="-25000" dirty="0" err="1">
                <a:latin typeface="Arial" panose="020B0604020202020204" pitchFamily="34" charset="0"/>
              </a:rPr>
              <a:t>j</a:t>
            </a:r>
            <a:r>
              <a:rPr lang="zh-CN" altLang="en-US" dirty="0">
                <a:latin typeface="Arial" panose="020B0604020202020204" pitchFamily="34" charset="0"/>
              </a:rPr>
              <a:t>都可以得到一个协方差，从而形成一个</a:t>
            </a:r>
            <a:r>
              <a:rPr lang="en-US" altLang="zh-CN" dirty="0">
                <a:latin typeface="Arial" panose="020B0604020202020204" pitchFamily="34" charset="0"/>
              </a:rPr>
              <a:t>n*n</a:t>
            </a:r>
            <a:r>
              <a:rPr lang="zh-CN" altLang="en-US" dirty="0">
                <a:latin typeface="Arial" panose="020B0604020202020204" pitchFamily="34" charset="0"/>
              </a:rPr>
              <a:t>的矩阵，该矩阵就叫做协方差矩阵，协方差矩阵为对称矩阵。</a:t>
            </a:r>
          </a:p>
        </p:txBody>
      </p:sp>
      <p:graphicFrame>
        <p:nvGraphicFramePr>
          <p:cNvPr id="4" name="对象 3">
            <a:hlinkClick r:id="" action="ppaction://ole?verb=0"/>
          </p:cNvPr>
          <p:cNvGraphicFramePr/>
          <p:nvPr/>
        </p:nvGraphicFramePr>
        <p:xfrm>
          <a:off x="1139825" y="3159125"/>
          <a:ext cx="9203853" cy="702717"/>
        </p:xfrm>
        <a:graphic>
          <a:graphicData uri="http://schemas.openxmlformats.org/presentationml/2006/ole">
            <mc:AlternateContent xmlns:mc="http://schemas.openxmlformats.org/markup-compatibility/2006">
              <mc:Choice xmlns:v="urn:schemas-microsoft-com:vml" Requires="v">
                <p:oleObj spid="_x0000_s149643" r:id="rId7" imgW="69799200" imgH="5791200" progId="Equation.3">
                  <p:embed/>
                </p:oleObj>
              </mc:Choice>
              <mc:Fallback>
                <p:oleObj r:id="rId7" imgW="69799200" imgH="5791200" progId="Equation.3">
                  <p:embed/>
                  <p:pic>
                    <p:nvPicPr>
                      <p:cNvPr id="0" name="图片 15360" descr="image711"/>
                      <p:cNvPicPr/>
                      <p:nvPr/>
                    </p:nvPicPr>
                    <p:blipFill>
                      <a:blip r:embed="rId8"/>
                      <a:stretch>
                        <a:fillRect/>
                      </a:stretch>
                    </p:blipFill>
                    <p:spPr>
                      <a:xfrm>
                        <a:off x="1139825" y="3159125"/>
                        <a:ext cx="9203853" cy="702717"/>
                      </a:xfrm>
                      <a:prstGeom prst="rect">
                        <a:avLst/>
                      </a:prstGeom>
                      <a:noFill/>
                      <a:ln w="9525">
                        <a:noFill/>
                      </a:ln>
                    </p:spPr>
                  </p:pic>
                </p:oleObj>
              </mc:Fallback>
            </mc:AlternateContent>
          </a:graphicData>
        </a:graphic>
      </p:graphicFrame>
      <p:graphicFrame>
        <p:nvGraphicFramePr>
          <p:cNvPr id="5" name="对象 4">
            <a:hlinkClick r:id="" action="ppaction://ole?verb=0"/>
          </p:cNvPr>
          <p:cNvGraphicFramePr/>
          <p:nvPr/>
        </p:nvGraphicFramePr>
        <p:xfrm>
          <a:off x="3378835" y="3981450"/>
          <a:ext cx="4131310" cy="2613025"/>
        </p:xfrm>
        <a:graphic>
          <a:graphicData uri="http://schemas.openxmlformats.org/presentationml/2006/ole">
            <mc:AlternateContent xmlns:mc="http://schemas.openxmlformats.org/markup-compatibility/2006">
              <mc:Choice xmlns:v="urn:schemas-microsoft-com:vml" Requires="v">
                <p:oleObj spid="_x0000_s149644" r:id="rId9" imgW="35661600" imgH="22555200" progId="Equation.3">
                  <p:embed/>
                </p:oleObj>
              </mc:Choice>
              <mc:Fallback>
                <p:oleObj r:id="rId9" imgW="35661600" imgH="22555200" progId="Equation.3">
                  <p:embed/>
                  <p:pic>
                    <p:nvPicPr>
                      <p:cNvPr id="0" name="图片 15361" descr="image712"/>
                      <p:cNvPicPr/>
                      <p:nvPr/>
                    </p:nvPicPr>
                    <p:blipFill>
                      <a:blip r:embed="rId10"/>
                      <a:stretch>
                        <a:fillRect/>
                      </a:stretch>
                    </p:blipFill>
                    <p:spPr>
                      <a:xfrm>
                        <a:off x="3378835" y="3981450"/>
                        <a:ext cx="4131310" cy="2613025"/>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10630" y="661095"/>
            <a:ext cx="8229600" cy="752475"/>
          </a:xfrm>
        </p:spPr>
        <p:txBody>
          <a:bodyPr>
            <a:normAutofit/>
          </a:bodyPr>
          <a:lstStyle/>
          <a:p>
            <a:r>
              <a:rPr lang="en-US" altLang="zh-CN" sz="3200" b="1" dirty="0" smtClean="0">
                <a:sym typeface="+mn-ea"/>
              </a:rPr>
              <a:t>6</a:t>
            </a:r>
            <a:r>
              <a:rPr lang="zh-CN" altLang="en-US" sz="3200" b="1" dirty="0" smtClean="0">
                <a:sym typeface="+mn-ea"/>
              </a:rPr>
              <a:t>、</a:t>
            </a:r>
            <a:r>
              <a:rPr lang="en-US" altLang="zh-CN" sz="3200" b="1" dirty="0" smtClean="0">
                <a:sym typeface="+mn-ea"/>
              </a:rPr>
              <a:t>Pearson</a:t>
            </a:r>
            <a:r>
              <a:rPr lang="zh-CN" altLang="en-US" sz="3200" b="1" dirty="0"/>
              <a:t>相关系数</a:t>
            </a:r>
            <a:endParaRPr lang="en-US" altLang="zh-CN" sz="3200" b="1" dirty="0"/>
          </a:p>
        </p:txBody>
      </p:sp>
      <p:sp>
        <p:nvSpPr>
          <p:cNvPr id="6" name="内容占位符 4"/>
          <p:cNvSpPr/>
          <p:nvPr/>
        </p:nvSpPr>
        <p:spPr>
          <a:xfrm>
            <a:off x="506095" y="1136015"/>
            <a:ext cx="10786745" cy="514350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4"/>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5"/>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6"/>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latin typeface="Arial" panose="020B0604020202020204" pitchFamily="34" charset="0"/>
              </a:rPr>
              <a:t>    协方差</a:t>
            </a:r>
            <a:r>
              <a:rPr lang="zh-CN" altLang="en-US" dirty="0">
                <a:latin typeface="Arial" panose="020B0604020202020204" pitchFamily="34" charset="0"/>
              </a:rPr>
              <a:t>可以描述</a:t>
            </a:r>
            <a:r>
              <a:rPr lang="en-US" altLang="zh-CN" dirty="0">
                <a:latin typeface="Arial" panose="020B0604020202020204" pitchFamily="34" charset="0"/>
              </a:rPr>
              <a:t>X</a:t>
            </a:r>
            <a:r>
              <a:rPr lang="zh-CN" altLang="en-US" dirty="0">
                <a:latin typeface="Arial" panose="020B0604020202020204" pitchFamily="34" charset="0"/>
              </a:rPr>
              <a:t>和</a:t>
            </a:r>
            <a:r>
              <a:rPr lang="en-US" altLang="zh-CN" dirty="0">
                <a:latin typeface="Arial" panose="020B0604020202020204" pitchFamily="34" charset="0"/>
              </a:rPr>
              <a:t>Y</a:t>
            </a:r>
            <a:r>
              <a:rPr lang="zh-CN" altLang="en-US" dirty="0">
                <a:latin typeface="Arial" panose="020B0604020202020204" pitchFamily="34" charset="0"/>
              </a:rPr>
              <a:t>的相关程度，但是协方差的值和</a:t>
            </a:r>
            <a:r>
              <a:rPr lang="en-US" altLang="zh-CN" dirty="0">
                <a:latin typeface="Arial" panose="020B0604020202020204" pitchFamily="34" charset="0"/>
              </a:rPr>
              <a:t>X/Y</a:t>
            </a:r>
            <a:r>
              <a:rPr lang="zh-CN" altLang="en-US" dirty="0">
                <a:latin typeface="Arial" panose="020B0604020202020204" pitchFamily="34" charset="0"/>
              </a:rPr>
              <a:t>的值采用的是不同的量纲，导致协方差在数值上表现出比较大的差异，因此可以引入相关系数来表示</a:t>
            </a:r>
            <a:r>
              <a:rPr lang="en-US" altLang="zh-CN" dirty="0">
                <a:latin typeface="Arial" panose="020B0604020202020204" pitchFamily="34" charset="0"/>
              </a:rPr>
              <a:t>X</a:t>
            </a:r>
            <a:r>
              <a:rPr lang="zh-CN" altLang="en-US" dirty="0">
                <a:latin typeface="Arial" panose="020B0604020202020204" pitchFamily="34" charset="0"/>
              </a:rPr>
              <a:t>和</a:t>
            </a:r>
            <a:r>
              <a:rPr lang="en-US" altLang="zh-CN" dirty="0">
                <a:latin typeface="Arial" panose="020B0604020202020204" pitchFamily="34" charset="0"/>
              </a:rPr>
              <a:t>Y</a:t>
            </a:r>
            <a:r>
              <a:rPr lang="zh-CN" altLang="en-US" dirty="0">
                <a:latin typeface="Arial" panose="020B0604020202020204" pitchFamily="34" charset="0"/>
              </a:rPr>
              <a:t>的相关性。</a:t>
            </a:r>
          </a:p>
          <a:p>
            <a:pPr>
              <a:lnSpc>
                <a:spcPct val="150000"/>
              </a:lnSpc>
            </a:pPr>
            <a:endParaRPr lang="zh-CN" altLang="en-US" dirty="0">
              <a:latin typeface="Arial" panose="020B0604020202020204" pitchFamily="34" charset="0"/>
            </a:endParaRPr>
          </a:p>
          <a:p>
            <a:pPr>
              <a:lnSpc>
                <a:spcPct val="150000"/>
              </a:lnSpc>
            </a:pPr>
            <a:endParaRPr lang="zh-CN" altLang="en-US" dirty="0">
              <a:latin typeface="Arial" panose="020B0604020202020204" pitchFamily="34" charset="0"/>
            </a:endParaRPr>
          </a:p>
          <a:p>
            <a:pPr marL="0" indent="0">
              <a:lnSpc>
                <a:spcPct val="150000"/>
              </a:lnSpc>
              <a:buNone/>
            </a:pPr>
            <a:r>
              <a:rPr lang="zh-CN" altLang="en-US" dirty="0" smtClean="0">
                <a:latin typeface="Arial" panose="020B0604020202020204" pitchFamily="34" charset="0"/>
              </a:rPr>
              <a:t>    当</a:t>
            </a:r>
            <a:r>
              <a:rPr lang="zh-CN" altLang="en-US" dirty="0">
                <a:latin typeface="Arial" panose="020B0604020202020204" pitchFamily="34" charset="0"/>
              </a:rPr>
              <a:t>p</a:t>
            </a:r>
            <a:r>
              <a:rPr lang="en-US" altLang="zh-CN" dirty="0">
                <a:latin typeface="Arial" panose="020B0604020202020204" pitchFamily="34" charset="0"/>
              </a:rPr>
              <a:t>(X,Y)=0</a:t>
            </a:r>
            <a:r>
              <a:rPr lang="zh-CN" altLang="en-US" dirty="0">
                <a:latin typeface="Arial" panose="020B0604020202020204" pitchFamily="34" charset="0"/>
              </a:rPr>
              <a:t>的时候，称</a:t>
            </a:r>
            <a:r>
              <a:rPr lang="en-US" altLang="zh-CN" dirty="0">
                <a:latin typeface="Arial" panose="020B0604020202020204" pitchFamily="34" charset="0"/>
              </a:rPr>
              <a:t>X</a:t>
            </a:r>
            <a:r>
              <a:rPr lang="zh-CN" altLang="en-US" dirty="0">
                <a:latin typeface="Arial" panose="020B0604020202020204" pitchFamily="34" charset="0"/>
              </a:rPr>
              <a:t>和</a:t>
            </a:r>
            <a:r>
              <a:rPr lang="en-US" altLang="zh-CN" dirty="0">
                <a:latin typeface="Arial" panose="020B0604020202020204" pitchFamily="34" charset="0"/>
              </a:rPr>
              <a:t>Y</a:t>
            </a:r>
            <a:r>
              <a:rPr lang="zh-CN" altLang="en-US" dirty="0">
                <a:latin typeface="Arial" panose="020B0604020202020204" pitchFamily="34" charset="0"/>
              </a:rPr>
              <a:t>不线性相关。</a:t>
            </a:r>
          </a:p>
          <a:p>
            <a:pPr marL="0" indent="0">
              <a:lnSpc>
                <a:spcPct val="150000"/>
              </a:lnSpc>
              <a:buNone/>
            </a:pPr>
            <a:r>
              <a:rPr lang="en-US" altLang="zh-CN" dirty="0">
                <a:latin typeface="Arial" panose="020B0604020202020204" pitchFamily="34" charset="0"/>
              </a:rPr>
              <a:t>Pearson</a:t>
            </a:r>
            <a:r>
              <a:rPr lang="zh-CN" altLang="en-US" dirty="0">
                <a:latin typeface="Arial" panose="020B0604020202020204" pitchFamily="34" charset="0"/>
              </a:rPr>
              <a:t>相关系数取值范围为</a:t>
            </a:r>
            <a:r>
              <a:rPr lang="en-US" altLang="zh-CN" dirty="0">
                <a:latin typeface="Arial" panose="020B0604020202020204" pitchFamily="34" charset="0"/>
              </a:rPr>
              <a:t>[-1,1]</a:t>
            </a:r>
          </a:p>
        </p:txBody>
      </p:sp>
      <p:graphicFrame>
        <p:nvGraphicFramePr>
          <p:cNvPr id="2" name="对象 1">
            <a:hlinkClick r:id="" action="ppaction://ole?verb=0"/>
          </p:cNvPr>
          <p:cNvGraphicFramePr/>
          <p:nvPr/>
        </p:nvGraphicFramePr>
        <p:xfrm>
          <a:off x="1558702" y="3248551"/>
          <a:ext cx="4417695" cy="1189355"/>
        </p:xfrm>
        <a:graphic>
          <a:graphicData uri="http://schemas.openxmlformats.org/presentationml/2006/ole">
            <mc:AlternateContent xmlns:mc="http://schemas.openxmlformats.org/markup-compatibility/2006">
              <mc:Choice xmlns:v="urn:schemas-microsoft-com:vml" Requires="v">
                <p:oleObj spid="_x0000_s150599" r:id="rId7" imgW="39624000" imgH="10668000" progId="Equation.3">
                  <p:embed/>
                </p:oleObj>
              </mc:Choice>
              <mc:Fallback>
                <p:oleObj r:id="rId7" imgW="39624000" imgH="10668000" progId="Equation.3">
                  <p:embed/>
                  <p:pic>
                    <p:nvPicPr>
                      <p:cNvPr id="0" name="图片 9216" descr="image718"/>
                      <p:cNvPicPr/>
                      <p:nvPr/>
                    </p:nvPicPr>
                    <p:blipFill>
                      <a:blip r:embed="rId8"/>
                      <a:stretch>
                        <a:fillRect/>
                      </a:stretch>
                    </p:blipFill>
                    <p:spPr>
                      <a:xfrm>
                        <a:off x="1558702" y="3248551"/>
                        <a:ext cx="4417695" cy="1189355"/>
                      </a:xfrm>
                      <a:prstGeom prst="rect">
                        <a:avLst/>
                      </a:prstGeom>
                      <a:noFill/>
                      <a:ln w="9525">
                        <a:noFill/>
                      </a:ln>
                    </p:spPr>
                  </p:pic>
                </p:oleObj>
              </mc:Fallback>
            </mc:AlternateContent>
          </a:graphicData>
        </a:graphic>
      </p:graphicFrame>
      <p:graphicFrame>
        <p:nvGraphicFramePr>
          <p:cNvPr id="7" name="表格 6"/>
          <p:cNvGraphicFramePr/>
          <p:nvPr/>
        </p:nvGraphicFramePr>
        <p:xfrm>
          <a:off x="7346711" y="3371215"/>
          <a:ext cx="4509135" cy="2560320"/>
        </p:xfrm>
        <a:graphic>
          <a:graphicData uri="http://schemas.openxmlformats.org/drawingml/2006/table">
            <a:tbl>
              <a:tblPr firstRow="1" bandRow="1">
                <a:tableStyleId>{D27102A9-8310-4765-A935-A1911B00CA55}</a:tableStyleId>
              </a:tblPr>
              <a:tblGrid>
                <a:gridCol w="1734820"/>
                <a:gridCol w="2774315"/>
              </a:tblGrid>
              <a:tr h="375920">
                <a:tc>
                  <a:txBody>
                    <a:bodyPr/>
                    <a:lstStyle/>
                    <a:p>
                      <a:pPr algn="ctr">
                        <a:buNone/>
                      </a:pPr>
                      <a:r>
                        <a:rPr lang="zh-CN" altLang="en-US" sz="2200" dirty="0"/>
                        <a:t>绝对值范围</a:t>
                      </a:r>
                    </a:p>
                  </a:txBody>
                  <a:tcPr/>
                </a:tc>
                <a:tc>
                  <a:txBody>
                    <a:bodyPr/>
                    <a:lstStyle/>
                    <a:p>
                      <a:pPr algn="ctr">
                        <a:buNone/>
                      </a:pPr>
                      <a:r>
                        <a:rPr lang="zh-CN" altLang="en-US" sz="2200" dirty="0"/>
                        <a:t>含义</a:t>
                      </a:r>
                    </a:p>
                  </a:txBody>
                  <a:tcPr/>
                </a:tc>
              </a:tr>
              <a:tr h="375920">
                <a:tc>
                  <a:txBody>
                    <a:bodyPr/>
                    <a:lstStyle/>
                    <a:p>
                      <a:pPr algn="ctr">
                        <a:buNone/>
                      </a:pPr>
                      <a:r>
                        <a:rPr lang="en-US" altLang="zh-CN" sz="2200" dirty="0"/>
                        <a:t>0.8-1.0</a:t>
                      </a:r>
                    </a:p>
                  </a:txBody>
                  <a:tcPr/>
                </a:tc>
                <a:tc>
                  <a:txBody>
                    <a:bodyPr/>
                    <a:lstStyle/>
                    <a:p>
                      <a:pPr algn="ctr">
                        <a:buNone/>
                      </a:pPr>
                      <a:r>
                        <a:rPr lang="zh-CN" altLang="en-US" sz="2200"/>
                        <a:t>极强相关</a:t>
                      </a:r>
                    </a:p>
                  </a:txBody>
                  <a:tcPr/>
                </a:tc>
              </a:tr>
              <a:tr h="375920">
                <a:tc>
                  <a:txBody>
                    <a:bodyPr/>
                    <a:lstStyle/>
                    <a:p>
                      <a:pPr algn="ctr">
                        <a:buNone/>
                      </a:pPr>
                      <a:r>
                        <a:rPr lang="en-US" altLang="zh-CN" sz="2200"/>
                        <a:t>0.6-0.8</a:t>
                      </a:r>
                    </a:p>
                  </a:txBody>
                  <a:tcPr/>
                </a:tc>
                <a:tc>
                  <a:txBody>
                    <a:bodyPr/>
                    <a:lstStyle/>
                    <a:p>
                      <a:pPr algn="ctr">
                        <a:buNone/>
                      </a:pPr>
                      <a:r>
                        <a:rPr lang="zh-CN" altLang="en-US" sz="2200"/>
                        <a:t>强相关</a:t>
                      </a:r>
                    </a:p>
                  </a:txBody>
                  <a:tcPr/>
                </a:tc>
              </a:tr>
              <a:tr h="375920">
                <a:tc>
                  <a:txBody>
                    <a:bodyPr/>
                    <a:lstStyle/>
                    <a:p>
                      <a:pPr algn="ctr">
                        <a:buNone/>
                      </a:pPr>
                      <a:r>
                        <a:rPr lang="en-US" altLang="zh-CN" sz="2200"/>
                        <a:t>0.4-0.6</a:t>
                      </a:r>
                    </a:p>
                  </a:txBody>
                  <a:tcPr/>
                </a:tc>
                <a:tc>
                  <a:txBody>
                    <a:bodyPr/>
                    <a:lstStyle/>
                    <a:p>
                      <a:pPr algn="ctr">
                        <a:buNone/>
                      </a:pPr>
                      <a:r>
                        <a:rPr lang="zh-CN" altLang="en-US" sz="2200"/>
                        <a:t>中等程度相关</a:t>
                      </a:r>
                    </a:p>
                  </a:txBody>
                  <a:tcPr/>
                </a:tc>
              </a:tr>
              <a:tr h="375920">
                <a:tc>
                  <a:txBody>
                    <a:bodyPr/>
                    <a:lstStyle/>
                    <a:p>
                      <a:pPr algn="ctr">
                        <a:buNone/>
                      </a:pPr>
                      <a:r>
                        <a:rPr lang="en-US" altLang="zh-CN" sz="2200"/>
                        <a:t>0.2-0.4</a:t>
                      </a:r>
                    </a:p>
                  </a:txBody>
                  <a:tcPr/>
                </a:tc>
                <a:tc>
                  <a:txBody>
                    <a:bodyPr/>
                    <a:lstStyle/>
                    <a:p>
                      <a:pPr algn="ctr">
                        <a:buNone/>
                      </a:pPr>
                      <a:r>
                        <a:rPr lang="zh-CN" altLang="en-US" sz="2200"/>
                        <a:t>弱相关</a:t>
                      </a:r>
                    </a:p>
                  </a:txBody>
                  <a:tcPr/>
                </a:tc>
              </a:tr>
              <a:tr h="375920">
                <a:tc>
                  <a:txBody>
                    <a:bodyPr/>
                    <a:lstStyle/>
                    <a:p>
                      <a:pPr algn="ctr">
                        <a:buNone/>
                      </a:pPr>
                      <a:r>
                        <a:rPr lang="en-US" altLang="zh-CN" sz="2200"/>
                        <a:t>0-0.2</a:t>
                      </a:r>
                    </a:p>
                  </a:txBody>
                  <a:tcPr/>
                </a:tc>
                <a:tc>
                  <a:txBody>
                    <a:bodyPr/>
                    <a:lstStyle/>
                    <a:p>
                      <a:pPr algn="ctr">
                        <a:buNone/>
                      </a:pPr>
                      <a:r>
                        <a:rPr lang="zh-CN" altLang="en-US" sz="2200" dirty="0"/>
                        <a:t>极弱相关或无相关</a:t>
                      </a:r>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10630" y="589087"/>
            <a:ext cx="8229600" cy="752475"/>
          </a:xfrm>
        </p:spPr>
        <p:txBody>
          <a:bodyPr>
            <a:normAutofit/>
          </a:bodyPr>
          <a:lstStyle/>
          <a:p>
            <a:r>
              <a:rPr lang="en-US" altLang="zh-CN" sz="3200" b="1" dirty="0" smtClean="0"/>
              <a:t>7</a:t>
            </a:r>
            <a:r>
              <a:rPr lang="zh-CN" altLang="en-US" sz="3200" b="1" dirty="0" smtClean="0"/>
              <a:t>、中心矩</a:t>
            </a:r>
            <a:r>
              <a:rPr lang="zh-CN" altLang="en-US" sz="3200" b="1" dirty="0"/>
              <a:t>、原点矩</a:t>
            </a:r>
          </a:p>
        </p:txBody>
      </p:sp>
      <p:sp>
        <p:nvSpPr>
          <p:cNvPr id="6" name="内容占位符 4"/>
          <p:cNvSpPr/>
          <p:nvPr/>
        </p:nvSpPr>
        <p:spPr>
          <a:xfrm>
            <a:off x="506095" y="1136015"/>
            <a:ext cx="10786745" cy="514350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3"/>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4"/>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5"/>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latin typeface="Arial" panose="020B0604020202020204" pitchFamily="34" charset="0"/>
              </a:rPr>
              <a:t>    假设</a:t>
            </a:r>
            <a:r>
              <a:rPr lang="en-US" altLang="zh-CN" dirty="0">
                <a:latin typeface="Arial" panose="020B0604020202020204" pitchFamily="34" charset="0"/>
              </a:rPr>
              <a:t>X</a:t>
            </a:r>
            <a:r>
              <a:rPr lang="zh-CN" altLang="en-US" dirty="0">
                <a:latin typeface="Arial" panose="020B0604020202020204" pitchFamily="34" charset="0"/>
              </a:rPr>
              <a:t>和</a:t>
            </a:r>
            <a:r>
              <a:rPr lang="en-US" altLang="zh-CN" dirty="0">
                <a:latin typeface="Arial" panose="020B0604020202020204" pitchFamily="34" charset="0"/>
              </a:rPr>
              <a:t>Y</a:t>
            </a:r>
            <a:r>
              <a:rPr lang="zh-CN" altLang="en-US" dirty="0">
                <a:latin typeface="Arial" panose="020B0604020202020204" pitchFamily="34" charset="0"/>
              </a:rPr>
              <a:t>是随机变量，若</a:t>
            </a:r>
            <a:r>
              <a:rPr lang="en-US" altLang="zh-CN" dirty="0">
                <a:latin typeface="Arial" panose="020B0604020202020204" pitchFamily="34" charset="0"/>
              </a:rPr>
              <a:t>E(</a:t>
            </a:r>
            <a:r>
              <a:rPr lang="en-US" altLang="zh-CN" dirty="0" err="1">
                <a:latin typeface="Arial" panose="020B0604020202020204" pitchFamily="34" charset="0"/>
              </a:rPr>
              <a:t>X</a:t>
            </a:r>
            <a:r>
              <a:rPr lang="en-US" altLang="zh-CN" baseline="30000" dirty="0" err="1">
                <a:latin typeface="Arial" panose="020B0604020202020204" pitchFamily="34" charset="0"/>
              </a:rPr>
              <a:t>k</a:t>
            </a:r>
            <a:r>
              <a:rPr lang="en-US" altLang="zh-CN" dirty="0">
                <a:latin typeface="Arial" panose="020B0604020202020204" pitchFamily="34" charset="0"/>
              </a:rPr>
              <a:t>),k=1,2,.....</a:t>
            </a:r>
            <a:r>
              <a:rPr lang="zh-CN" altLang="en-US" dirty="0">
                <a:latin typeface="Arial" panose="020B0604020202020204" pitchFamily="34" charset="0"/>
              </a:rPr>
              <a:t>存在，则称它为</a:t>
            </a:r>
            <a:r>
              <a:rPr lang="en-US" altLang="zh-CN" dirty="0">
                <a:latin typeface="Arial" panose="020B0604020202020204" pitchFamily="34" charset="0"/>
              </a:rPr>
              <a:t>X</a:t>
            </a:r>
            <a:r>
              <a:rPr lang="zh-CN" altLang="en-US" dirty="0">
                <a:latin typeface="Arial" panose="020B0604020202020204" pitchFamily="34" charset="0"/>
              </a:rPr>
              <a:t>的</a:t>
            </a:r>
            <a:r>
              <a:rPr lang="en-US" altLang="zh-CN" dirty="0">
                <a:latin typeface="Arial" panose="020B0604020202020204" pitchFamily="34" charset="0"/>
              </a:rPr>
              <a:t>k</a:t>
            </a:r>
            <a:r>
              <a:rPr lang="zh-CN" altLang="en-US" dirty="0">
                <a:latin typeface="Arial" panose="020B0604020202020204" pitchFamily="34" charset="0"/>
              </a:rPr>
              <a:t>阶原点矩，简称</a:t>
            </a:r>
            <a:r>
              <a:rPr lang="en-US" altLang="zh-CN" dirty="0">
                <a:latin typeface="Arial" panose="020B0604020202020204" pitchFamily="34" charset="0"/>
              </a:rPr>
              <a:t>k</a:t>
            </a:r>
            <a:r>
              <a:rPr lang="zh-CN" altLang="en-US" dirty="0">
                <a:latin typeface="Arial" panose="020B0604020202020204" pitchFamily="34" charset="0"/>
              </a:rPr>
              <a:t>阶矩。</a:t>
            </a:r>
          </a:p>
          <a:p>
            <a:pPr marL="0" indent="0">
              <a:lnSpc>
                <a:spcPct val="150000"/>
              </a:lnSpc>
              <a:buNone/>
            </a:pPr>
            <a:r>
              <a:rPr lang="zh-CN" altLang="en-US" dirty="0" smtClean="0">
                <a:latin typeface="Arial" panose="020B0604020202020204" pitchFamily="34" charset="0"/>
              </a:rPr>
              <a:t>   若</a:t>
            </a:r>
            <a:r>
              <a:rPr lang="en-US" altLang="zh-CN" dirty="0">
                <a:latin typeface="Arial" panose="020B0604020202020204" pitchFamily="34" charset="0"/>
              </a:rPr>
              <a:t>E{[X-E(X)]</a:t>
            </a:r>
            <a:r>
              <a:rPr lang="en-US" altLang="zh-CN" baseline="30000" dirty="0">
                <a:latin typeface="Arial" panose="020B0604020202020204" pitchFamily="34" charset="0"/>
              </a:rPr>
              <a:t>k</a:t>
            </a:r>
            <a:r>
              <a:rPr lang="en-US" altLang="zh-CN" dirty="0">
                <a:latin typeface="Arial" panose="020B0604020202020204" pitchFamily="34" charset="0"/>
              </a:rPr>
              <a:t>}</a:t>
            </a:r>
            <a:r>
              <a:rPr lang="zh-CN" altLang="en-US" dirty="0">
                <a:latin typeface="Arial" panose="020B0604020202020204" pitchFamily="34" charset="0"/>
              </a:rPr>
              <a:t>，</a:t>
            </a:r>
            <a:r>
              <a:rPr lang="en-US" altLang="zh-CN" dirty="0">
                <a:latin typeface="Arial" panose="020B0604020202020204" pitchFamily="34" charset="0"/>
              </a:rPr>
              <a:t>k=1,2...</a:t>
            </a:r>
            <a:r>
              <a:rPr lang="zh-CN" altLang="en-US" dirty="0">
                <a:latin typeface="Arial" panose="020B0604020202020204" pitchFamily="34" charset="0"/>
              </a:rPr>
              <a:t>存在，则称它为</a:t>
            </a:r>
            <a:r>
              <a:rPr lang="en-US" altLang="zh-CN" dirty="0">
                <a:latin typeface="Arial" panose="020B0604020202020204" pitchFamily="34" charset="0"/>
              </a:rPr>
              <a:t>X</a:t>
            </a:r>
            <a:r>
              <a:rPr lang="zh-CN" altLang="en-US" dirty="0">
                <a:latin typeface="Arial" panose="020B0604020202020204" pitchFamily="34" charset="0"/>
              </a:rPr>
              <a:t>的</a:t>
            </a:r>
            <a:r>
              <a:rPr lang="en-US" altLang="zh-CN" dirty="0">
                <a:latin typeface="Arial" panose="020B0604020202020204" pitchFamily="34" charset="0"/>
              </a:rPr>
              <a:t>k</a:t>
            </a:r>
            <a:r>
              <a:rPr lang="zh-CN" altLang="en-US" dirty="0">
                <a:latin typeface="Arial" panose="020B0604020202020204" pitchFamily="34" charset="0"/>
              </a:rPr>
              <a:t>阶中心矩。</a:t>
            </a:r>
          </a:p>
          <a:p>
            <a:pPr marL="0" indent="0">
              <a:lnSpc>
                <a:spcPct val="150000"/>
              </a:lnSpc>
              <a:buNone/>
            </a:pPr>
            <a:r>
              <a:rPr lang="zh-CN" altLang="en-US" dirty="0" smtClean="0">
                <a:latin typeface="Arial" panose="020B0604020202020204" pitchFamily="34" charset="0"/>
                <a:sym typeface="+mn-ea"/>
              </a:rPr>
              <a:t>   若</a:t>
            </a:r>
            <a:r>
              <a:rPr lang="en-US" altLang="zh-CN" dirty="0">
                <a:latin typeface="Arial" panose="020B0604020202020204" pitchFamily="34" charset="0"/>
                <a:sym typeface="+mn-ea"/>
              </a:rPr>
              <a:t>E{[X-c]</a:t>
            </a:r>
            <a:r>
              <a:rPr lang="en-US" altLang="zh-CN" baseline="30000" dirty="0">
                <a:latin typeface="Arial" panose="020B0604020202020204" pitchFamily="34" charset="0"/>
                <a:sym typeface="+mn-ea"/>
              </a:rPr>
              <a:t>k</a:t>
            </a:r>
            <a:r>
              <a:rPr lang="en-US" altLang="zh-CN" dirty="0">
                <a:latin typeface="Arial" panose="020B0604020202020204" pitchFamily="34" charset="0"/>
                <a:sym typeface="+mn-ea"/>
              </a:rPr>
              <a:t>}</a:t>
            </a:r>
            <a:r>
              <a:rPr lang="zh-CN" altLang="en-US" dirty="0">
                <a:latin typeface="Arial" panose="020B0604020202020204" pitchFamily="34" charset="0"/>
                <a:sym typeface="+mn-ea"/>
              </a:rPr>
              <a:t>，</a:t>
            </a:r>
            <a:r>
              <a:rPr lang="en-US" altLang="zh-CN" dirty="0">
                <a:latin typeface="Arial" panose="020B0604020202020204" pitchFamily="34" charset="0"/>
                <a:sym typeface="+mn-ea"/>
              </a:rPr>
              <a:t>k=1,2...</a:t>
            </a:r>
            <a:r>
              <a:rPr lang="zh-CN" altLang="en-US" dirty="0">
                <a:latin typeface="Arial" panose="020B0604020202020204" pitchFamily="34" charset="0"/>
                <a:sym typeface="+mn-ea"/>
              </a:rPr>
              <a:t>存在，则称它为</a:t>
            </a:r>
            <a:r>
              <a:rPr lang="en-US" altLang="zh-CN" dirty="0">
                <a:latin typeface="Arial" panose="020B0604020202020204" pitchFamily="34" charset="0"/>
                <a:sym typeface="+mn-ea"/>
              </a:rPr>
              <a:t>X</a:t>
            </a:r>
            <a:r>
              <a:rPr lang="zh-CN" altLang="en-US" dirty="0">
                <a:latin typeface="Arial" panose="020B0604020202020204" pitchFamily="34" charset="0"/>
                <a:sym typeface="+mn-ea"/>
              </a:rPr>
              <a:t>关于点</a:t>
            </a:r>
            <a:r>
              <a:rPr lang="en-US" altLang="zh-CN" dirty="0">
                <a:latin typeface="Arial" panose="020B0604020202020204" pitchFamily="34" charset="0"/>
                <a:sym typeface="+mn-ea"/>
              </a:rPr>
              <a:t>c</a:t>
            </a:r>
            <a:r>
              <a:rPr lang="zh-CN" altLang="en-US" dirty="0">
                <a:latin typeface="Arial" panose="020B0604020202020204" pitchFamily="34" charset="0"/>
                <a:sym typeface="+mn-ea"/>
              </a:rPr>
              <a:t>的</a:t>
            </a:r>
            <a:r>
              <a:rPr lang="en-US" altLang="zh-CN" dirty="0">
                <a:latin typeface="Arial" panose="020B0604020202020204" pitchFamily="34" charset="0"/>
                <a:sym typeface="+mn-ea"/>
              </a:rPr>
              <a:t>k</a:t>
            </a:r>
            <a:r>
              <a:rPr lang="zh-CN" altLang="en-US" dirty="0">
                <a:latin typeface="Arial" panose="020B0604020202020204" pitchFamily="34" charset="0"/>
                <a:sym typeface="+mn-ea"/>
              </a:rPr>
              <a:t>阶矩。</a:t>
            </a:r>
          </a:p>
          <a:p>
            <a:pPr marL="0" indent="0">
              <a:lnSpc>
                <a:spcPct val="150000"/>
              </a:lnSpc>
              <a:buNone/>
            </a:pPr>
            <a:r>
              <a:rPr lang="zh-CN" altLang="en-US" dirty="0" smtClean="0">
                <a:latin typeface="Arial" panose="020B0604020202020204" pitchFamily="34" charset="0"/>
              </a:rPr>
              <a:t>   若</a:t>
            </a:r>
            <a:r>
              <a:rPr lang="en-US" altLang="zh-CN" dirty="0">
                <a:latin typeface="Arial" panose="020B0604020202020204" pitchFamily="34" charset="0"/>
              </a:rPr>
              <a:t>E{</a:t>
            </a:r>
            <a:r>
              <a:rPr lang="en-US" altLang="zh-CN" dirty="0" err="1">
                <a:latin typeface="Arial" panose="020B0604020202020204" pitchFamily="34" charset="0"/>
              </a:rPr>
              <a:t>X</a:t>
            </a:r>
            <a:r>
              <a:rPr lang="en-US" altLang="zh-CN" baseline="30000" dirty="0" err="1">
                <a:latin typeface="Arial" panose="020B0604020202020204" pitchFamily="34" charset="0"/>
              </a:rPr>
              <a:t>k</a:t>
            </a:r>
            <a:r>
              <a:rPr lang="en-US" altLang="zh-CN" dirty="0" err="1">
                <a:latin typeface="Arial" panose="020B0604020202020204" pitchFamily="34" charset="0"/>
              </a:rPr>
              <a:t>Y</a:t>
            </a:r>
            <a:r>
              <a:rPr lang="en-US" altLang="zh-CN" baseline="30000" dirty="0" err="1">
                <a:latin typeface="Arial" panose="020B0604020202020204" pitchFamily="34" charset="0"/>
              </a:rPr>
              <a:t>p</a:t>
            </a:r>
            <a:r>
              <a:rPr lang="en-US" altLang="zh-CN" dirty="0">
                <a:latin typeface="Arial" panose="020B0604020202020204" pitchFamily="34" charset="0"/>
              </a:rPr>
              <a:t>}</a:t>
            </a:r>
            <a:r>
              <a:rPr lang="zh-CN" altLang="en-US" dirty="0">
                <a:latin typeface="Arial" panose="020B0604020202020204" pitchFamily="34" charset="0"/>
              </a:rPr>
              <a:t>，</a:t>
            </a:r>
            <a:r>
              <a:rPr lang="en-US" altLang="zh-CN" dirty="0">
                <a:latin typeface="Arial" panose="020B0604020202020204" pitchFamily="34" charset="0"/>
              </a:rPr>
              <a:t>k</a:t>
            </a:r>
            <a:r>
              <a:rPr lang="zh-CN" altLang="en-US" dirty="0">
                <a:latin typeface="Arial" panose="020B0604020202020204" pitchFamily="34" charset="0"/>
              </a:rPr>
              <a:t>、</a:t>
            </a:r>
            <a:r>
              <a:rPr lang="en-US" altLang="zh-CN" dirty="0">
                <a:latin typeface="Arial" panose="020B0604020202020204" pitchFamily="34" charset="0"/>
              </a:rPr>
              <a:t>p=1,2...</a:t>
            </a:r>
            <a:r>
              <a:rPr lang="zh-CN" altLang="en-US" dirty="0">
                <a:latin typeface="Arial" panose="020B0604020202020204" pitchFamily="34" charset="0"/>
              </a:rPr>
              <a:t>存在，则称它为</a:t>
            </a:r>
            <a:r>
              <a:rPr lang="en-US" altLang="zh-CN" dirty="0">
                <a:latin typeface="Arial" panose="020B0604020202020204" pitchFamily="34" charset="0"/>
              </a:rPr>
              <a:t>X</a:t>
            </a:r>
            <a:r>
              <a:rPr lang="zh-CN" altLang="en-US" dirty="0">
                <a:latin typeface="Arial" panose="020B0604020202020204" pitchFamily="34" charset="0"/>
              </a:rPr>
              <a:t>和</a:t>
            </a:r>
            <a:r>
              <a:rPr lang="en-US" altLang="zh-CN" dirty="0">
                <a:latin typeface="Arial" panose="020B0604020202020204" pitchFamily="34" charset="0"/>
              </a:rPr>
              <a:t>Y</a:t>
            </a:r>
            <a:r>
              <a:rPr lang="zh-CN" altLang="en-US" dirty="0">
                <a:latin typeface="Arial" panose="020B0604020202020204" pitchFamily="34" charset="0"/>
              </a:rPr>
              <a:t>的</a:t>
            </a:r>
            <a:r>
              <a:rPr lang="en-US" altLang="zh-CN" dirty="0" err="1">
                <a:latin typeface="Arial" panose="020B0604020202020204" pitchFamily="34" charset="0"/>
              </a:rPr>
              <a:t>k+p</a:t>
            </a:r>
            <a:r>
              <a:rPr lang="zh-CN" altLang="en-US" dirty="0">
                <a:latin typeface="Arial" panose="020B0604020202020204" pitchFamily="34" charset="0"/>
              </a:rPr>
              <a:t>阶混合原点矩。</a:t>
            </a:r>
          </a:p>
          <a:p>
            <a:pPr marL="0" indent="0">
              <a:lnSpc>
                <a:spcPct val="150000"/>
              </a:lnSpc>
              <a:buNone/>
            </a:pPr>
            <a:r>
              <a:rPr lang="zh-CN" altLang="en-US" dirty="0" smtClean="0">
                <a:latin typeface="Arial" panose="020B0604020202020204" pitchFamily="34" charset="0"/>
              </a:rPr>
              <a:t>   若</a:t>
            </a:r>
            <a:r>
              <a:rPr lang="en-US" altLang="zh-CN" dirty="0">
                <a:latin typeface="Arial" panose="020B0604020202020204" pitchFamily="34" charset="0"/>
                <a:sym typeface="+mn-ea"/>
              </a:rPr>
              <a:t>E{[X-E(X)]</a:t>
            </a:r>
            <a:r>
              <a:rPr lang="en-US" altLang="zh-CN" baseline="30000" dirty="0">
                <a:latin typeface="Arial" panose="020B0604020202020204" pitchFamily="34" charset="0"/>
                <a:sym typeface="+mn-ea"/>
              </a:rPr>
              <a:t>k </a:t>
            </a:r>
            <a:r>
              <a:rPr lang="en-US" altLang="zh-CN" dirty="0">
                <a:latin typeface="Arial" panose="020B0604020202020204" pitchFamily="34" charset="0"/>
                <a:sym typeface="+mn-ea"/>
              </a:rPr>
              <a:t>[Y-E(Y)]</a:t>
            </a:r>
            <a:r>
              <a:rPr lang="en-US" altLang="zh-CN" baseline="30000" dirty="0">
                <a:latin typeface="Arial" panose="020B0604020202020204" pitchFamily="34" charset="0"/>
                <a:sym typeface="+mn-ea"/>
              </a:rPr>
              <a:t>p</a:t>
            </a:r>
            <a:r>
              <a:rPr lang="en-US" altLang="zh-CN" dirty="0">
                <a:latin typeface="Arial" panose="020B0604020202020204" pitchFamily="34" charset="0"/>
                <a:sym typeface="+mn-ea"/>
              </a:rPr>
              <a:t>}</a:t>
            </a:r>
            <a:r>
              <a:rPr lang="zh-CN" altLang="en-US" dirty="0">
                <a:latin typeface="Arial" panose="020B0604020202020204" pitchFamily="34" charset="0"/>
                <a:sym typeface="+mn-ea"/>
              </a:rPr>
              <a:t>，</a:t>
            </a:r>
            <a:r>
              <a:rPr lang="en-US" altLang="zh-CN" dirty="0">
                <a:latin typeface="Arial" panose="020B0604020202020204" pitchFamily="34" charset="0"/>
                <a:sym typeface="+mn-ea"/>
              </a:rPr>
              <a:t>k</a:t>
            </a:r>
            <a:r>
              <a:rPr lang="zh-CN" altLang="en-US" dirty="0">
                <a:latin typeface="Arial" panose="020B0604020202020204" pitchFamily="34" charset="0"/>
                <a:sym typeface="+mn-ea"/>
              </a:rPr>
              <a:t>、</a:t>
            </a:r>
            <a:r>
              <a:rPr lang="en-US" altLang="zh-CN" dirty="0">
                <a:latin typeface="Arial" panose="020B0604020202020204" pitchFamily="34" charset="0"/>
                <a:sym typeface="+mn-ea"/>
              </a:rPr>
              <a:t>p=1,2...</a:t>
            </a:r>
            <a:r>
              <a:rPr lang="zh-CN" altLang="en-US" dirty="0">
                <a:latin typeface="Arial" panose="020B0604020202020204" pitchFamily="34" charset="0"/>
                <a:sym typeface="+mn-ea"/>
              </a:rPr>
              <a:t>存在，则称它为</a:t>
            </a:r>
            <a:r>
              <a:rPr lang="en-US" altLang="zh-CN" dirty="0">
                <a:latin typeface="Arial" panose="020B0604020202020204" pitchFamily="34" charset="0"/>
                <a:sym typeface="+mn-ea"/>
              </a:rPr>
              <a:t>X</a:t>
            </a:r>
            <a:r>
              <a:rPr lang="zh-CN" altLang="en-US" dirty="0">
                <a:latin typeface="Arial" panose="020B0604020202020204" pitchFamily="34" charset="0"/>
                <a:sym typeface="+mn-ea"/>
              </a:rPr>
              <a:t>和</a:t>
            </a:r>
            <a:r>
              <a:rPr lang="en-US" altLang="zh-CN" dirty="0">
                <a:latin typeface="Arial" panose="020B0604020202020204" pitchFamily="34" charset="0"/>
                <a:sym typeface="+mn-ea"/>
              </a:rPr>
              <a:t>Y</a:t>
            </a:r>
            <a:r>
              <a:rPr lang="zh-CN" altLang="en-US" dirty="0">
                <a:latin typeface="Arial" panose="020B0604020202020204" pitchFamily="34" charset="0"/>
                <a:sym typeface="+mn-ea"/>
              </a:rPr>
              <a:t>的</a:t>
            </a:r>
            <a:r>
              <a:rPr lang="en-US" altLang="zh-CN" dirty="0" err="1">
                <a:latin typeface="Arial" panose="020B0604020202020204" pitchFamily="34" charset="0"/>
                <a:sym typeface="+mn-ea"/>
              </a:rPr>
              <a:t>k+p</a:t>
            </a:r>
            <a:r>
              <a:rPr lang="zh-CN" altLang="en-US" dirty="0">
                <a:latin typeface="Arial" panose="020B0604020202020204" pitchFamily="34" charset="0"/>
                <a:sym typeface="+mn-ea"/>
              </a:rPr>
              <a:t>阶混合中心矩。</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p:nvPr/>
        </p:nvSpPr>
        <p:spPr>
          <a:xfrm>
            <a:off x="506095" y="1136015"/>
            <a:ext cx="10786745" cy="514350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3"/>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4"/>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5"/>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dirty="0" smtClean="0">
                <a:latin typeface="Arial" panose="020B0604020202020204" pitchFamily="34" charset="0"/>
                <a:sym typeface="+mn-ea"/>
              </a:rPr>
              <a:t>   X</a:t>
            </a:r>
            <a:r>
              <a:rPr lang="zh-CN" altLang="en-US" dirty="0">
                <a:latin typeface="Arial" panose="020B0604020202020204" pitchFamily="34" charset="0"/>
                <a:sym typeface="+mn-ea"/>
              </a:rPr>
              <a:t>的数学期望</a:t>
            </a:r>
            <a:r>
              <a:rPr lang="en-US" altLang="zh-CN" dirty="0">
                <a:latin typeface="Arial" panose="020B0604020202020204" pitchFamily="34" charset="0"/>
                <a:sym typeface="+mn-ea"/>
              </a:rPr>
              <a:t>E(X)</a:t>
            </a:r>
            <a:r>
              <a:rPr lang="zh-CN" altLang="en-US" dirty="0">
                <a:latin typeface="Arial" panose="020B0604020202020204" pitchFamily="34" charset="0"/>
                <a:sym typeface="+mn-ea"/>
              </a:rPr>
              <a:t>是</a:t>
            </a:r>
            <a:r>
              <a:rPr lang="en-US" altLang="zh-CN" dirty="0">
                <a:latin typeface="Arial" panose="020B0604020202020204" pitchFamily="34" charset="0"/>
                <a:sym typeface="+mn-ea"/>
              </a:rPr>
              <a:t>X</a:t>
            </a:r>
            <a:r>
              <a:rPr lang="zh-CN" altLang="en-US" dirty="0">
                <a:latin typeface="Arial" panose="020B0604020202020204" pitchFamily="34" charset="0"/>
                <a:sym typeface="+mn-ea"/>
              </a:rPr>
              <a:t>的一阶原点矩。</a:t>
            </a:r>
          </a:p>
          <a:p>
            <a:pPr marL="0" indent="0">
              <a:lnSpc>
                <a:spcPct val="150000"/>
              </a:lnSpc>
              <a:buNone/>
            </a:pPr>
            <a:r>
              <a:rPr lang="en-US" altLang="zh-CN" dirty="0" smtClean="0">
                <a:latin typeface="Arial" panose="020B0604020202020204" pitchFamily="34" charset="0"/>
                <a:sym typeface="+mn-ea"/>
              </a:rPr>
              <a:t>   X</a:t>
            </a:r>
            <a:r>
              <a:rPr lang="zh-CN" altLang="en-US" dirty="0">
                <a:latin typeface="Arial" panose="020B0604020202020204" pitchFamily="34" charset="0"/>
                <a:sym typeface="+mn-ea"/>
              </a:rPr>
              <a:t>的方差</a:t>
            </a:r>
            <a:r>
              <a:rPr lang="en-US" altLang="zh-CN" dirty="0">
                <a:latin typeface="Arial" panose="020B0604020202020204" pitchFamily="34" charset="0"/>
                <a:sym typeface="+mn-ea"/>
              </a:rPr>
              <a:t>D(X)</a:t>
            </a:r>
            <a:r>
              <a:rPr lang="zh-CN" altLang="en-US" dirty="0">
                <a:latin typeface="Arial" panose="020B0604020202020204" pitchFamily="34" charset="0"/>
                <a:sym typeface="+mn-ea"/>
              </a:rPr>
              <a:t>是</a:t>
            </a:r>
            <a:r>
              <a:rPr lang="en-US" altLang="zh-CN" dirty="0">
                <a:latin typeface="Arial" panose="020B0604020202020204" pitchFamily="34" charset="0"/>
                <a:sym typeface="+mn-ea"/>
              </a:rPr>
              <a:t>X</a:t>
            </a:r>
            <a:r>
              <a:rPr lang="zh-CN" altLang="en-US" dirty="0">
                <a:latin typeface="Arial" panose="020B0604020202020204" pitchFamily="34" charset="0"/>
                <a:sym typeface="+mn-ea"/>
              </a:rPr>
              <a:t>的二阶中心矩。</a:t>
            </a:r>
          </a:p>
          <a:p>
            <a:pPr marL="0" indent="0">
              <a:lnSpc>
                <a:spcPct val="150000"/>
              </a:lnSpc>
              <a:buNone/>
            </a:pPr>
            <a:r>
              <a:rPr lang="en-US" altLang="zh-CN" dirty="0" smtClean="0">
                <a:latin typeface="Arial" panose="020B0604020202020204" pitchFamily="34" charset="0"/>
                <a:sym typeface="+mn-ea"/>
              </a:rPr>
              <a:t>   X</a:t>
            </a:r>
            <a:r>
              <a:rPr lang="zh-CN" altLang="en-US" dirty="0">
                <a:latin typeface="Arial" panose="020B0604020202020204" pitchFamily="34" charset="0"/>
                <a:sym typeface="+mn-ea"/>
              </a:rPr>
              <a:t>和</a:t>
            </a:r>
            <a:r>
              <a:rPr lang="en-US" altLang="zh-CN" dirty="0">
                <a:latin typeface="Arial" panose="020B0604020202020204" pitchFamily="34" charset="0"/>
                <a:sym typeface="+mn-ea"/>
              </a:rPr>
              <a:t>Y</a:t>
            </a:r>
            <a:r>
              <a:rPr lang="zh-CN" altLang="en-US" dirty="0">
                <a:latin typeface="Arial" panose="020B0604020202020204" pitchFamily="34" charset="0"/>
                <a:sym typeface="+mn-ea"/>
              </a:rPr>
              <a:t>的协方差</a:t>
            </a:r>
            <a:r>
              <a:rPr lang="en-US" altLang="zh-CN" dirty="0" err="1">
                <a:latin typeface="Arial" panose="020B0604020202020204" pitchFamily="34" charset="0"/>
                <a:sym typeface="+mn-ea"/>
              </a:rPr>
              <a:t>Cov</a:t>
            </a:r>
            <a:r>
              <a:rPr lang="en-US" altLang="zh-CN" dirty="0">
                <a:latin typeface="Arial" panose="020B0604020202020204" pitchFamily="34" charset="0"/>
                <a:sym typeface="+mn-ea"/>
              </a:rPr>
              <a:t>(X,Y)</a:t>
            </a:r>
            <a:r>
              <a:rPr lang="zh-CN" altLang="en-US" dirty="0">
                <a:latin typeface="Arial" panose="020B0604020202020204" pitchFamily="34" charset="0"/>
                <a:sym typeface="+mn-ea"/>
              </a:rPr>
              <a:t>是</a:t>
            </a:r>
            <a:r>
              <a:rPr lang="en-US" altLang="zh-CN" dirty="0">
                <a:latin typeface="Arial" panose="020B0604020202020204" pitchFamily="34" charset="0"/>
                <a:sym typeface="+mn-ea"/>
              </a:rPr>
              <a:t>X</a:t>
            </a:r>
            <a:r>
              <a:rPr lang="zh-CN" altLang="en-US" dirty="0">
                <a:latin typeface="Arial" panose="020B0604020202020204" pitchFamily="34" charset="0"/>
                <a:sym typeface="+mn-ea"/>
              </a:rPr>
              <a:t>和</a:t>
            </a:r>
            <a:r>
              <a:rPr lang="en-US" altLang="zh-CN" dirty="0">
                <a:latin typeface="Arial" panose="020B0604020202020204" pitchFamily="34" charset="0"/>
                <a:sym typeface="+mn-ea"/>
              </a:rPr>
              <a:t>Y</a:t>
            </a:r>
            <a:r>
              <a:rPr lang="zh-CN" altLang="en-US" dirty="0">
                <a:latin typeface="Arial" panose="020B0604020202020204" pitchFamily="34" charset="0"/>
                <a:sym typeface="+mn-ea"/>
              </a:rPr>
              <a:t>的二阶混合中心矩。</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89942" y="589087"/>
            <a:ext cx="8229600" cy="752475"/>
          </a:xfrm>
        </p:spPr>
        <p:txBody>
          <a:bodyPr>
            <a:normAutofit/>
          </a:bodyPr>
          <a:lstStyle/>
          <a:p>
            <a:r>
              <a:rPr lang="en-US" altLang="zh-CN" sz="3200" b="1" dirty="0" smtClean="0"/>
              <a:t>8</a:t>
            </a:r>
            <a:r>
              <a:rPr lang="zh-CN" altLang="en-US" sz="3200" b="1" dirty="0" smtClean="0"/>
              <a:t>、峰度</a:t>
            </a:r>
            <a:endParaRPr lang="zh-CN" altLang="en-US" sz="3200" b="1" dirty="0"/>
          </a:p>
        </p:txBody>
      </p:sp>
      <p:sp>
        <p:nvSpPr>
          <p:cNvPr id="6" name="内容占位符 4"/>
          <p:cNvSpPr/>
          <p:nvPr/>
        </p:nvSpPr>
        <p:spPr>
          <a:xfrm>
            <a:off x="506095" y="1136015"/>
            <a:ext cx="10786745" cy="514350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4"/>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5"/>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6"/>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dirty="0" smtClean="0">
                <a:latin typeface="Arial" panose="020B0604020202020204" pitchFamily="34" charset="0"/>
                <a:sym typeface="+mn-ea"/>
              </a:rPr>
              <a:t>    峰度</a:t>
            </a:r>
            <a:r>
              <a:rPr lang="en-US" altLang="zh-CN" dirty="0">
                <a:latin typeface="Arial" panose="020B0604020202020204" pitchFamily="34" charset="0"/>
                <a:sym typeface="+mn-ea"/>
              </a:rPr>
              <a:t>(</a:t>
            </a:r>
            <a:r>
              <a:rPr lang="en-US" altLang="zh-CN" dirty="0" err="1">
                <a:latin typeface="Arial" panose="020B0604020202020204" pitchFamily="34" charset="0"/>
                <a:sym typeface="+mn-ea"/>
              </a:rPr>
              <a:t>peakedness</a:t>
            </a:r>
            <a:r>
              <a:rPr lang="en-US" altLang="zh-CN" dirty="0">
                <a:latin typeface="Arial" panose="020B0604020202020204" pitchFamily="34" charset="0"/>
                <a:sym typeface="+mn-ea"/>
              </a:rPr>
              <a:t>; kurtosis)</a:t>
            </a:r>
            <a:r>
              <a:rPr lang="zh-CN" altLang="en-US" dirty="0">
                <a:latin typeface="Arial" panose="020B0604020202020204" pitchFamily="34" charset="0"/>
                <a:sym typeface="+mn-ea"/>
              </a:rPr>
              <a:t>又称峰态系数。表示了概率密度分布曲线在平均值处峰值高低的特征数，直观来讲，峰度反映的是峰部的尖度。</a:t>
            </a:r>
          </a:p>
          <a:p>
            <a:pPr marL="0" indent="0">
              <a:lnSpc>
                <a:spcPct val="150000"/>
              </a:lnSpc>
              <a:spcBef>
                <a:spcPts val="0"/>
              </a:spcBef>
              <a:buNone/>
            </a:pPr>
            <a:r>
              <a:rPr lang="zh-CN" altLang="en-US" dirty="0" smtClean="0">
                <a:latin typeface="Arial" panose="020B0604020202020204" pitchFamily="34" charset="0"/>
                <a:sym typeface="+mn-ea"/>
              </a:rPr>
              <a:t>    样本</a:t>
            </a:r>
            <a:r>
              <a:rPr lang="zh-CN" altLang="en-US" dirty="0">
                <a:latin typeface="Arial" panose="020B0604020202020204" pitchFamily="34" charset="0"/>
                <a:sym typeface="+mn-ea"/>
              </a:rPr>
              <a:t>的峰度是和正态分布相比较而言的统计量，如果峰度值</a:t>
            </a:r>
            <a:r>
              <a:rPr lang="zh-CN" altLang="en-US" dirty="0" smtClean="0">
                <a:latin typeface="Arial" panose="020B0604020202020204" pitchFamily="34" charset="0"/>
                <a:sym typeface="+mn-ea"/>
              </a:rPr>
              <a:t>大于</a:t>
            </a:r>
            <a:r>
              <a:rPr lang="en-US" altLang="zh-CN" dirty="0" smtClean="0">
                <a:latin typeface="Arial" panose="020B0604020202020204" pitchFamily="34" charset="0"/>
                <a:sym typeface="+mn-ea"/>
              </a:rPr>
              <a:t>3</a:t>
            </a:r>
            <a:r>
              <a:rPr lang="zh-CN" altLang="en-US" dirty="0" smtClean="0">
                <a:latin typeface="Arial" panose="020B0604020202020204" pitchFamily="34" charset="0"/>
                <a:sym typeface="+mn-ea"/>
              </a:rPr>
              <a:t>，</a:t>
            </a:r>
            <a:r>
              <a:rPr lang="zh-CN" altLang="en-US" dirty="0">
                <a:latin typeface="Arial" panose="020B0604020202020204" pitchFamily="34" charset="0"/>
                <a:sym typeface="+mn-ea"/>
              </a:rPr>
              <a:t>那么峰的形状比较尖，比正态分布峰要陡峭。反之亦然。</a:t>
            </a:r>
          </a:p>
          <a:p>
            <a:pPr marL="0" indent="0">
              <a:lnSpc>
                <a:spcPct val="150000"/>
              </a:lnSpc>
              <a:spcBef>
                <a:spcPts val="0"/>
              </a:spcBef>
              <a:buNone/>
            </a:pPr>
            <a:r>
              <a:rPr lang="zh-CN" altLang="en-US" dirty="0" smtClean="0">
                <a:latin typeface="Arial" panose="020B0604020202020204" pitchFamily="34" charset="0"/>
                <a:sym typeface="+mn-ea"/>
              </a:rPr>
              <a:t>    峰度</a:t>
            </a:r>
            <a:r>
              <a:rPr lang="zh-CN" altLang="en-US" dirty="0">
                <a:latin typeface="Arial" panose="020B0604020202020204" pitchFamily="34" charset="0"/>
                <a:sym typeface="+mn-ea"/>
              </a:rPr>
              <a:t>计算公式：随机变量的四阶中心矩与方差平方的比值。</a:t>
            </a:r>
          </a:p>
        </p:txBody>
      </p:sp>
      <p:graphicFrame>
        <p:nvGraphicFramePr>
          <p:cNvPr id="2" name="对象 1">
            <a:hlinkClick r:id="" action="ppaction://ole?verb=0"/>
          </p:cNvPr>
          <p:cNvGraphicFramePr/>
          <p:nvPr/>
        </p:nvGraphicFramePr>
        <p:xfrm>
          <a:off x="4216400" y="5024120"/>
          <a:ext cx="3382645" cy="1550035"/>
        </p:xfrm>
        <a:graphic>
          <a:graphicData uri="http://schemas.openxmlformats.org/presentationml/2006/ole">
            <mc:AlternateContent xmlns:mc="http://schemas.openxmlformats.org/markup-compatibility/2006">
              <mc:Choice xmlns:v="urn:schemas-microsoft-com:vml" Requires="v">
                <p:oleObj spid="_x0000_s151623" r:id="rId7" imgW="33223200" imgH="15240000" progId="Equation.3">
                  <p:embed/>
                </p:oleObj>
              </mc:Choice>
              <mc:Fallback>
                <p:oleObj r:id="rId7" imgW="33223200" imgH="15240000" progId="Equation.3">
                  <p:embed/>
                  <p:pic>
                    <p:nvPicPr>
                      <p:cNvPr id="0" name="图片 1024" descr="image719"/>
                      <p:cNvPicPr/>
                      <p:nvPr/>
                    </p:nvPicPr>
                    <p:blipFill>
                      <a:blip r:embed="rId8"/>
                      <a:stretch>
                        <a:fillRect/>
                      </a:stretch>
                    </p:blipFill>
                    <p:spPr>
                      <a:xfrm>
                        <a:off x="4216400" y="5024120"/>
                        <a:ext cx="3382645" cy="1550035"/>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38622" y="589087"/>
            <a:ext cx="8229600" cy="752475"/>
          </a:xfrm>
        </p:spPr>
        <p:txBody>
          <a:bodyPr>
            <a:normAutofit/>
          </a:bodyPr>
          <a:lstStyle/>
          <a:p>
            <a:r>
              <a:rPr lang="en-US" altLang="zh-CN" sz="3200" b="1" dirty="0" smtClean="0"/>
              <a:t>9</a:t>
            </a:r>
            <a:r>
              <a:rPr lang="zh-CN" altLang="en-US" sz="3200" b="1" dirty="0" smtClean="0"/>
              <a:t>、偏度</a:t>
            </a:r>
            <a:endParaRPr lang="zh-CN" altLang="en-US" sz="3200" b="1" dirty="0"/>
          </a:p>
        </p:txBody>
      </p:sp>
      <p:sp>
        <p:nvSpPr>
          <p:cNvPr id="6" name="内容占位符 4"/>
          <p:cNvSpPr/>
          <p:nvPr/>
        </p:nvSpPr>
        <p:spPr>
          <a:xfrm>
            <a:off x="506095" y="1136015"/>
            <a:ext cx="10786745" cy="514350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4"/>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5"/>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6"/>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latin typeface="Arial" panose="020B0604020202020204" pitchFamily="34" charset="0"/>
                <a:sym typeface="+mn-ea"/>
              </a:rPr>
              <a:t>   偏度</a:t>
            </a:r>
            <a:r>
              <a:rPr lang="zh-CN" altLang="en-US" dirty="0">
                <a:latin typeface="Arial" panose="020B0604020202020204" pitchFamily="34" charset="0"/>
                <a:sym typeface="+mn-ea"/>
              </a:rPr>
              <a:t>系数</a:t>
            </a:r>
            <a:r>
              <a:rPr lang="en-US" altLang="zh-CN" dirty="0">
                <a:latin typeface="Arial" panose="020B0604020202020204" pitchFamily="34" charset="0"/>
                <a:sym typeface="+mn-ea"/>
              </a:rPr>
              <a:t>(</a:t>
            </a:r>
            <a:r>
              <a:rPr lang="en-US" altLang="zh-CN" dirty="0" err="1">
                <a:latin typeface="Arial" panose="020B0604020202020204" pitchFamily="34" charset="0"/>
                <a:sym typeface="+mn-ea"/>
              </a:rPr>
              <a:t>skewness</a:t>
            </a:r>
            <a:r>
              <a:rPr lang="en-US" altLang="zh-CN" dirty="0">
                <a:latin typeface="Arial" panose="020B0604020202020204" pitchFamily="34" charset="0"/>
                <a:sym typeface="+mn-ea"/>
              </a:rPr>
              <a:t>)</a:t>
            </a:r>
            <a:r>
              <a:rPr lang="zh-CN" altLang="en-US" dirty="0">
                <a:latin typeface="Arial" panose="020B0604020202020204" pitchFamily="34" charset="0"/>
                <a:sym typeface="+mn-ea"/>
              </a:rPr>
              <a:t>是描述分布偏离对称性程度的一个特征数，当分布左右对称的时候，偏度系数为</a:t>
            </a:r>
            <a:r>
              <a:rPr lang="en-US" altLang="zh-CN" dirty="0">
                <a:latin typeface="Arial" panose="020B0604020202020204" pitchFamily="34" charset="0"/>
                <a:sym typeface="+mn-ea"/>
              </a:rPr>
              <a:t>0</a:t>
            </a:r>
            <a:r>
              <a:rPr lang="zh-CN" altLang="en-US" dirty="0">
                <a:latin typeface="Arial" panose="020B0604020202020204" pitchFamily="34" charset="0"/>
                <a:sym typeface="+mn-ea"/>
              </a:rPr>
              <a:t>，当偏度系数大于</a:t>
            </a:r>
            <a:r>
              <a:rPr lang="en-US" altLang="zh-CN" dirty="0">
                <a:latin typeface="Arial" panose="020B0604020202020204" pitchFamily="34" charset="0"/>
                <a:sym typeface="+mn-ea"/>
              </a:rPr>
              <a:t>0</a:t>
            </a:r>
            <a:r>
              <a:rPr lang="zh-CN" altLang="en-US" dirty="0">
                <a:latin typeface="Arial" panose="020B0604020202020204" pitchFamily="34" charset="0"/>
                <a:sym typeface="+mn-ea"/>
              </a:rPr>
              <a:t>时候，即重尾在右侧时，该分布为右偏；当偏度系数小于</a:t>
            </a:r>
            <a:r>
              <a:rPr lang="en-US" altLang="zh-CN" dirty="0">
                <a:latin typeface="Arial" panose="020B0604020202020204" pitchFamily="34" charset="0"/>
                <a:sym typeface="+mn-ea"/>
              </a:rPr>
              <a:t>0</a:t>
            </a:r>
            <a:r>
              <a:rPr lang="zh-CN" altLang="en-US" dirty="0">
                <a:latin typeface="Arial" panose="020B0604020202020204" pitchFamily="34" charset="0"/>
                <a:sym typeface="+mn-ea"/>
              </a:rPr>
              <a:t>时候，即重尾在左侧时，该分布为左偏。</a:t>
            </a:r>
          </a:p>
          <a:p>
            <a:pPr marL="0" indent="0">
              <a:lnSpc>
                <a:spcPct val="150000"/>
              </a:lnSpc>
              <a:buNone/>
            </a:pPr>
            <a:r>
              <a:rPr lang="zh-CN" altLang="en-US" dirty="0" smtClean="0">
                <a:latin typeface="Arial" panose="020B0604020202020204" pitchFamily="34" charset="0"/>
                <a:sym typeface="+mn-ea"/>
              </a:rPr>
              <a:t>   偏度</a:t>
            </a:r>
            <a:r>
              <a:rPr lang="zh-CN" altLang="en-US" dirty="0">
                <a:latin typeface="Arial" panose="020B0604020202020204" pitchFamily="34" charset="0"/>
                <a:sym typeface="+mn-ea"/>
              </a:rPr>
              <a:t>计算公式：随机变量的三阶中心矩与样本的平均离均差立方和的比值。</a:t>
            </a:r>
          </a:p>
        </p:txBody>
      </p:sp>
      <p:graphicFrame>
        <p:nvGraphicFramePr>
          <p:cNvPr id="4" name="对象 3">
            <a:hlinkClick r:id="" action="ppaction://ole?verb=0"/>
          </p:cNvPr>
          <p:cNvGraphicFramePr/>
          <p:nvPr/>
        </p:nvGraphicFramePr>
        <p:xfrm>
          <a:off x="2760663" y="4419600"/>
          <a:ext cx="4051300" cy="1895475"/>
        </p:xfrm>
        <a:graphic>
          <a:graphicData uri="http://schemas.openxmlformats.org/presentationml/2006/ole">
            <mc:AlternateContent xmlns:mc="http://schemas.openxmlformats.org/markup-compatibility/2006">
              <mc:Choice xmlns:v="urn:schemas-microsoft-com:vml" Requires="v">
                <p:oleObj spid="_x0000_s152647" name="Equation" r:id="rId7" imgW="33832800" imgH="15849600" progId="Equation.DSMT4">
                  <p:embed/>
                </p:oleObj>
              </mc:Choice>
              <mc:Fallback>
                <p:oleObj name="Equation" r:id="rId7" imgW="33832800" imgH="15849600" progId="Equation.DSMT4">
                  <p:embed/>
                  <p:pic>
                    <p:nvPicPr>
                      <p:cNvPr id="0" name="图片 1024" descr="image720"/>
                      <p:cNvPicPr/>
                      <p:nvPr/>
                    </p:nvPicPr>
                    <p:blipFill>
                      <a:blip r:embed="rId8"/>
                      <a:stretch>
                        <a:fillRect/>
                      </a:stretch>
                    </p:blipFill>
                    <p:spPr>
                      <a:xfrm>
                        <a:off x="2760663" y="4419600"/>
                        <a:ext cx="4051300" cy="1895475"/>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a:xfrm>
            <a:off x="3024324" y="836807"/>
            <a:ext cx="5892033" cy="838394"/>
          </a:xfrm>
          <a:noFill/>
          <a:ln w="38100">
            <a:solidFill>
              <a:srgbClr val="FF0000"/>
            </a:solidFill>
            <a:miter lim="800000"/>
            <a:headEnd/>
            <a:tailEnd/>
          </a:ln>
        </p:spPr>
        <p:txBody>
          <a:bodyPr/>
          <a:lstStyle/>
          <a:p>
            <a:pPr algn="ctr"/>
            <a:r>
              <a:rPr lang="en-US" altLang="zh-CN" sz="3800" dirty="0" smtClean="0">
                <a:solidFill>
                  <a:srgbClr val="FF0000"/>
                </a:solidFill>
                <a:latin typeface="Times New Roman" pitchFamily="18" charset="0"/>
                <a:ea typeface="楷体_GB2312" pitchFamily="49" charset="-122"/>
              </a:rPr>
              <a:t>10</a:t>
            </a:r>
            <a:r>
              <a:rPr lang="en-US" altLang="zh-CN" sz="3800" dirty="0" smtClean="0">
                <a:solidFill>
                  <a:srgbClr val="FF0000"/>
                </a:solidFill>
                <a:ea typeface="楷体_GB2312" pitchFamily="49" charset="-122"/>
              </a:rPr>
              <a:t>   </a:t>
            </a:r>
            <a:r>
              <a:rPr lang="zh-CN" altLang="en-US" sz="3800" dirty="0">
                <a:solidFill>
                  <a:srgbClr val="FF0000"/>
                </a:solidFill>
                <a:ea typeface="楷体_GB2312" pitchFamily="49" charset="-122"/>
              </a:rPr>
              <a:t>变异系数</a:t>
            </a:r>
          </a:p>
        </p:txBody>
      </p:sp>
      <p:sp>
        <p:nvSpPr>
          <p:cNvPr id="396291" name="Text Box 3"/>
          <p:cNvSpPr txBox="1">
            <a:spLocks noChangeArrowheads="1"/>
          </p:cNvSpPr>
          <p:nvPr/>
        </p:nvSpPr>
        <p:spPr bwMode="auto">
          <a:xfrm>
            <a:off x="1487824" y="2061052"/>
            <a:ext cx="2641256"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kumimoji="1" lang="zh-CN" altLang="en-US" sz="3300" u="sng" dirty="0" smtClean="0">
                <a:solidFill>
                  <a:srgbClr val="FF0000"/>
                </a:solidFill>
                <a:latin typeface="Times New Roman" pitchFamily="18" charset="0"/>
                <a:ea typeface="楷体_GB2312" pitchFamily="49" charset="-122"/>
              </a:rPr>
              <a:t>定义</a:t>
            </a:r>
            <a:endParaRPr kumimoji="1" lang="en-US" altLang="zh-CN" sz="3800" dirty="0">
              <a:solidFill>
                <a:srgbClr val="FF0000"/>
              </a:solidFill>
              <a:latin typeface="Times New Roman" pitchFamily="18" charset="0"/>
              <a:ea typeface="楷体_GB2312" pitchFamily="49" charset="-122"/>
            </a:endParaRPr>
          </a:p>
        </p:txBody>
      </p:sp>
      <p:sp>
        <p:nvSpPr>
          <p:cNvPr id="396292" name="Text Box 4"/>
          <p:cNvSpPr txBox="1">
            <a:spLocks noChangeArrowheads="1"/>
          </p:cNvSpPr>
          <p:nvPr/>
        </p:nvSpPr>
        <p:spPr bwMode="auto">
          <a:xfrm>
            <a:off x="5999970" y="3142391"/>
            <a:ext cx="4774578"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kumimoji="1" lang="zh-CN" altLang="en-US" sz="3300">
                <a:latin typeface="Times New Roman" pitchFamily="18" charset="0"/>
                <a:ea typeface="楷体_GB2312" pitchFamily="49" charset="-122"/>
              </a:rPr>
              <a:t>为 </a:t>
            </a:r>
            <a:r>
              <a:rPr kumimoji="1" lang="en-US" altLang="zh-CN" sz="3300" i="1">
                <a:latin typeface="Times New Roman" pitchFamily="18" charset="0"/>
                <a:ea typeface="楷体_GB2312" pitchFamily="49" charset="-122"/>
              </a:rPr>
              <a:t>X </a:t>
            </a:r>
            <a:r>
              <a:rPr kumimoji="1" lang="zh-CN" altLang="en-US" sz="3300">
                <a:latin typeface="Times New Roman" pitchFamily="18" charset="0"/>
                <a:ea typeface="楷体_GB2312" pitchFamily="49" charset="-122"/>
              </a:rPr>
              <a:t>的变异系数</a:t>
            </a:r>
            <a:r>
              <a:rPr kumimoji="1" lang="en-US" altLang="zh-CN" sz="3300">
                <a:latin typeface="Times New Roman" pitchFamily="18" charset="0"/>
                <a:ea typeface="楷体_GB2312" pitchFamily="49" charset="-122"/>
              </a:rPr>
              <a:t>.</a:t>
            </a:r>
          </a:p>
        </p:txBody>
      </p:sp>
      <p:graphicFrame>
        <p:nvGraphicFramePr>
          <p:cNvPr id="396293" name="Object 5"/>
          <p:cNvGraphicFramePr>
            <a:graphicFrameLocks noChangeAspect="1"/>
          </p:cNvGraphicFramePr>
          <p:nvPr>
            <p:extLst>
              <p:ext uri="{D42A27DB-BD31-4B8C-83A1-F6EECF244321}">
                <p14:modId xmlns:p14="http://schemas.microsoft.com/office/powerpoint/2010/main" val="3934243560"/>
              </p:ext>
            </p:extLst>
          </p:nvPr>
        </p:nvGraphicFramePr>
        <p:xfrm>
          <a:off x="3041650" y="2781300"/>
          <a:ext cx="2909888" cy="1200150"/>
        </p:xfrm>
        <a:graphic>
          <a:graphicData uri="http://schemas.openxmlformats.org/presentationml/2006/ole">
            <mc:AlternateContent xmlns:mc="http://schemas.openxmlformats.org/markup-compatibility/2006">
              <mc:Choice xmlns:v="urn:schemas-microsoft-com:vml" Requires="v">
                <p:oleObj spid="_x0000_s352318" name="Equation" r:id="rId4" imgW="1041120" imgH="457200" progId="Equation.DSMT4">
                  <p:embed/>
                </p:oleObj>
              </mc:Choice>
              <mc:Fallback>
                <p:oleObj name="Equation" r:id="rId4" imgW="1041120" imgH="457200" progId="Equation.DSMT4">
                  <p:embed/>
                  <p:pic>
                    <p:nvPicPr>
                      <p:cNvPr id="0" name=""/>
                      <p:cNvPicPr>
                        <a:picLocks noChangeAspect="1" noChangeArrowheads="1"/>
                      </p:cNvPicPr>
                      <p:nvPr/>
                    </p:nvPicPr>
                    <p:blipFill>
                      <a:blip r:embed="rId5"/>
                      <a:srcRect/>
                      <a:stretch>
                        <a:fillRect/>
                      </a:stretch>
                    </p:blipFill>
                    <p:spPr bwMode="auto">
                      <a:xfrm>
                        <a:off x="3041650" y="2781300"/>
                        <a:ext cx="2909888"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6294" name="Text Box 6"/>
          <p:cNvSpPr txBox="1">
            <a:spLocks noChangeArrowheads="1"/>
          </p:cNvSpPr>
          <p:nvPr/>
        </p:nvSpPr>
        <p:spPr bwMode="auto">
          <a:xfrm>
            <a:off x="1487823" y="4293595"/>
            <a:ext cx="2300517"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kumimoji="1" lang="zh-CN" altLang="en-US" sz="3300" dirty="0">
                <a:latin typeface="Times New Roman" pitchFamily="18" charset="0"/>
                <a:ea typeface="楷体_GB2312" pitchFamily="49" charset="-122"/>
              </a:rPr>
              <a:t>作用：</a:t>
            </a:r>
          </a:p>
        </p:txBody>
      </p:sp>
      <p:sp>
        <p:nvSpPr>
          <p:cNvPr id="396295" name="Text Box 7"/>
          <p:cNvSpPr txBox="1">
            <a:spLocks noChangeArrowheads="1"/>
          </p:cNvSpPr>
          <p:nvPr/>
        </p:nvSpPr>
        <p:spPr bwMode="auto">
          <a:xfrm>
            <a:off x="2063482" y="3142391"/>
            <a:ext cx="812694"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kumimoji="1" lang="zh-CN" altLang="en-US" sz="3300">
                <a:latin typeface="Times New Roman" pitchFamily="18" charset="0"/>
                <a:ea typeface="楷体_GB2312" pitchFamily="49" charset="-122"/>
              </a:rPr>
              <a:t>称</a:t>
            </a:r>
          </a:p>
        </p:txBody>
      </p:sp>
      <p:sp>
        <p:nvSpPr>
          <p:cNvPr id="396296" name="Text Box 8"/>
          <p:cNvSpPr txBox="1">
            <a:spLocks noChangeArrowheads="1"/>
          </p:cNvSpPr>
          <p:nvPr/>
        </p:nvSpPr>
        <p:spPr bwMode="auto">
          <a:xfrm>
            <a:off x="3024324" y="4293594"/>
            <a:ext cx="7583029" cy="1125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kumimoji="1" lang="en-US" altLang="zh-CN" sz="3300" i="1" dirty="0">
                <a:latin typeface="Times New Roman" pitchFamily="18" charset="0"/>
                <a:ea typeface="楷体_GB2312" pitchFamily="49" charset="-122"/>
              </a:rPr>
              <a:t>C</a:t>
            </a:r>
            <a:r>
              <a:rPr kumimoji="1" lang="en-US" altLang="zh-CN" sz="3300" i="1" baseline="-25000" dirty="0">
                <a:latin typeface="Times New Roman" pitchFamily="18" charset="0"/>
                <a:ea typeface="楷体_GB2312" pitchFamily="49" charset="-122"/>
              </a:rPr>
              <a:t>V </a:t>
            </a:r>
            <a:r>
              <a:rPr kumimoji="1" lang="zh-CN" altLang="en-US" sz="3300" dirty="0">
                <a:latin typeface="Times New Roman" pitchFamily="18" charset="0"/>
                <a:ea typeface="楷体_GB2312" pitchFamily="49" charset="-122"/>
              </a:rPr>
              <a:t>是无量纲的量</a:t>
            </a:r>
            <a:r>
              <a:rPr kumimoji="1" lang="en-US" altLang="zh-CN" sz="3300" dirty="0">
                <a:latin typeface="Times New Roman" pitchFamily="18" charset="0"/>
                <a:ea typeface="楷体_GB2312" pitchFamily="49" charset="-122"/>
              </a:rPr>
              <a:t>,  </a:t>
            </a:r>
            <a:r>
              <a:rPr kumimoji="1" lang="zh-CN" altLang="en-US" sz="3300" dirty="0">
                <a:latin typeface="Times New Roman" pitchFamily="18" charset="0"/>
                <a:ea typeface="楷体_GB2312" pitchFamily="49" charset="-122"/>
              </a:rPr>
              <a:t>用于比较</a:t>
            </a:r>
            <a:r>
              <a:rPr kumimoji="1" lang="zh-CN" altLang="en-US" sz="3300" u="sng" dirty="0">
                <a:solidFill>
                  <a:schemeClr val="accent2"/>
                </a:solidFill>
                <a:latin typeface="Times New Roman" pitchFamily="18" charset="0"/>
                <a:ea typeface="楷体_GB2312" pitchFamily="49" charset="-122"/>
              </a:rPr>
              <a:t>量纲不同</a:t>
            </a:r>
            <a:r>
              <a:rPr kumimoji="1" lang="zh-CN" altLang="en-US" sz="3300" dirty="0">
                <a:latin typeface="Times New Roman" pitchFamily="18" charset="0"/>
                <a:ea typeface="楷体_GB2312" pitchFamily="49" charset="-122"/>
              </a:rPr>
              <a:t>的两个随机变量的波动大小</a:t>
            </a:r>
            <a:r>
              <a:rPr kumimoji="1" lang="en-US" altLang="zh-CN" sz="3300" dirty="0">
                <a:latin typeface="Times New Roman" pitchFamily="18" charset="0"/>
                <a:ea typeface="楷体_GB2312" pitchFamily="49" charset="-122"/>
              </a:rPr>
              <a:t>.</a:t>
            </a:r>
          </a:p>
        </p:txBody>
      </p:sp>
    </p:spTree>
    <p:extLst>
      <p:ext uri="{BB962C8B-B14F-4D97-AF65-F5344CB8AC3E}">
        <p14:creationId xmlns:p14="http://schemas.microsoft.com/office/powerpoint/2010/main" val="2800287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6290"/>
                                        </p:tgtEl>
                                        <p:attrNameLst>
                                          <p:attrName>style.visibility</p:attrName>
                                        </p:attrNameLst>
                                      </p:cBhvr>
                                      <p:to>
                                        <p:strVal val="visible"/>
                                      </p:to>
                                    </p:set>
                                    <p:animEffect transition="in" filter="dissolve">
                                      <p:cBhvr>
                                        <p:cTn id="7" dur="500"/>
                                        <p:tgtEl>
                                          <p:spTgt spid="3962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96291"/>
                                        </p:tgtEl>
                                        <p:attrNameLst>
                                          <p:attrName>style.visibility</p:attrName>
                                        </p:attrNameLst>
                                      </p:cBhvr>
                                      <p:to>
                                        <p:strVal val="visible"/>
                                      </p:to>
                                    </p:set>
                                    <p:anim calcmode="lin" valueType="num">
                                      <p:cBhvr additive="base">
                                        <p:cTn id="12" dur="500" fill="hold"/>
                                        <p:tgtEl>
                                          <p:spTgt spid="396291"/>
                                        </p:tgtEl>
                                        <p:attrNameLst>
                                          <p:attrName>ppt_x</p:attrName>
                                        </p:attrNameLst>
                                      </p:cBhvr>
                                      <p:tavLst>
                                        <p:tav tm="0">
                                          <p:val>
                                            <p:strVal val="0-#ppt_w/2"/>
                                          </p:val>
                                        </p:tav>
                                        <p:tav tm="100000">
                                          <p:val>
                                            <p:strVal val="#ppt_x"/>
                                          </p:val>
                                        </p:tav>
                                      </p:tavLst>
                                    </p:anim>
                                    <p:anim calcmode="lin" valueType="num">
                                      <p:cBhvr additive="base">
                                        <p:cTn id="13" dur="500" fill="hold"/>
                                        <p:tgtEl>
                                          <p:spTgt spid="396291"/>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96295"/>
                                        </p:tgtEl>
                                        <p:attrNameLst>
                                          <p:attrName>style.visibility</p:attrName>
                                        </p:attrNameLst>
                                      </p:cBhvr>
                                      <p:to>
                                        <p:strVal val="visible"/>
                                      </p:to>
                                    </p:set>
                                    <p:anim calcmode="lin" valueType="num">
                                      <p:cBhvr additive="base">
                                        <p:cTn id="18" dur="500" fill="hold"/>
                                        <p:tgtEl>
                                          <p:spTgt spid="396295"/>
                                        </p:tgtEl>
                                        <p:attrNameLst>
                                          <p:attrName>ppt_x</p:attrName>
                                        </p:attrNameLst>
                                      </p:cBhvr>
                                      <p:tavLst>
                                        <p:tav tm="0">
                                          <p:val>
                                            <p:strVal val="0-#ppt_w/2"/>
                                          </p:val>
                                        </p:tav>
                                        <p:tav tm="100000">
                                          <p:val>
                                            <p:strVal val="#ppt_x"/>
                                          </p:val>
                                        </p:tav>
                                      </p:tavLst>
                                    </p:anim>
                                    <p:anim calcmode="lin" valueType="num">
                                      <p:cBhvr additive="base">
                                        <p:cTn id="19" dur="500" fill="hold"/>
                                        <p:tgtEl>
                                          <p:spTgt spid="396295"/>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nodeType="clickEffect">
                                  <p:stCondLst>
                                    <p:cond delay="0"/>
                                  </p:stCondLst>
                                  <p:childTnLst>
                                    <p:set>
                                      <p:cBhvr>
                                        <p:cTn id="23" dur="1" fill="hold">
                                          <p:stCondLst>
                                            <p:cond delay="0"/>
                                          </p:stCondLst>
                                        </p:cTn>
                                        <p:tgtEl>
                                          <p:spTgt spid="396293"/>
                                        </p:tgtEl>
                                        <p:attrNameLst>
                                          <p:attrName>style.visibility</p:attrName>
                                        </p:attrNameLst>
                                      </p:cBhvr>
                                      <p:to>
                                        <p:strVal val="visible"/>
                                      </p:to>
                                    </p:set>
                                    <p:anim calcmode="lin" valueType="num">
                                      <p:cBhvr additive="base">
                                        <p:cTn id="24" dur="500" fill="hold"/>
                                        <p:tgtEl>
                                          <p:spTgt spid="396293"/>
                                        </p:tgtEl>
                                        <p:attrNameLst>
                                          <p:attrName>ppt_x</p:attrName>
                                        </p:attrNameLst>
                                      </p:cBhvr>
                                      <p:tavLst>
                                        <p:tav tm="0">
                                          <p:val>
                                            <p:strVal val="1+#ppt_w/2"/>
                                          </p:val>
                                        </p:tav>
                                        <p:tav tm="100000">
                                          <p:val>
                                            <p:strVal val="#ppt_x"/>
                                          </p:val>
                                        </p:tav>
                                      </p:tavLst>
                                    </p:anim>
                                    <p:anim calcmode="lin" valueType="num">
                                      <p:cBhvr additive="base">
                                        <p:cTn id="25" dur="500" fill="hold"/>
                                        <p:tgtEl>
                                          <p:spTgt spid="396293"/>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96292"/>
                                        </p:tgtEl>
                                        <p:attrNameLst>
                                          <p:attrName>style.visibility</p:attrName>
                                        </p:attrNameLst>
                                      </p:cBhvr>
                                      <p:to>
                                        <p:strVal val="visible"/>
                                      </p:to>
                                    </p:set>
                                    <p:anim calcmode="lin" valueType="num">
                                      <p:cBhvr additive="base">
                                        <p:cTn id="30" dur="500" fill="hold"/>
                                        <p:tgtEl>
                                          <p:spTgt spid="396292"/>
                                        </p:tgtEl>
                                        <p:attrNameLst>
                                          <p:attrName>ppt_x</p:attrName>
                                        </p:attrNameLst>
                                      </p:cBhvr>
                                      <p:tavLst>
                                        <p:tav tm="0">
                                          <p:val>
                                            <p:strVal val="#ppt_x"/>
                                          </p:val>
                                        </p:tav>
                                        <p:tav tm="100000">
                                          <p:val>
                                            <p:strVal val="#ppt_x"/>
                                          </p:val>
                                        </p:tav>
                                      </p:tavLst>
                                    </p:anim>
                                    <p:anim calcmode="lin" valueType="num">
                                      <p:cBhvr additive="base">
                                        <p:cTn id="31" dur="500" fill="hold"/>
                                        <p:tgtEl>
                                          <p:spTgt spid="396292"/>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96294"/>
                                        </p:tgtEl>
                                        <p:attrNameLst>
                                          <p:attrName>style.visibility</p:attrName>
                                        </p:attrNameLst>
                                      </p:cBhvr>
                                      <p:to>
                                        <p:strVal val="visible"/>
                                      </p:to>
                                    </p:set>
                                    <p:anim calcmode="lin" valueType="num">
                                      <p:cBhvr additive="base">
                                        <p:cTn id="36" dur="500" fill="hold"/>
                                        <p:tgtEl>
                                          <p:spTgt spid="396294"/>
                                        </p:tgtEl>
                                        <p:attrNameLst>
                                          <p:attrName>ppt_x</p:attrName>
                                        </p:attrNameLst>
                                      </p:cBhvr>
                                      <p:tavLst>
                                        <p:tav tm="0">
                                          <p:val>
                                            <p:strVal val="0-#ppt_w/2"/>
                                          </p:val>
                                        </p:tav>
                                        <p:tav tm="100000">
                                          <p:val>
                                            <p:strVal val="#ppt_x"/>
                                          </p:val>
                                        </p:tav>
                                      </p:tavLst>
                                    </p:anim>
                                    <p:anim calcmode="lin" valueType="num">
                                      <p:cBhvr additive="base">
                                        <p:cTn id="37" dur="500" fill="hold"/>
                                        <p:tgtEl>
                                          <p:spTgt spid="396294"/>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396296"/>
                                        </p:tgtEl>
                                        <p:attrNameLst>
                                          <p:attrName>style.visibility</p:attrName>
                                        </p:attrNameLst>
                                      </p:cBhvr>
                                      <p:to>
                                        <p:strVal val="visible"/>
                                      </p:to>
                                    </p:set>
                                    <p:anim calcmode="lin" valueType="num">
                                      <p:cBhvr additive="base">
                                        <p:cTn id="42" dur="500" fill="hold"/>
                                        <p:tgtEl>
                                          <p:spTgt spid="396296"/>
                                        </p:tgtEl>
                                        <p:attrNameLst>
                                          <p:attrName>ppt_x</p:attrName>
                                        </p:attrNameLst>
                                      </p:cBhvr>
                                      <p:tavLst>
                                        <p:tav tm="0">
                                          <p:val>
                                            <p:strVal val="1+#ppt_w/2"/>
                                          </p:val>
                                        </p:tav>
                                        <p:tav tm="100000">
                                          <p:val>
                                            <p:strVal val="#ppt_x"/>
                                          </p:val>
                                        </p:tav>
                                      </p:tavLst>
                                    </p:anim>
                                    <p:anim calcmode="lin" valueType="num">
                                      <p:cBhvr additive="base">
                                        <p:cTn id="43" dur="500" fill="hold"/>
                                        <p:tgtEl>
                                          <p:spTgt spid="3962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0" grpId="0" animBg="1" autoUpdateAnimBg="0"/>
      <p:bldP spid="396291" grpId="0" autoUpdateAnimBg="0"/>
      <p:bldP spid="396292" grpId="0" autoUpdateAnimBg="0"/>
      <p:bldP spid="396294" grpId="0" autoUpdateAnimBg="0"/>
      <p:bldP spid="396295" grpId="0" autoUpdateAnimBg="0"/>
      <p:bldP spid="396296" grpId="0"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a:xfrm>
            <a:off x="3250777" y="1052757"/>
            <a:ext cx="5676161" cy="838394"/>
          </a:xfrm>
          <a:noFill/>
          <a:ln w="38100">
            <a:solidFill>
              <a:srgbClr val="FF0000"/>
            </a:solidFill>
            <a:miter lim="800000"/>
            <a:headEnd/>
            <a:tailEnd/>
          </a:ln>
        </p:spPr>
        <p:txBody>
          <a:bodyPr/>
          <a:lstStyle/>
          <a:p>
            <a:pPr algn="ctr"/>
            <a:r>
              <a:rPr lang="en-US" altLang="zh-CN" sz="3800" dirty="0" smtClean="0">
                <a:solidFill>
                  <a:srgbClr val="FF0000"/>
                </a:solidFill>
                <a:latin typeface="Times New Roman" pitchFamily="18" charset="0"/>
                <a:ea typeface="楷体_GB2312" pitchFamily="49" charset="-122"/>
              </a:rPr>
              <a:t>11</a:t>
            </a:r>
            <a:r>
              <a:rPr lang="en-US" altLang="zh-CN" sz="3800" dirty="0" smtClean="0">
                <a:solidFill>
                  <a:srgbClr val="FF0000"/>
                </a:solidFill>
                <a:ea typeface="楷体_GB2312" pitchFamily="49" charset="-122"/>
              </a:rPr>
              <a:t> </a:t>
            </a:r>
            <a:r>
              <a:rPr lang="zh-CN" altLang="en-US" sz="3800" dirty="0">
                <a:solidFill>
                  <a:srgbClr val="FF0000"/>
                </a:solidFill>
                <a:ea typeface="楷体_GB2312" pitchFamily="49" charset="-122"/>
              </a:rPr>
              <a:t>分位数</a:t>
            </a:r>
          </a:p>
        </p:txBody>
      </p:sp>
      <p:sp>
        <p:nvSpPr>
          <p:cNvPr id="398339" name="Text Box 3"/>
          <p:cNvSpPr txBox="1">
            <a:spLocks noChangeArrowheads="1"/>
          </p:cNvSpPr>
          <p:nvPr/>
        </p:nvSpPr>
        <p:spPr bwMode="auto">
          <a:xfrm>
            <a:off x="3407390" y="2997895"/>
            <a:ext cx="5993620"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kumimoji="1" lang="en-US" altLang="zh-CN" sz="3300" i="1">
                <a:latin typeface="Times New Roman" pitchFamily="18" charset="0"/>
              </a:rPr>
              <a:t>P</a:t>
            </a:r>
            <a:r>
              <a:rPr kumimoji="1" lang="en-US" altLang="zh-CN" sz="3300">
                <a:latin typeface="Times New Roman" pitchFamily="18" charset="0"/>
              </a:rPr>
              <a:t>( </a:t>
            </a:r>
            <a:r>
              <a:rPr kumimoji="1" lang="en-US" altLang="zh-CN" sz="3300" i="1">
                <a:latin typeface="Times New Roman" pitchFamily="18" charset="0"/>
              </a:rPr>
              <a:t>X </a:t>
            </a:r>
            <a:r>
              <a:rPr kumimoji="1" lang="en-US" altLang="zh-CN" sz="3300">
                <a:latin typeface="Times New Roman" pitchFamily="18" charset="0"/>
                <a:sym typeface="Symbol" pitchFamily="18" charset="2"/>
              </a:rPr>
              <a:t> </a:t>
            </a:r>
            <a:r>
              <a:rPr kumimoji="1" lang="en-US" altLang="zh-CN" sz="3300" i="1">
                <a:latin typeface="Times New Roman" pitchFamily="18" charset="0"/>
                <a:ea typeface="楷体_GB2312" pitchFamily="49" charset="-122"/>
              </a:rPr>
              <a:t>x</a:t>
            </a:r>
            <a:r>
              <a:rPr kumimoji="1" lang="en-US" altLang="zh-CN" sz="3300" i="1" baseline="-25000">
                <a:latin typeface="Times New Roman" pitchFamily="18" charset="0"/>
                <a:ea typeface="楷体_GB2312" pitchFamily="49" charset="-122"/>
              </a:rPr>
              <a:t>p</a:t>
            </a:r>
            <a:r>
              <a:rPr kumimoji="1" lang="en-US" altLang="zh-CN" sz="3300">
                <a:latin typeface="Times New Roman" pitchFamily="18" charset="0"/>
                <a:sym typeface="Symbol" pitchFamily="18" charset="2"/>
              </a:rPr>
              <a:t> ) = </a:t>
            </a:r>
            <a:r>
              <a:rPr kumimoji="1" lang="en-US" altLang="zh-CN" sz="3300" i="1">
                <a:latin typeface="Times New Roman" pitchFamily="18" charset="0"/>
                <a:sym typeface="Symbol" pitchFamily="18" charset="2"/>
              </a:rPr>
              <a:t>F</a:t>
            </a:r>
            <a:r>
              <a:rPr kumimoji="1" lang="en-US" altLang="zh-CN" sz="3300">
                <a:latin typeface="Times New Roman" pitchFamily="18" charset="0"/>
                <a:sym typeface="Symbol" pitchFamily="18" charset="2"/>
              </a:rPr>
              <a:t>(</a:t>
            </a:r>
            <a:r>
              <a:rPr kumimoji="1" lang="en-US" altLang="zh-CN" sz="3300" i="1">
                <a:latin typeface="Times New Roman" pitchFamily="18" charset="0"/>
                <a:ea typeface="楷体_GB2312" pitchFamily="49" charset="-122"/>
              </a:rPr>
              <a:t>x</a:t>
            </a:r>
            <a:r>
              <a:rPr kumimoji="1" lang="en-US" altLang="zh-CN" sz="3300" i="1" baseline="-25000">
                <a:latin typeface="Times New Roman" pitchFamily="18" charset="0"/>
                <a:ea typeface="楷体_GB2312" pitchFamily="49" charset="-122"/>
              </a:rPr>
              <a:t>p</a:t>
            </a:r>
            <a:r>
              <a:rPr kumimoji="1" lang="en-US" altLang="zh-CN" sz="3300">
                <a:latin typeface="Times New Roman" pitchFamily="18" charset="0"/>
                <a:sym typeface="Symbol" pitchFamily="18" charset="2"/>
              </a:rPr>
              <a:t>) = </a:t>
            </a:r>
            <a:r>
              <a:rPr kumimoji="1" lang="en-US" altLang="zh-CN" sz="3300" i="1">
                <a:latin typeface="Times New Roman" pitchFamily="18" charset="0"/>
                <a:sym typeface="Symbol" pitchFamily="18" charset="2"/>
              </a:rPr>
              <a:t>p</a:t>
            </a:r>
          </a:p>
        </p:txBody>
      </p:sp>
      <p:sp>
        <p:nvSpPr>
          <p:cNvPr id="398340" name="Text Box 4"/>
          <p:cNvSpPr txBox="1">
            <a:spLocks noChangeArrowheads="1"/>
          </p:cNvSpPr>
          <p:nvPr/>
        </p:nvSpPr>
        <p:spPr bwMode="auto">
          <a:xfrm>
            <a:off x="1390470" y="2277002"/>
            <a:ext cx="2641256" cy="69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kumimoji="1" lang="zh-CN" altLang="en-US" sz="3300" u="sng" dirty="0" smtClean="0">
                <a:solidFill>
                  <a:srgbClr val="FF0000"/>
                </a:solidFill>
                <a:latin typeface="Times New Roman" pitchFamily="18" charset="0"/>
                <a:ea typeface="楷体_GB2312" pitchFamily="49" charset="-122"/>
              </a:rPr>
              <a:t>定义</a:t>
            </a:r>
            <a:r>
              <a:rPr kumimoji="1" lang="en-US" altLang="zh-CN" sz="3800" dirty="0" smtClean="0">
                <a:solidFill>
                  <a:schemeClr val="tx2"/>
                </a:solidFill>
                <a:latin typeface="Times New Roman" pitchFamily="18" charset="0"/>
                <a:ea typeface="楷体_GB2312" pitchFamily="49" charset="-122"/>
              </a:rPr>
              <a:t>  </a:t>
            </a:r>
            <a:endParaRPr kumimoji="1" lang="en-US" altLang="zh-CN" sz="3800" dirty="0">
              <a:latin typeface="Times New Roman" pitchFamily="18" charset="0"/>
              <a:ea typeface="楷体_GB2312" pitchFamily="49" charset="-122"/>
            </a:endParaRPr>
          </a:p>
        </p:txBody>
      </p:sp>
      <p:sp>
        <p:nvSpPr>
          <p:cNvPr id="398341" name="Text Box 5"/>
          <p:cNvSpPr txBox="1">
            <a:spLocks noChangeArrowheads="1"/>
          </p:cNvSpPr>
          <p:nvPr/>
        </p:nvSpPr>
        <p:spPr bwMode="auto">
          <a:xfrm>
            <a:off x="4175641" y="2350045"/>
            <a:ext cx="3686753"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kumimoji="1" lang="zh-CN" altLang="en-US" sz="3300">
                <a:latin typeface="Times New Roman" pitchFamily="18" charset="0"/>
                <a:ea typeface="楷体_GB2312" pitchFamily="49" charset="-122"/>
              </a:rPr>
              <a:t>设 </a:t>
            </a:r>
            <a:r>
              <a:rPr kumimoji="1" lang="en-US" altLang="zh-CN" sz="3300">
                <a:latin typeface="Times New Roman" pitchFamily="18" charset="0"/>
                <a:ea typeface="楷体_GB2312" pitchFamily="49" charset="-122"/>
              </a:rPr>
              <a:t>0 &lt; </a:t>
            </a:r>
            <a:r>
              <a:rPr kumimoji="1" lang="en-US" altLang="zh-CN" sz="3300" i="1">
                <a:latin typeface="Times New Roman" pitchFamily="18" charset="0"/>
                <a:ea typeface="楷体_GB2312" pitchFamily="49" charset="-122"/>
              </a:rPr>
              <a:t>p</a:t>
            </a:r>
            <a:r>
              <a:rPr kumimoji="1" lang="en-US" altLang="zh-CN" sz="3300">
                <a:latin typeface="Times New Roman" pitchFamily="18" charset="0"/>
                <a:ea typeface="楷体_GB2312" pitchFamily="49" charset="-122"/>
              </a:rPr>
              <a:t> &lt; 1</a:t>
            </a:r>
            <a:r>
              <a:rPr kumimoji="1" lang="zh-CN" altLang="en-US" sz="3300">
                <a:latin typeface="Times New Roman" pitchFamily="18" charset="0"/>
                <a:ea typeface="楷体_GB2312" pitchFamily="49" charset="-122"/>
              </a:rPr>
              <a:t>，</a:t>
            </a:r>
          </a:p>
        </p:txBody>
      </p:sp>
      <p:sp>
        <p:nvSpPr>
          <p:cNvPr id="398342" name="Text Box 6"/>
          <p:cNvSpPr txBox="1">
            <a:spLocks noChangeArrowheads="1"/>
          </p:cNvSpPr>
          <p:nvPr/>
        </p:nvSpPr>
        <p:spPr bwMode="auto">
          <a:xfrm>
            <a:off x="7056048" y="2350045"/>
            <a:ext cx="3047603"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kumimoji="1" lang="zh-CN" altLang="en-US" sz="3300">
                <a:latin typeface="Times New Roman" pitchFamily="18" charset="0"/>
                <a:ea typeface="楷体_GB2312" pitchFamily="49" charset="-122"/>
              </a:rPr>
              <a:t>若 </a:t>
            </a:r>
            <a:r>
              <a:rPr kumimoji="1" lang="en-US" altLang="zh-CN" sz="3300" i="1">
                <a:latin typeface="Times New Roman" pitchFamily="18" charset="0"/>
                <a:ea typeface="楷体_GB2312" pitchFamily="49" charset="-122"/>
              </a:rPr>
              <a:t>x</a:t>
            </a:r>
            <a:r>
              <a:rPr kumimoji="1" lang="en-US" altLang="zh-CN" sz="3300" i="1" baseline="-25000">
                <a:latin typeface="Times New Roman" pitchFamily="18" charset="0"/>
                <a:ea typeface="楷体_GB2312" pitchFamily="49" charset="-122"/>
              </a:rPr>
              <a:t>p</a:t>
            </a:r>
            <a:r>
              <a:rPr kumimoji="1" lang="en-US" altLang="zh-CN" sz="3300">
                <a:latin typeface="Times New Roman" pitchFamily="18" charset="0"/>
                <a:ea typeface="楷体_GB2312" pitchFamily="49" charset="-122"/>
              </a:rPr>
              <a:t> </a:t>
            </a:r>
            <a:r>
              <a:rPr kumimoji="1" lang="zh-CN" altLang="en-US" sz="3300">
                <a:latin typeface="Times New Roman" pitchFamily="18" charset="0"/>
                <a:ea typeface="楷体_GB2312" pitchFamily="49" charset="-122"/>
              </a:rPr>
              <a:t>满足</a:t>
            </a:r>
          </a:p>
        </p:txBody>
      </p:sp>
      <p:sp>
        <p:nvSpPr>
          <p:cNvPr id="398343" name="Text Box 7"/>
          <p:cNvSpPr txBox="1">
            <a:spLocks noChangeArrowheads="1"/>
          </p:cNvSpPr>
          <p:nvPr/>
        </p:nvSpPr>
        <p:spPr bwMode="auto">
          <a:xfrm>
            <a:off x="1930149" y="3810883"/>
            <a:ext cx="8330116"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kumimoji="1" lang="zh-CN" altLang="en-US" sz="3300" dirty="0">
                <a:latin typeface="Times New Roman" pitchFamily="18" charset="0"/>
                <a:ea typeface="楷体_GB2312" pitchFamily="49" charset="-122"/>
              </a:rPr>
              <a:t>则称 </a:t>
            </a:r>
            <a:r>
              <a:rPr kumimoji="1" lang="en-US" altLang="zh-CN" sz="3300" i="1" dirty="0" err="1">
                <a:latin typeface="Times New Roman" pitchFamily="18" charset="0"/>
                <a:ea typeface="楷体_GB2312" pitchFamily="49" charset="-122"/>
              </a:rPr>
              <a:t>x</a:t>
            </a:r>
            <a:r>
              <a:rPr kumimoji="1" lang="en-US" altLang="zh-CN" sz="3300" i="1" baseline="-25000" dirty="0" err="1">
                <a:latin typeface="Times New Roman" pitchFamily="18" charset="0"/>
                <a:ea typeface="楷体_GB2312" pitchFamily="49" charset="-122"/>
              </a:rPr>
              <a:t>p</a:t>
            </a:r>
            <a:r>
              <a:rPr kumimoji="1" lang="en-US" altLang="zh-CN" sz="3300" i="1" dirty="0">
                <a:latin typeface="Times New Roman" pitchFamily="18" charset="0"/>
                <a:ea typeface="楷体_GB2312" pitchFamily="49" charset="-122"/>
                <a:sym typeface="Symbol" pitchFamily="18" charset="2"/>
              </a:rPr>
              <a:t> </a:t>
            </a:r>
            <a:r>
              <a:rPr kumimoji="1" lang="zh-CN" altLang="en-US" sz="3300" dirty="0">
                <a:latin typeface="Times New Roman" pitchFamily="18" charset="0"/>
                <a:ea typeface="楷体_GB2312" pitchFamily="49" charset="-122"/>
                <a:sym typeface="Symbol" pitchFamily="18" charset="2"/>
              </a:rPr>
              <a:t>为此分布  </a:t>
            </a:r>
            <a:r>
              <a:rPr kumimoji="1" lang="en-US" altLang="zh-CN" sz="3300" i="1" dirty="0">
                <a:solidFill>
                  <a:srgbClr val="FF0000"/>
                </a:solidFill>
                <a:latin typeface="Times New Roman" pitchFamily="18" charset="0"/>
                <a:ea typeface="楷体_GB2312" pitchFamily="49" charset="-122"/>
                <a:sym typeface="Symbol" pitchFamily="18" charset="2"/>
              </a:rPr>
              <a:t>p </a:t>
            </a:r>
            <a:r>
              <a:rPr kumimoji="1" lang="en-US" altLang="zh-CN" sz="3300" dirty="0">
                <a:solidFill>
                  <a:srgbClr val="FF0000"/>
                </a:solidFill>
                <a:latin typeface="宋体" charset="-122"/>
                <a:sym typeface="Symbol" pitchFamily="18" charset="2"/>
              </a:rPr>
              <a:t>-</a:t>
            </a:r>
            <a:r>
              <a:rPr kumimoji="1" lang="en-US" altLang="zh-CN" sz="3300" dirty="0">
                <a:solidFill>
                  <a:srgbClr val="FF0000"/>
                </a:solidFill>
                <a:latin typeface="Times New Roman" pitchFamily="18" charset="0"/>
                <a:ea typeface="楷体_GB2312" pitchFamily="49" charset="-122"/>
                <a:sym typeface="Symbol" pitchFamily="18" charset="2"/>
              </a:rPr>
              <a:t> </a:t>
            </a:r>
            <a:r>
              <a:rPr kumimoji="1" lang="zh-CN" altLang="en-US" sz="3300" dirty="0">
                <a:solidFill>
                  <a:srgbClr val="FF0000"/>
                </a:solidFill>
                <a:latin typeface="Times New Roman" pitchFamily="18" charset="0"/>
                <a:ea typeface="楷体_GB2312" pitchFamily="49" charset="-122"/>
                <a:sym typeface="Symbol" pitchFamily="18" charset="2"/>
              </a:rPr>
              <a:t>分位数，</a:t>
            </a:r>
          </a:p>
        </p:txBody>
      </p:sp>
      <p:sp>
        <p:nvSpPr>
          <p:cNvPr id="398344" name="Text Box 8"/>
          <p:cNvSpPr txBox="1">
            <a:spLocks noChangeArrowheads="1"/>
          </p:cNvSpPr>
          <p:nvPr/>
        </p:nvSpPr>
        <p:spPr bwMode="auto">
          <a:xfrm>
            <a:off x="1930149" y="4496842"/>
            <a:ext cx="7288851"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kumimoji="1" lang="zh-CN" altLang="en-US" sz="3300" dirty="0">
                <a:latin typeface="Times New Roman" pitchFamily="18" charset="0"/>
                <a:ea typeface="楷体_GB2312" pitchFamily="49" charset="-122"/>
              </a:rPr>
              <a:t>亦称 </a:t>
            </a:r>
            <a:r>
              <a:rPr kumimoji="1" lang="en-US" altLang="zh-CN" sz="3300" i="1" dirty="0" err="1">
                <a:latin typeface="Times New Roman" pitchFamily="18" charset="0"/>
                <a:ea typeface="楷体_GB2312" pitchFamily="49" charset="-122"/>
              </a:rPr>
              <a:t>x</a:t>
            </a:r>
            <a:r>
              <a:rPr kumimoji="1" lang="en-US" altLang="zh-CN" sz="3300" i="1" baseline="-25000" dirty="0" err="1">
                <a:latin typeface="Times New Roman" pitchFamily="18" charset="0"/>
                <a:ea typeface="楷体_GB2312" pitchFamily="49" charset="-122"/>
              </a:rPr>
              <a:t>p</a:t>
            </a:r>
            <a:r>
              <a:rPr kumimoji="1" lang="en-US" altLang="zh-CN" sz="3300" i="1" dirty="0">
                <a:latin typeface="Times New Roman" pitchFamily="18" charset="0"/>
                <a:ea typeface="楷体_GB2312" pitchFamily="49" charset="-122"/>
                <a:sym typeface="Symbol" pitchFamily="18" charset="2"/>
              </a:rPr>
              <a:t> </a:t>
            </a:r>
            <a:r>
              <a:rPr kumimoji="1" lang="zh-CN" altLang="en-US" sz="3300" dirty="0">
                <a:latin typeface="Times New Roman" pitchFamily="18" charset="0"/>
                <a:ea typeface="楷体_GB2312" pitchFamily="49" charset="-122"/>
                <a:sym typeface="Symbol" pitchFamily="18" charset="2"/>
              </a:rPr>
              <a:t>为</a:t>
            </a:r>
            <a:r>
              <a:rPr kumimoji="1" lang="zh-CN" altLang="en-US" sz="3300" u="sng" dirty="0">
                <a:solidFill>
                  <a:srgbClr val="FF0000"/>
                </a:solidFill>
                <a:latin typeface="Times New Roman" pitchFamily="18" charset="0"/>
                <a:ea typeface="楷体_GB2312" pitchFamily="49" charset="-122"/>
                <a:sym typeface="Symbol" pitchFamily="18" charset="2"/>
              </a:rPr>
              <a:t>下侧</a:t>
            </a:r>
            <a:r>
              <a:rPr kumimoji="1" lang="zh-CN" altLang="en-US" sz="3300" dirty="0">
                <a:latin typeface="Times New Roman" pitchFamily="18" charset="0"/>
                <a:ea typeface="楷体_GB2312" pitchFamily="49" charset="-122"/>
                <a:sym typeface="Symbol" pitchFamily="18" charset="2"/>
              </a:rPr>
              <a:t>  </a:t>
            </a:r>
            <a:r>
              <a:rPr kumimoji="1" lang="en-US" altLang="zh-CN" sz="3300" i="1" dirty="0">
                <a:latin typeface="Times New Roman" pitchFamily="18" charset="0"/>
                <a:ea typeface="楷体_GB2312" pitchFamily="49" charset="-122"/>
                <a:sym typeface="Symbol" pitchFamily="18" charset="2"/>
              </a:rPr>
              <a:t>p </a:t>
            </a:r>
            <a:r>
              <a:rPr kumimoji="1" lang="en-US" altLang="zh-CN" sz="3300" dirty="0">
                <a:latin typeface="宋体" charset="-122"/>
                <a:sym typeface="Symbol" pitchFamily="18" charset="2"/>
              </a:rPr>
              <a:t>-</a:t>
            </a:r>
            <a:r>
              <a:rPr kumimoji="1" lang="en-US" altLang="zh-CN" sz="3300" dirty="0">
                <a:latin typeface="Times New Roman" pitchFamily="18" charset="0"/>
                <a:ea typeface="楷体_GB2312" pitchFamily="49" charset="-122"/>
                <a:sym typeface="Symbol" pitchFamily="18" charset="2"/>
              </a:rPr>
              <a:t> </a:t>
            </a:r>
            <a:r>
              <a:rPr kumimoji="1" lang="zh-CN" altLang="en-US" sz="3300" dirty="0">
                <a:latin typeface="Times New Roman" pitchFamily="18" charset="0"/>
                <a:ea typeface="楷体_GB2312" pitchFamily="49" charset="-122"/>
                <a:sym typeface="Symbol" pitchFamily="18" charset="2"/>
              </a:rPr>
              <a:t>分位数</a:t>
            </a:r>
            <a:r>
              <a:rPr kumimoji="1" lang="en-US" altLang="zh-CN" sz="3300" dirty="0">
                <a:latin typeface="Times New Roman" pitchFamily="18" charset="0"/>
                <a:ea typeface="楷体_GB2312" pitchFamily="49" charset="-122"/>
                <a:sym typeface="Symbol" pitchFamily="18" charset="2"/>
              </a:rPr>
              <a:t>.</a:t>
            </a:r>
          </a:p>
        </p:txBody>
      </p:sp>
    </p:spTree>
    <p:extLst>
      <p:ext uri="{BB962C8B-B14F-4D97-AF65-F5344CB8AC3E}">
        <p14:creationId xmlns:p14="http://schemas.microsoft.com/office/powerpoint/2010/main" val="914701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8338"/>
                                        </p:tgtEl>
                                        <p:attrNameLst>
                                          <p:attrName>style.visibility</p:attrName>
                                        </p:attrNameLst>
                                      </p:cBhvr>
                                      <p:to>
                                        <p:strVal val="visible"/>
                                      </p:to>
                                    </p:set>
                                    <p:animEffect transition="in" filter="dissolve">
                                      <p:cBhvr>
                                        <p:cTn id="7" dur="500"/>
                                        <p:tgtEl>
                                          <p:spTgt spid="398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98340"/>
                                        </p:tgtEl>
                                        <p:attrNameLst>
                                          <p:attrName>style.visibility</p:attrName>
                                        </p:attrNameLst>
                                      </p:cBhvr>
                                      <p:to>
                                        <p:strVal val="visible"/>
                                      </p:to>
                                    </p:set>
                                    <p:anim calcmode="lin" valueType="num">
                                      <p:cBhvr additive="base">
                                        <p:cTn id="12" dur="500" fill="hold"/>
                                        <p:tgtEl>
                                          <p:spTgt spid="398340"/>
                                        </p:tgtEl>
                                        <p:attrNameLst>
                                          <p:attrName>ppt_x</p:attrName>
                                        </p:attrNameLst>
                                      </p:cBhvr>
                                      <p:tavLst>
                                        <p:tav tm="0">
                                          <p:val>
                                            <p:strVal val="0-#ppt_w/2"/>
                                          </p:val>
                                        </p:tav>
                                        <p:tav tm="100000">
                                          <p:val>
                                            <p:strVal val="#ppt_x"/>
                                          </p:val>
                                        </p:tav>
                                      </p:tavLst>
                                    </p:anim>
                                    <p:anim calcmode="lin" valueType="num">
                                      <p:cBhvr additive="base">
                                        <p:cTn id="13" dur="500" fill="hold"/>
                                        <p:tgtEl>
                                          <p:spTgt spid="398340"/>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398341"/>
                                        </p:tgtEl>
                                        <p:attrNameLst>
                                          <p:attrName>style.visibility</p:attrName>
                                        </p:attrNameLst>
                                      </p:cBhvr>
                                      <p:to>
                                        <p:strVal val="visible"/>
                                      </p:to>
                                    </p:set>
                                    <p:anim calcmode="lin" valueType="num">
                                      <p:cBhvr additive="base">
                                        <p:cTn id="18" dur="500" fill="hold"/>
                                        <p:tgtEl>
                                          <p:spTgt spid="398341"/>
                                        </p:tgtEl>
                                        <p:attrNameLst>
                                          <p:attrName>ppt_x</p:attrName>
                                        </p:attrNameLst>
                                      </p:cBhvr>
                                      <p:tavLst>
                                        <p:tav tm="0">
                                          <p:val>
                                            <p:strVal val="1+#ppt_w/2"/>
                                          </p:val>
                                        </p:tav>
                                        <p:tav tm="100000">
                                          <p:val>
                                            <p:strVal val="#ppt_x"/>
                                          </p:val>
                                        </p:tav>
                                      </p:tavLst>
                                    </p:anim>
                                    <p:anim calcmode="lin" valueType="num">
                                      <p:cBhvr additive="base">
                                        <p:cTn id="19" dur="500" fill="hold"/>
                                        <p:tgtEl>
                                          <p:spTgt spid="398341"/>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98342"/>
                                        </p:tgtEl>
                                        <p:attrNameLst>
                                          <p:attrName>style.visibility</p:attrName>
                                        </p:attrNameLst>
                                      </p:cBhvr>
                                      <p:to>
                                        <p:strVal val="visible"/>
                                      </p:to>
                                    </p:set>
                                    <p:anim calcmode="lin" valueType="num">
                                      <p:cBhvr additive="base">
                                        <p:cTn id="24" dur="500" fill="hold"/>
                                        <p:tgtEl>
                                          <p:spTgt spid="398342"/>
                                        </p:tgtEl>
                                        <p:attrNameLst>
                                          <p:attrName>ppt_x</p:attrName>
                                        </p:attrNameLst>
                                      </p:cBhvr>
                                      <p:tavLst>
                                        <p:tav tm="0">
                                          <p:val>
                                            <p:strVal val="#ppt_x"/>
                                          </p:val>
                                        </p:tav>
                                        <p:tav tm="100000">
                                          <p:val>
                                            <p:strVal val="#ppt_x"/>
                                          </p:val>
                                        </p:tav>
                                      </p:tavLst>
                                    </p:anim>
                                    <p:anim calcmode="lin" valueType="num">
                                      <p:cBhvr additive="base">
                                        <p:cTn id="25" dur="500" fill="hold"/>
                                        <p:tgtEl>
                                          <p:spTgt spid="398342"/>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98339"/>
                                        </p:tgtEl>
                                        <p:attrNameLst>
                                          <p:attrName>style.visibility</p:attrName>
                                        </p:attrNameLst>
                                      </p:cBhvr>
                                      <p:to>
                                        <p:strVal val="visible"/>
                                      </p:to>
                                    </p:set>
                                    <p:anim calcmode="lin" valueType="num">
                                      <p:cBhvr additive="base">
                                        <p:cTn id="30" dur="500" fill="hold"/>
                                        <p:tgtEl>
                                          <p:spTgt spid="398339"/>
                                        </p:tgtEl>
                                        <p:attrNameLst>
                                          <p:attrName>ppt_x</p:attrName>
                                        </p:attrNameLst>
                                      </p:cBhvr>
                                      <p:tavLst>
                                        <p:tav tm="0">
                                          <p:val>
                                            <p:strVal val="#ppt_x"/>
                                          </p:val>
                                        </p:tav>
                                        <p:tav tm="100000">
                                          <p:val>
                                            <p:strVal val="#ppt_x"/>
                                          </p:val>
                                        </p:tav>
                                      </p:tavLst>
                                    </p:anim>
                                    <p:anim calcmode="lin" valueType="num">
                                      <p:cBhvr additive="base">
                                        <p:cTn id="31" dur="500" fill="hold"/>
                                        <p:tgtEl>
                                          <p:spTgt spid="398339"/>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98343"/>
                                        </p:tgtEl>
                                        <p:attrNameLst>
                                          <p:attrName>style.visibility</p:attrName>
                                        </p:attrNameLst>
                                      </p:cBhvr>
                                      <p:to>
                                        <p:strVal val="visible"/>
                                      </p:to>
                                    </p:set>
                                    <p:anim calcmode="lin" valueType="num">
                                      <p:cBhvr additive="base">
                                        <p:cTn id="36" dur="500" fill="hold"/>
                                        <p:tgtEl>
                                          <p:spTgt spid="398343"/>
                                        </p:tgtEl>
                                        <p:attrNameLst>
                                          <p:attrName>ppt_x</p:attrName>
                                        </p:attrNameLst>
                                      </p:cBhvr>
                                      <p:tavLst>
                                        <p:tav tm="0">
                                          <p:val>
                                            <p:strVal val="0-#ppt_w/2"/>
                                          </p:val>
                                        </p:tav>
                                        <p:tav tm="100000">
                                          <p:val>
                                            <p:strVal val="#ppt_x"/>
                                          </p:val>
                                        </p:tav>
                                      </p:tavLst>
                                    </p:anim>
                                    <p:anim calcmode="lin" valueType="num">
                                      <p:cBhvr additive="base">
                                        <p:cTn id="37" dur="500" fill="hold"/>
                                        <p:tgtEl>
                                          <p:spTgt spid="398343"/>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398344"/>
                                        </p:tgtEl>
                                        <p:attrNameLst>
                                          <p:attrName>style.visibility</p:attrName>
                                        </p:attrNameLst>
                                      </p:cBhvr>
                                      <p:to>
                                        <p:strVal val="visible"/>
                                      </p:to>
                                    </p:set>
                                    <p:anim calcmode="lin" valueType="num">
                                      <p:cBhvr additive="base">
                                        <p:cTn id="42" dur="500" fill="hold"/>
                                        <p:tgtEl>
                                          <p:spTgt spid="398344"/>
                                        </p:tgtEl>
                                        <p:attrNameLst>
                                          <p:attrName>ppt_x</p:attrName>
                                        </p:attrNameLst>
                                      </p:cBhvr>
                                      <p:tavLst>
                                        <p:tav tm="0">
                                          <p:val>
                                            <p:strVal val="0-#ppt_w/2"/>
                                          </p:val>
                                        </p:tav>
                                        <p:tav tm="100000">
                                          <p:val>
                                            <p:strVal val="#ppt_x"/>
                                          </p:val>
                                        </p:tav>
                                      </p:tavLst>
                                    </p:anim>
                                    <p:anim calcmode="lin" valueType="num">
                                      <p:cBhvr additive="base">
                                        <p:cTn id="43" dur="500" fill="hold"/>
                                        <p:tgtEl>
                                          <p:spTgt spid="3983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38" grpId="0" animBg="1" autoUpdateAnimBg="0"/>
      <p:bldP spid="398339" grpId="0" autoUpdateAnimBg="0"/>
      <p:bldP spid="398340" grpId="0" autoUpdateAnimBg="0"/>
      <p:bldP spid="398341" grpId="0" autoUpdateAnimBg="0"/>
      <p:bldP spid="398342" grpId="0" autoUpdateAnimBg="0"/>
      <p:bldP spid="398343" grpId="0" autoUpdateAnimBg="0"/>
      <p:bldP spid="398344" grpId="0"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3790457" y="1052757"/>
            <a:ext cx="3657124" cy="735182"/>
          </a:xfrm>
          <a:noFill/>
          <a:ln w="38100">
            <a:solidFill>
              <a:srgbClr val="FF0000"/>
            </a:solidFill>
            <a:miter lim="800000"/>
            <a:headEnd/>
            <a:tailEnd/>
          </a:ln>
        </p:spPr>
        <p:txBody>
          <a:bodyPr/>
          <a:lstStyle/>
          <a:p>
            <a:pPr algn="ctr"/>
            <a:r>
              <a:rPr lang="zh-CN" altLang="en-US" sz="3800" dirty="0">
                <a:solidFill>
                  <a:srgbClr val="FF0000"/>
                </a:solidFill>
                <a:ea typeface="楷体_GB2312" pitchFamily="49" charset="-122"/>
              </a:rPr>
              <a:t>注 意 点</a:t>
            </a:r>
          </a:p>
        </p:txBody>
      </p:sp>
      <p:sp>
        <p:nvSpPr>
          <p:cNvPr id="400387" name="Text Box 3"/>
          <p:cNvSpPr txBox="1">
            <a:spLocks noChangeArrowheads="1"/>
          </p:cNvSpPr>
          <p:nvPr/>
        </p:nvSpPr>
        <p:spPr bwMode="auto">
          <a:xfrm>
            <a:off x="1320629" y="2134095"/>
            <a:ext cx="9214767" cy="1227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kumimoji="1" lang="en-US" altLang="zh-CN" sz="3300">
                <a:latin typeface="Times New Roman" pitchFamily="18" charset="0"/>
                <a:ea typeface="楷体_GB2312" pitchFamily="49" charset="-122"/>
              </a:rPr>
              <a:t>(1)  </a:t>
            </a:r>
            <a:r>
              <a:rPr kumimoji="1" lang="zh-CN" altLang="en-US" sz="3300">
                <a:latin typeface="Times New Roman" pitchFamily="18" charset="0"/>
                <a:ea typeface="楷体_GB2312" pitchFamily="49" charset="-122"/>
              </a:rPr>
              <a:t>因为 </a:t>
            </a:r>
            <a:r>
              <a:rPr kumimoji="1" lang="en-US" altLang="zh-CN" sz="3300" i="1">
                <a:latin typeface="Times New Roman" pitchFamily="18" charset="0"/>
                <a:ea typeface="楷体_GB2312" pitchFamily="49" charset="-122"/>
              </a:rPr>
              <a:t>X</a:t>
            </a:r>
            <a:r>
              <a:rPr kumimoji="1" lang="en-US" altLang="zh-CN" sz="3300">
                <a:latin typeface="Times New Roman" pitchFamily="18" charset="0"/>
                <a:ea typeface="楷体_GB2312" pitchFamily="49" charset="-122"/>
              </a:rPr>
              <a:t> </a:t>
            </a:r>
            <a:r>
              <a:rPr kumimoji="1" lang="zh-CN" altLang="en-US" sz="3300">
                <a:latin typeface="Times New Roman" pitchFamily="18" charset="0"/>
                <a:ea typeface="楷体_GB2312" pitchFamily="49" charset="-122"/>
              </a:rPr>
              <a:t>小于等于 </a:t>
            </a:r>
            <a:r>
              <a:rPr kumimoji="1" lang="en-US" altLang="zh-CN" sz="3300" i="1">
                <a:latin typeface="Times New Roman" pitchFamily="18" charset="0"/>
                <a:ea typeface="楷体_GB2312" pitchFamily="49" charset="-122"/>
                <a:sym typeface="Symbol" pitchFamily="18" charset="2"/>
              </a:rPr>
              <a:t>x</a:t>
            </a:r>
            <a:r>
              <a:rPr kumimoji="1" lang="en-US" altLang="zh-CN" sz="3300" i="1" baseline="-25000">
                <a:latin typeface="Times New Roman" pitchFamily="18" charset="0"/>
                <a:ea typeface="楷体_GB2312" pitchFamily="49" charset="-122"/>
                <a:sym typeface="Symbol" pitchFamily="18" charset="2"/>
              </a:rPr>
              <a:t>p </a:t>
            </a:r>
            <a:r>
              <a:rPr kumimoji="1" lang="zh-CN" altLang="en-US" sz="3300">
                <a:latin typeface="Times New Roman" pitchFamily="18" charset="0"/>
                <a:ea typeface="楷体_GB2312" pitchFamily="49" charset="-122"/>
                <a:sym typeface="Symbol" pitchFamily="18" charset="2"/>
              </a:rPr>
              <a:t>的可能性为</a:t>
            </a:r>
            <a:r>
              <a:rPr kumimoji="1" lang="zh-CN" altLang="en-US" sz="3300">
                <a:latin typeface="Times New Roman" pitchFamily="18" charset="0"/>
                <a:ea typeface="楷体_GB2312" pitchFamily="49" charset="-122"/>
              </a:rPr>
              <a:t> </a:t>
            </a:r>
            <a:r>
              <a:rPr kumimoji="1" lang="en-US" altLang="zh-CN" sz="3300" i="1">
                <a:latin typeface="Times New Roman" pitchFamily="18" charset="0"/>
                <a:ea typeface="楷体_GB2312" pitchFamily="49" charset="-122"/>
              </a:rPr>
              <a:t>p</a:t>
            </a:r>
            <a:r>
              <a:rPr kumimoji="1" lang="en-US" altLang="zh-CN" sz="3300">
                <a:latin typeface="Times New Roman" pitchFamily="18" charset="0"/>
                <a:ea typeface="楷体_GB2312" pitchFamily="49" charset="-122"/>
              </a:rPr>
              <a:t> </a:t>
            </a:r>
            <a:r>
              <a:rPr kumimoji="1" lang="zh-CN" altLang="en-US" sz="3300">
                <a:latin typeface="Times New Roman" pitchFamily="18" charset="0"/>
                <a:ea typeface="楷体_GB2312" pitchFamily="49" charset="-122"/>
              </a:rPr>
              <a:t>，</a:t>
            </a:r>
          </a:p>
          <a:p>
            <a:pPr>
              <a:lnSpc>
                <a:spcPct val="70000"/>
              </a:lnSpc>
              <a:spcBef>
                <a:spcPct val="50000"/>
              </a:spcBef>
            </a:pPr>
            <a:r>
              <a:rPr kumimoji="1" lang="zh-CN" altLang="en-US" sz="3300">
                <a:latin typeface="Times New Roman" pitchFamily="18" charset="0"/>
                <a:ea typeface="楷体_GB2312" pitchFamily="49" charset="-122"/>
              </a:rPr>
              <a:t>       所以 </a:t>
            </a:r>
            <a:r>
              <a:rPr kumimoji="1" lang="en-US" altLang="zh-CN" sz="3300" i="1">
                <a:latin typeface="Times New Roman" pitchFamily="18" charset="0"/>
                <a:ea typeface="楷体_GB2312" pitchFamily="49" charset="-122"/>
              </a:rPr>
              <a:t>X </a:t>
            </a:r>
            <a:r>
              <a:rPr kumimoji="1" lang="zh-CN" altLang="en-US" sz="3300">
                <a:latin typeface="Times New Roman" pitchFamily="18" charset="0"/>
                <a:ea typeface="楷体_GB2312" pitchFamily="49" charset="-122"/>
              </a:rPr>
              <a:t>大于 </a:t>
            </a:r>
            <a:r>
              <a:rPr kumimoji="1" lang="en-US" altLang="zh-CN" sz="3300" i="1">
                <a:latin typeface="Times New Roman" pitchFamily="18" charset="0"/>
                <a:ea typeface="楷体_GB2312" pitchFamily="49" charset="-122"/>
                <a:sym typeface="Symbol" pitchFamily="18" charset="2"/>
              </a:rPr>
              <a:t>x</a:t>
            </a:r>
            <a:r>
              <a:rPr kumimoji="1" lang="en-US" altLang="zh-CN" sz="3300" i="1" baseline="-25000">
                <a:latin typeface="Times New Roman" pitchFamily="18" charset="0"/>
                <a:ea typeface="楷体_GB2312" pitchFamily="49" charset="-122"/>
                <a:sym typeface="Symbol" pitchFamily="18" charset="2"/>
              </a:rPr>
              <a:t>p </a:t>
            </a:r>
            <a:r>
              <a:rPr kumimoji="1" lang="zh-CN" altLang="en-US" sz="3300">
                <a:latin typeface="Times New Roman" pitchFamily="18" charset="0"/>
                <a:ea typeface="楷体_GB2312" pitchFamily="49" charset="-122"/>
                <a:sym typeface="Symbol" pitchFamily="18" charset="2"/>
              </a:rPr>
              <a:t>的可能性为 </a:t>
            </a:r>
            <a:r>
              <a:rPr kumimoji="1" lang="en-US" altLang="zh-CN" sz="3300">
                <a:latin typeface="Times New Roman" pitchFamily="18" charset="0"/>
                <a:ea typeface="楷体_GB2312" pitchFamily="49" charset="-122"/>
                <a:sym typeface="Symbol" pitchFamily="18" charset="2"/>
              </a:rPr>
              <a:t>1 </a:t>
            </a:r>
            <a:r>
              <a:rPr kumimoji="1" lang="en-US" altLang="zh-CN" sz="3300" i="1">
                <a:latin typeface="Times New Roman" pitchFamily="18" charset="0"/>
                <a:ea typeface="楷体_GB2312" pitchFamily="49" charset="-122"/>
              </a:rPr>
              <a:t>p</a:t>
            </a:r>
            <a:r>
              <a:rPr kumimoji="1" lang="en-US" altLang="zh-CN" sz="3300">
                <a:latin typeface="Times New Roman" pitchFamily="18" charset="0"/>
                <a:ea typeface="楷体_GB2312" pitchFamily="49" charset="-122"/>
              </a:rPr>
              <a:t> .</a:t>
            </a:r>
          </a:p>
        </p:txBody>
      </p:sp>
      <p:sp>
        <p:nvSpPr>
          <p:cNvPr id="400388" name="Text Box 4"/>
          <p:cNvSpPr txBox="1">
            <a:spLocks noChangeArrowheads="1"/>
          </p:cNvSpPr>
          <p:nvPr/>
        </p:nvSpPr>
        <p:spPr bwMode="auto">
          <a:xfrm>
            <a:off x="1320629" y="3429795"/>
            <a:ext cx="9216884"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kumimoji="1" lang="en-US" altLang="zh-CN" sz="3300">
                <a:latin typeface="Times New Roman" pitchFamily="18" charset="0"/>
                <a:ea typeface="楷体_GB2312" pitchFamily="49" charset="-122"/>
              </a:rPr>
              <a:t>(2)  </a:t>
            </a:r>
            <a:r>
              <a:rPr kumimoji="1" lang="zh-CN" altLang="en-US" sz="3300">
                <a:latin typeface="Times New Roman" pitchFamily="18" charset="0"/>
                <a:ea typeface="楷体_GB2312" pitchFamily="49" charset="-122"/>
              </a:rPr>
              <a:t>对离散分布不一定存在</a:t>
            </a:r>
            <a:r>
              <a:rPr kumimoji="1" lang="zh-CN" altLang="en-US" sz="3300">
                <a:latin typeface="Times New Roman" pitchFamily="18" charset="0"/>
                <a:ea typeface="楷体_GB2312" pitchFamily="49" charset="-122"/>
                <a:sym typeface="Symbol" pitchFamily="18" charset="2"/>
              </a:rPr>
              <a:t>  </a:t>
            </a:r>
            <a:r>
              <a:rPr kumimoji="1" lang="en-US" altLang="zh-CN" sz="3300" i="1">
                <a:latin typeface="Times New Roman" pitchFamily="18" charset="0"/>
                <a:ea typeface="楷体_GB2312" pitchFamily="49" charset="-122"/>
                <a:sym typeface="Symbol" pitchFamily="18" charset="2"/>
              </a:rPr>
              <a:t>p </a:t>
            </a:r>
            <a:r>
              <a:rPr kumimoji="1" lang="en-US" altLang="zh-CN" sz="3300">
                <a:latin typeface="宋体" charset="-122"/>
                <a:sym typeface="Symbol" pitchFamily="18" charset="2"/>
              </a:rPr>
              <a:t>-</a:t>
            </a:r>
            <a:r>
              <a:rPr kumimoji="1" lang="en-US" altLang="zh-CN" sz="3300">
                <a:latin typeface="Times New Roman" pitchFamily="18" charset="0"/>
                <a:ea typeface="楷体_GB2312" pitchFamily="49" charset="-122"/>
                <a:sym typeface="Symbol" pitchFamily="18" charset="2"/>
              </a:rPr>
              <a:t> </a:t>
            </a:r>
            <a:r>
              <a:rPr kumimoji="1" lang="zh-CN" altLang="en-US" sz="3300">
                <a:latin typeface="Times New Roman" pitchFamily="18" charset="0"/>
                <a:ea typeface="楷体_GB2312" pitchFamily="49" charset="-122"/>
                <a:sym typeface="Symbol" pitchFamily="18" charset="2"/>
              </a:rPr>
              <a:t>分位数</a:t>
            </a:r>
            <a:r>
              <a:rPr kumimoji="1" lang="en-US" altLang="zh-CN" sz="3300">
                <a:latin typeface="Times New Roman" pitchFamily="18" charset="0"/>
                <a:ea typeface="楷体_GB2312" pitchFamily="49" charset="-122"/>
                <a:sym typeface="Symbol" pitchFamily="18" charset="2"/>
              </a:rPr>
              <a:t>.</a:t>
            </a:r>
          </a:p>
        </p:txBody>
      </p:sp>
      <p:sp>
        <p:nvSpPr>
          <p:cNvPr id="400389" name="Text Box 5"/>
          <p:cNvSpPr txBox="1">
            <a:spLocks noChangeArrowheads="1"/>
          </p:cNvSpPr>
          <p:nvPr/>
        </p:nvSpPr>
        <p:spPr bwMode="auto">
          <a:xfrm>
            <a:off x="1320628" y="4191971"/>
            <a:ext cx="914281" cy="69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kumimoji="1" lang="en-US" altLang="zh-CN" sz="3300">
                <a:latin typeface="Times New Roman" pitchFamily="18" charset="0"/>
                <a:ea typeface="楷体_GB2312" pitchFamily="49" charset="-122"/>
              </a:rPr>
              <a:t>(3)</a:t>
            </a:r>
            <a:r>
              <a:rPr kumimoji="1" lang="en-US" altLang="zh-CN" sz="3800">
                <a:latin typeface="Times New Roman" pitchFamily="18" charset="0"/>
                <a:ea typeface="楷体_GB2312" pitchFamily="49" charset="-122"/>
              </a:rPr>
              <a:t>  </a:t>
            </a:r>
            <a:endParaRPr kumimoji="1" lang="en-US" altLang="zh-CN" sz="3800">
              <a:latin typeface="Times New Roman" pitchFamily="18" charset="0"/>
              <a:ea typeface="楷体_GB2312" pitchFamily="49" charset="-122"/>
              <a:sym typeface="Symbol" pitchFamily="18" charset="2"/>
            </a:endParaRPr>
          </a:p>
        </p:txBody>
      </p:sp>
      <p:graphicFrame>
        <p:nvGraphicFramePr>
          <p:cNvPr id="400390" name="Object 6"/>
          <p:cNvGraphicFramePr>
            <a:graphicFrameLocks noChangeAspect="1"/>
          </p:cNvGraphicFramePr>
          <p:nvPr>
            <p:extLst>
              <p:ext uri="{D42A27DB-BD31-4B8C-83A1-F6EECF244321}">
                <p14:modId xmlns:p14="http://schemas.microsoft.com/office/powerpoint/2010/main" val="1683489193"/>
              </p:ext>
            </p:extLst>
          </p:nvPr>
        </p:nvGraphicFramePr>
        <p:xfrm>
          <a:off x="2302634" y="4115753"/>
          <a:ext cx="4965054" cy="800285"/>
        </p:xfrm>
        <a:graphic>
          <a:graphicData uri="http://schemas.openxmlformats.org/presentationml/2006/ole">
            <mc:AlternateContent xmlns:mc="http://schemas.openxmlformats.org/markup-compatibility/2006">
              <mc:Choice xmlns:v="urn:schemas-microsoft-com:vml" Requires="v">
                <p:oleObj spid="_x0000_s353344" name="Equation" r:id="rId4" imgW="1777680" imgH="304560" progId="Equation.DSMT4">
                  <p:embed/>
                </p:oleObj>
              </mc:Choice>
              <mc:Fallback>
                <p:oleObj name="Equation" r:id="rId4" imgW="1777680" imgH="304560" progId="Equation.DSMT4">
                  <p:embed/>
                  <p:pic>
                    <p:nvPicPr>
                      <p:cNvPr id="0" name=""/>
                      <p:cNvPicPr>
                        <a:picLocks noChangeAspect="1" noChangeArrowheads="1"/>
                      </p:cNvPicPr>
                      <p:nvPr/>
                    </p:nvPicPr>
                    <p:blipFill>
                      <a:blip r:embed="rId5"/>
                      <a:srcRect/>
                      <a:stretch>
                        <a:fillRect/>
                      </a:stretch>
                    </p:blipFill>
                    <p:spPr bwMode="auto">
                      <a:xfrm>
                        <a:off x="2302634" y="4115753"/>
                        <a:ext cx="4965054" cy="800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46832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0386"/>
                                        </p:tgtEl>
                                        <p:attrNameLst>
                                          <p:attrName>style.visibility</p:attrName>
                                        </p:attrNameLst>
                                      </p:cBhvr>
                                      <p:to>
                                        <p:strVal val="visible"/>
                                      </p:to>
                                    </p:set>
                                    <p:animEffect transition="in" filter="dissolve">
                                      <p:cBhvr>
                                        <p:cTn id="7" dur="500"/>
                                        <p:tgtEl>
                                          <p:spTgt spid="400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00387"/>
                                        </p:tgtEl>
                                        <p:attrNameLst>
                                          <p:attrName>style.visibility</p:attrName>
                                        </p:attrNameLst>
                                      </p:cBhvr>
                                      <p:to>
                                        <p:strVal val="visible"/>
                                      </p:to>
                                    </p:set>
                                    <p:anim calcmode="lin" valueType="num">
                                      <p:cBhvr additive="base">
                                        <p:cTn id="12" dur="500" fill="hold"/>
                                        <p:tgtEl>
                                          <p:spTgt spid="400387"/>
                                        </p:tgtEl>
                                        <p:attrNameLst>
                                          <p:attrName>ppt_x</p:attrName>
                                        </p:attrNameLst>
                                      </p:cBhvr>
                                      <p:tavLst>
                                        <p:tav tm="0">
                                          <p:val>
                                            <p:strVal val="0-#ppt_w/2"/>
                                          </p:val>
                                        </p:tav>
                                        <p:tav tm="100000">
                                          <p:val>
                                            <p:strVal val="#ppt_x"/>
                                          </p:val>
                                        </p:tav>
                                      </p:tavLst>
                                    </p:anim>
                                    <p:anim calcmode="lin" valueType="num">
                                      <p:cBhvr additive="base">
                                        <p:cTn id="13" dur="500" fill="hold"/>
                                        <p:tgtEl>
                                          <p:spTgt spid="400387"/>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400388"/>
                                        </p:tgtEl>
                                        <p:attrNameLst>
                                          <p:attrName>style.visibility</p:attrName>
                                        </p:attrNameLst>
                                      </p:cBhvr>
                                      <p:to>
                                        <p:strVal val="visible"/>
                                      </p:to>
                                    </p:set>
                                    <p:anim calcmode="lin" valueType="num">
                                      <p:cBhvr additive="base">
                                        <p:cTn id="18" dur="500" fill="hold"/>
                                        <p:tgtEl>
                                          <p:spTgt spid="400388"/>
                                        </p:tgtEl>
                                        <p:attrNameLst>
                                          <p:attrName>ppt_x</p:attrName>
                                        </p:attrNameLst>
                                      </p:cBhvr>
                                      <p:tavLst>
                                        <p:tav tm="0">
                                          <p:val>
                                            <p:strVal val="0-#ppt_w/2"/>
                                          </p:val>
                                        </p:tav>
                                        <p:tav tm="100000">
                                          <p:val>
                                            <p:strVal val="#ppt_x"/>
                                          </p:val>
                                        </p:tav>
                                      </p:tavLst>
                                    </p:anim>
                                    <p:anim calcmode="lin" valueType="num">
                                      <p:cBhvr additive="base">
                                        <p:cTn id="19" dur="500" fill="hold"/>
                                        <p:tgtEl>
                                          <p:spTgt spid="400388"/>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00389"/>
                                        </p:tgtEl>
                                        <p:attrNameLst>
                                          <p:attrName>style.visibility</p:attrName>
                                        </p:attrNameLst>
                                      </p:cBhvr>
                                      <p:to>
                                        <p:strVal val="visible"/>
                                      </p:to>
                                    </p:set>
                                    <p:anim calcmode="lin" valueType="num">
                                      <p:cBhvr additive="base">
                                        <p:cTn id="24" dur="500" fill="hold"/>
                                        <p:tgtEl>
                                          <p:spTgt spid="400389"/>
                                        </p:tgtEl>
                                        <p:attrNameLst>
                                          <p:attrName>ppt_x</p:attrName>
                                        </p:attrNameLst>
                                      </p:cBhvr>
                                      <p:tavLst>
                                        <p:tav tm="0">
                                          <p:val>
                                            <p:strVal val="0-#ppt_w/2"/>
                                          </p:val>
                                        </p:tav>
                                        <p:tav tm="100000">
                                          <p:val>
                                            <p:strVal val="#ppt_x"/>
                                          </p:val>
                                        </p:tav>
                                      </p:tavLst>
                                    </p:anim>
                                    <p:anim calcmode="lin" valueType="num">
                                      <p:cBhvr additive="base">
                                        <p:cTn id="25" dur="500" fill="hold"/>
                                        <p:tgtEl>
                                          <p:spTgt spid="400389"/>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nodeType="clickEffect">
                                  <p:stCondLst>
                                    <p:cond delay="0"/>
                                  </p:stCondLst>
                                  <p:childTnLst>
                                    <p:set>
                                      <p:cBhvr>
                                        <p:cTn id="29" dur="1" fill="hold">
                                          <p:stCondLst>
                                            <p:cond delay="0"/>
                                          </p:stCondLst>
                                        </p:cTn>
                                        <p:tgtEl>
                                          <p:spTgt spid="400390"/>
                                        </p:tgtEl>
                                        <p:attrNameLst>
                                          <p:attrName>style.visibility</p:attrName>
                                        </p:attrNameLst>
                                      </p:cBhvr>
                                      <p:to>
                                        <p:strVal val="visible"/>
                                      </p:to>
                                    </p:set>
                                    <p:anim calcmode="lin" valueType="num">
                                      <p:cBhvr additive="base">
                                        <p:cTn id="30" dur="500" fill="hold"/>
                                        <p:tgtEl>
                                          <p:spTgt spid="400390"/>
                                        </p:tgtEl>
                                        <p:attrNameLst>
                                          <p:attrName>ppt_x</p:attrName>
                                        </p:attrNameLst>
                                      </p:cBhvr>
                                      <p:tavLst>
                                        <p:tav tm="0">
                                          <p:val>
                                            <p:strVal val="1+#ppt_w/2"/>
                                          </p:val>
                                        </p:tav>
                                        <p:tav tm="100000">
                                          <p:val>
                                            <p:strVal val="#ppt_x"/>
                                          </p:val>
                                        </p:tav>
                                      </p:tavLst>
                                    </p:anim>
                                    <p:anim calcmode="lin" valueType="num">
                                      <p:cBhvr additive="base">
                                        <p:cTn id="31" dur="500" fill="hold"/>
                                        <p:tgtEl>
                                          <p:spTgt spid="4003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6" grpId="0" animBg="1" autoUpdateAnimBg="0"/>
      <p:bldP spid="400387" grpId="0" autoUpdateAnimBg="0"/>
      <p:bldP spid="400388" grpId="0" autoUpdateAnimBg="0"/>
      <p:bldP spid="400389" grpId="0"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a:xfrm>
            <a:off x="2926970" y="981302"/>
            <a:ext cx="5951292" cy="838394"/>
          </a:xfrm>
          <a:noFill/>
          <a:ln w="38100">
            <a:solidFill>
              <a:srgbClr val="FF0000"/>
            </a:solidFill>
            <a:miter lim="800000"/>
            <a:headEnd/>
            <a:tailEnd/>
          </a:ln>
        </p:spPr>
        <p:txBody>
          <a:bodyPr/>
          <a:lstStyle/>
          <a:p>
            <a:pPr algn="ctr"/>
            <a:r>
              <a:rPr lang="zh-CN" altLang="en-US" sz="3800" dirty="0">
                <a:solidFill>
                  <a:srgbClr val="FF0000"/>
                </a:solidFill>
                <a:ea typeface="楷体_GB2312" pitchFamily="49" charset="-122"/>
                <a:sym typeface="Symbol" pitchFamily="18" charset="2"/>
              </a:rPr>
              <a:t>上侧  </a:t>
            </a:r>
            <a:r>
              <a:rPr lang="en-US" altLang="zh-CN" sz="3800" i="1" dirty="0">
                <a:solidFill>
                  <a:srgbClr val="FF0000"/>
                </a:solidFill>
                <a:latin typeface="Times New Roman" pitchFamily="18" charset="0"/>
                <a:ea typeface="楷体_GB2312" pitchFamily="49" charset="-122"/>
                <a:sym typeface="Symbol" pitchFamily="18" charset="2"/>
              </a:rPr>
              <a:t>p </a:t>
            </a:r>
            <a:r>
              <a:rPr lang="en-US" altLang="zh-CN" sz="3800" dirty="0">
                <a:solidFill>
                  <a:srgbClr val="FF0000"/>
                </a:solidFill>
                <a:latin typeface="Times New Roman" pitchFamily="18" charset="0"/>
                <a:ea typeface="楷体_GB2312" pitchFamily="49" charset="-122"/>
                <a:sym typeface="Symbol" pitchFamily="18" charset="2"/>
              </a:rPr>
              <a:t>--</a:t>
            </a:r>
            <a:r>
              <a:rPr lang="en-US" altLang="zh-CN" sz="3800" dirty="0">
                <a:solidFill>
                  <a:srgbClr val="FF0000"/>
                </a:solidFill>
                <a:ea typeface="楷体_GB2312" pitchFamily="49" charset="-122"/>
                <a:sym typeface="Symbol" pitchFamily="18" charset="2"/>
              </a:rPr>
              <a:t> </a:t>
            </a:r>
            <a:r>
              <a:rPr lang="zh-CN" altLang="en-US" sz="3800" dirty="0">
                <a:solidFill>
                  <a:srgbClr val="FF0000"/>
                </a:solidFill>
                <a:ea typeface="楷体_GB2312" pitchFamily="49" charset="-122"/>
                <a:sym typeface="Symbol" pitchFamily="18" charset="2"/>
              </a:rPr>
              <a:t>分位数</a:t>
            </a:r>
            <a:endParaRPr lang="zh-CN" altLang="en-US" sz="3800" dirty="0">
              <a:solidFill>
                <a:srgbClr val="FF0000"/>
              </a:solidFill>
              <a:ea typeface="楷体_GB2312" pitchFamily="49" charset="-122"/>
            </a:endParaRPr>
          </a:p>
        </p:txBody>
      </p:sp>
      <p:sp>
        <p:nvSpPr>
          <p:cNvPr id="402435" name="Text Box 3"/>
          <p:cNvSpPr txBox="1">
            <a:spLocks noChangeArrowheads="1"/>
          </p:cNvSpPr>
          <p:nvPr/>
        </p:nvSpPr>
        <p:spPr bwMode="auto">
          <a:xfrm>
            <a:off x="2063483" y="2277003"/>
            <a:ext cx="8543870"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kumimoji="1" lang="zh-CN" altLang="en-US" sz="3300" dirty="0">
                <a:latin typeface="Times New Roman" pitchFamily="18" charset="0"/>
                <a:ea typeface="楷体_GB2312" pitchFamily="49" charset="-122"/>
              </a:rPr>
              <a:t>若记 </a:t>
            </a:r>
            <a:r>
              <a:rPr kumimoji="1" lang="en-US" altLang="zh-CN" sz="3300" i="1" dirty="0" err="1">
                <a:latin typeface="Times New Roman" pitchFamily="18" charset="0"/>
                <a:ea typeface="楷体_GB2312" pitchFamily="49" charset="-122"/>
                <a:sym typeface="Symbol" pitchFamily="18" charset="2"/>
              </a:rPr>
              <a:t>x</a:t>
            </a:r>
            <a:r>
              <a:rPr kumimoji="1" lang="en-US" altLang="zh-CN" sz="3300" i="1" baseline="30000" dirty="0" err="1">
                <a:latin typeface="Times New Roman" pitchFamily="18" charset="0"/>
                <a:ea typeface="楷体_GB2312" pitchFamily="49" charset="-122"/>
                <a:sym typeface="Symbol" pitchFamily="18" charset="2"/>
              </a:rPr>
              <a:t>’</a:t>
            </a:r>
            <a:r>
              <a:rPr kumimoji="1" lang="en-US" altLang="zh-CN" sz="3300" i="1" baseline="-25000" dirty="0" err="1">
                <a:latin typeface="Times New Roman" pitchFamily="18" charset="0"/>
                <a:ea typeface="楷体_GB2312" pitchFamily="49" charset="-122"/>
                <a:sym typeface="Symbol" pitchFamily="18" charset="2"/>
              </a:rPr>
              <a:t>p</a:t>
            </a:r>
            <a:r>
              <a:rPr kumimoji="1" lang="en-US" altLang="zh-CN" sz="3300" i="1" baseline="-25000" dirty="0">
                <a:latin typeface="Times New Roman" pitchFamily="18" charset="0"/>
                <a:ea typeface="楷体_GB2312" pitchFamily="49" charset="-122"/>
                <a:sym typeface="Symbol" pitchFamily="18" charset="2"/>
              </a:rPr>
              <a:t> </a:t>
            </a:r>
            <a:r>
              <a:rPr kumimoji="1" lang="en-US" altLang="zh-CN" sz="3300" i="1" dirty="0">
                <a:latin typeface="Times New Roman" pitchFamily="18" charset="0"/>
                <a:ea typeface="楷体_GB2312" pitchFamily="49" charset="-122"/>
                <a:sym typeface="Symbol" pitchFamily="18" charset="2"/>
              </a:rPr>
              <a:t>  </a:t>
            </a:r>
            <a:r>
              <a:rPr kumimoji="1" lang="zh-CN" altLang="en-US" sz="3300" dirty="0">
                <a:latin typeface="Times New Roman" pitchFamily="18" charset="0"/>
                <a:ea typeface="楷体_GB2312" pitchFamily="49" charset="-122"/>
                <a:sym typeface="Symbol" pitchFamily="18" charset="2"/>
              </a:rPr>
              <a:t>为</a:t>
            </a:r>
            <a:r>
              <a:rPr kumimoji="1" lang="zh-CN" altLang="en-US" sz="3300" u="sng" dirty="0">
                <a:solidFill>
                  <a:srgbClr val="FF0000"/>
                </a:solidFill>
                <a:latin typeface="Times New Roman" pitchFamily="18" charset="0"/>
                <a:ea typeface="楷体_GB2312" pitchFamily="49" charset="-122"/>
                <a:sym typeface="Symbol" pitchFamily="18" charset="2"/>
              </a:rPr>
              <a:t>上侧</a:t>
            </a:r>
            <a:r>
              <a:rPr kumimoji="1" lang="zh-CN" altLang="en-US" sz="3300" dirty="0">
                <a:solidFill>
                  <a:srgbClr val="FF0000"/>
                </a:solidFill>
                <a:latin typeface="Times New Roman" pitchFamily="18" charset="0"/>
                <a:ea typeface="楷体_GB2312" pitchFamily="49" charset="-122"/>
                <a:sym typeface="Symbol" pitchFamily="18" charset="2"/>
              </a:rPr>
              <a:t>  </a:t>
            </a:r>
            <a:r>
              <a:rPr kumimoji="1" lang="en-US" altLang="zh-CN" sz="3300" i="1" dirty="0">
                <a:latin typeface="Times New Roman" pitchFamily="18" charset="0"/>
                <a:ea typeface="楷体_GB2312" pitchFamily="49" charset="-122"/>
                <a:sym typeface="Symbol" pitchFamily="18" charset="2"/>
              </a:rPr>
              <a:t>p </a:t>
            </a:r>
            <a:r>
              <a:rPr kumimoji="1" lang="en-US" altLang="zh-CN" sz="3300" dirty="0">
                <a:latin typeface="宋体" charset="-122"/>
                <a:sym typeface="Symbol" pitchFamily="18" charset="2"/>
              </a:rPr>
              <a:t>-</a:t>
            </a:r>
            <a:r>
              <a:rPr kumimoji="1" lang="en-US" altLang="zh-CN" sz="3300" dirty="0">
                <a:latin typeface="Times New Roman" pitchFamily="18" charset="0"/>
                <a:ea typeface="楷体_GB2312" pitchFamily="49" charset="-122"/>
                <a:sym typeface="Symbol" pitchFamily="18" charset="2"/>
              </a:rPr>
              <a:t> </a:t>
            </a:r>
            <a:r>
              <a:rPr kumimoji="1" lang="zh-CN" altLang="en-US" sz="3300" dirty="0">
                <a:latin typeface="Times New Roman" pitchFamily="18" charset="0"/>
                <a:ea typeface="楷体_GB2312" pitchFamily="49" charset="-122"/>
                <a:sym typeface="Symbol" pitchFamily="18" charset="2"/>
              </a:rPr>
              <a:t>分位数，即</a:t>
            </a:r>
          </a:p>
        </p:txBody>
      </p:sp>
      <p:sp>
        <p:nvSpPr>
          <p:cNvPr id="402436" name="Text Box 4"/>
          <p:cNvSpPr txBox="1">
            <a:spLocks noChangeArrowheads="1"/>
          </p:cNvSpPr>
          <p:nvPr/>
        </p:nvSpPr>
        <p:spPr bwMode="auto">
          <a:xfrm>
            <a:off x="2063482" y="3717199"/>
            <a:ext cx="914281"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kumimoji="1" lang="zh-CN" altLang="en-US" sz="3300">
                <a:latin typeface="Times New Roman" pitchFamily="18" charset="0"/>
                <a:ea typeface="楷体_GB2312" pitchFamily="49" charset="-122"/>
              </a:rPr>
              <a:t>则</a:t>
            </a:r>
            <a:endParaRPr kumimoji="1" lang="zh-CN" altLang="en-US" sz="3300" i="1">
              <a:latin typeface="Times New Roman" pitchFamily="18" charset="0"/>
              <a:ea typeface="楷体_GB2312" pitchFamily="49" charset="-122"/>
              <a:sym typeface="Symbol" pitchFamily="18" charset="2"/>
            </a:endParaRPr>
          </a:p>
        </p:txBody>
      </p:sp>
      <p:sp>
        <p:nvSpPr>
          <p:cNvPr id="402437" name="Text Box 5"/>
          <p:cNvSpPr txBox="1">
            <a:spLocks noChangeArrowheads="1"/>
          </p:cNvSpPr>
          <p:nvPr/>
        </p:nvSpPr>
        <p:spPr bwMode="auto">
          <a:xfrm>
            <a:off x="4078286" y="2997894"/>
            <a:ext cx="3352364" cy="69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kumimoji="1" lang="en-US" altLang="zh-CN" sz="3300" i="1">
                <a:latin typeface="Times New Roman" pitchFamily="18" charset="0"/>
                <a:ea typeface="楷体_GB2312" pitchFamily="49" charset="-122"/>
              </a:rPr>
              <a:t>P</a:t>
            </a:r>
            <a:r>
              <a:rPr kumimoji="1" lang="en-US" altLang="zh-CN" sz="3300">
                <a:latin typeface="Times New Roman" pitchFamily="18" charset="0"/>
                <a:ea typeface="楷体_GB2312" pitchFamily="49" charset="-122"/>
              </a:rPr>
              <a:t>(</a:t>
            </a:r>
            <a:r>
              <a:rPr kumimoji="1" lang="en-US" altLang="zh-CN" sz="3300" i="1">
                <a:latin typeface="Times New Roman" pitchFamily="18" charset="0"/>
                <a:ea typeface="楷体_GB2312" pitchFamily="49" charset="-122"/>
              </a:rPr>
              <a:t>X</a:t>
            </a:r>
            <a:r>
              <a:rPr kumimoji="1" lang="en-US" altLang="zh-CN" sz="3300">
                <a:latin typeface="Times New Roman" pitchFamily="18" charset="0"/>
                <a:ea typeface="楷体_GB2312" pitchFamily="49" charset="-122"/>
                <a:sym typeface="Symbol" pitchFamily="18" charset="2"/>
              </a:rPr>
              <a:t></a:t>
            </a:r>
            <a:r>
              <a:rPr kumimoji="1" lang="en-US" altLang="zh-CN" sz="3300">
                <a:latin typeface="Times New Roman" pitchFamily="18" charset="0"/>
                <a:ea typeface="楷体_GB2312" pitchFamily="49" charset="-122"/>
              </a:rPr>
              <a:t> </a:t>
            </a:r>
            <a:r>
              <a:rPr kumimoji="1" lang="en-US" altLang="zh-CN" sz="3300" i="1">
                <a:latin typeface="Times New Roman" pitchFamily="18" charset="0"/>
                <a:ea typeface="楷体_GB2312" pitchFamily="49" charset="-122"/>
                <a:sym typeface="Symbol" pitchFamily="18" charset="2"/>
              </a:rPr>
              <a:t>x</a:t>
            </a:r>
            <a:r>
              <a:rPr kumimoji="1" lang="en-US" altLang="zh-CN" sz="3300" i="1" baseline="30000">
                <a:latin typeface="Times New Roman" pitchFamily="18" charset="0"/>
                <a:ea typeface="楷体_GB2312" pitchFamily="49" charset="-122"/>
                <a:sym typeface="Symbol" pitchFamily="18" charset="2"/>
              </a:rPr>
              <a:t>’</a:t>
            </a:r>
            <a:r>
              <a:rPr kumimoji="1" lang="en-US" altLang="zh-CN" sz="3300" i="1" baseline="-25000">
                <a:latin typeface="Times New Roman" pitchFamily="18" charset="0"/>
                <a:ea typeface="楷体_GB2312" pitchFamily="49" charset="-122"/>
                <a:sym typeface="Symbol" pitchFamily="18" charset="2"/>
              </a:rPr>
              <a:t>p</a:t>
            </a:r>
            <a:r>
              <a:rPr kumimoji="1" lang="en-US" altLang="zh-CN" sz="3300">
                <a:latin typeface="Times New Roman" pitchFamily="18" charset="0"/>
                <a:ea typeface="楷体_GB2312" pitchFamily="49" charset="-122"/>
                <a:sym typeface="Symbol" pitchFamily="18" charset="2"/>
              </a:rPr>
              <a:t>)</a:t>
            </a:r>
            <a:r>
              <a:rPr kumimoji="1" lang="en-US" altLang="zh-CN" sz="3300" i="1">
                <a:latin typeface="Times New Roman" pitchFamily="18" charset="0"/>
                <a:ea typeface="楷体_GB2312" pitchFamily="49" charset="-122"/>
                <a:sym typeface="Symbol" pitchFamily="18" charset="2"/>
              </a:rPr>
              <a:t> = </a:t>
            </a:r>
            <a:r>
              <a:rPr kumimoji="1" lang="en-US" altLang="zh-CN" sz="3300">
                <a:latin typeface="Times New Roman" pitchFamily="18" charset="0"/>
                <a:ea typeface="楷体_GB2312" pitchFamily="49" charset="-122"/>
                <a:sym typeface="Symbol" pitchFamily="18" charset="2"/>
              </a:rPr>
              <a:t> </a:t>
            </a:r>
            <a:r>
              <a:rPr kumimoji="1" lang="en-US" altLang="zh-CN" sz="3300" i="1">
                <a:latin typeface="Times New Roman" pitchFamily="18" charset="0"/>
                <a:ea typeface="楷体_GB2312" pitchFamily="49" charset="-122"/>
                <a:sym typeface="Symbol" pitchFamily="18" charset="2"/>
              </a:rPr>
              <a:t>p</a:t>
            </a:r>
            <a:r>
              <a:rPr kumimoji="1" lang="en-US" altLang="zh-CN" sz="3800" i="1">
                <a:latin typeface="Times New Roman" pitchFamily="18" charset="0"/>
                <a:ea typeface="楷体_GB2312" pitchFamily="49" charset="-122"/>
                <a:sym typeface="Symbol" pitchFamily="18" charset="2"/>
              </a:rPr>
              <a:t> </a:t>
            </a:r>
            <a:endParaRPr kumimoji="1" lang="en-US" altLang="zh-CN" sz="3800">
              <a:latin typeface="Times New Roman" pitchFamily="18" charset="0"/>
              <a:ea typeface="楷体_GB2312" pitchFamily="49" charset="-122"/>
              <a:sym typeface="Symbol" pitchFamily="18" charset="2"/>
            </a:endParaRPr>
          </a:p>
        </p:txBody>
      </p:sp>
      <p:graphicFrame>
        <p:nvGraphicFramePr>
          <p:cNvPr id="402438" name="Object 6"/>
          <p:cNvGraphicFramePr>
            <a:graphicFrameLocks noChangeAspect="1"/>
          </p:cNvGraphicFramePr>
          <p:nvPr>
            <p:extLst>
              <p:ext uri="{D42A27DB-BD31-4B8C-83A1-F6EECF244321}">
                <p14:modId xmlns:p14="http://schemas.microsoft.com/office/powerpoint/2010/main" val="1001603883"/>
              </p:ext>
            </p:extLst>
          </p:nvPr>
        </p:nvGraphicFramePr>
        <p:xfrm>
          <a:off x="2944813" y="3646488"/>
          <a:ext cx="4362450" cy="733425"/>
        </p:xfrm>
        <a:graphic>
          <a:graphicData uri="http://schemas.openxmlformats.org/presentationml/2006/ole">
            <mc:AlternateContent xmlns:mc="http://schemas.openxmlformats.org/markup-compatibility/2006">
              <mc:Choice xmlns:v="urn:schemas-microsoft-com:vml" Requires="v">
                <p:oleObj spid="_x0000_s354366" name="Equation" r:id="rId4" imgW="1562040" imgH="279360" progId="Equation.DSMT4">
                  <p:embed/>
                </p:oleObj>
              </mc:Choice>
              <mc:Fallback>
                <p:oleObj name="Equation" r:id="rId4" imgW="1562040" imgH="279360" progId="Equation.DSMT4">
                  <p:embed/>
                  <p:pic>
                    <p:nvPicPr>
                      <p:cNvPr id="0" name=""/>
                      <p:cNvPicPr>
                        <a:picLocks noChangeAspect="1" noChangeArrowheads="1"/>
                      </p:cNvPicPr>
                      <p:nvPr/>
                    </p:nvPicPr>
                    <p:blipFill>
                      <a:blip r:embed="rId5"/>
                      <a:srcRect/>
                      <a:stretch>
                        <a:fillRect/>
                      </a:stretch>
                    </p:blipFill>
                    <p:spPr bwMode="auto">
                      <a:xfrm>
                        <a:off x="2944813" y="3646488"/>
                        <a:ext cx="4362450" cy="73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2684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2434"/>
                                        </p:tgtEl>
                                        <p:attrNameLst>
                                          <p:attrName>style.visibility</p:attrName>
                                        </p:attrNameLst>
                                      </p:cBhvr>
                                      <p:to>
                                        <p:strVal val="visible"/>
                                      </p:to>
                                    </p:set>
                                    <p:animEffect transition="in" filter="dissolve">
                                      <p:cBhvr>
                                        <p:cTn id="7" dur="500"/>
                                        <p:tgtEl>
                                          <p:spTgt spid="4024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02435"/>
                                        </p:tgtEl>
                                        <p:attrNameLst>
                                          <p:attrName>style.visibility</p:attrName>
                                        </p:attrNameLst>
                                      </p:cBhvr>
                                      <p:to>
                                        <p:strVal val="visible"/>
                                      </p:to>
                                    </p:set>
                                    <p:anim calcmode="lin" valueType="num">
                                      <p:cBhvr additive="base">
                                        <p:cTn id="12" dur="500" fill="hold"/>
                                        <p:tgtEl>
                                          <p:spTgt spid="402435"/>
                                        </p:tgtEl>
                                        <p:attrNameLst>
                                          <p:attrName>ppt_x</p:attrName>
                                        </p:attrNameLst>
                                      </p:cBhvr>
                                      <p:tavLst>
                                        <p:tav tm="0">
                                          <p:val>
                                            <p:strVal val="0-#ppt_w/2"/>
                                          </p:val>
                                        </p:tav>
                                        <p:tav tm="100000">
                                          <p:val>
                                            <p:strVal val="#ppt_x"/>
                                          </p:val>
                                        </p:tav>
                                      </p:tavLst>
                                    </p:anim>
                                    <p:anim calcmode="lin" valueType="num">
                                      <p:cBhvr additive="base">
                                        <p:cTn id="13" dur="500" fill="hold"/>
                                        <p:tgtEl>
                                          <p:spTgt spid="402435"/>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02437"/>
                                        </p:tgtEl>
                                        <p:attrNameLst>
                                          <p:attrName>style.visibility</p:attrName>
                                        </p:attrNameLst>
                                      </p:cBhvr>
                                      <p:to>
                                        <p:strVal val="visible"/>
                                      </p:to>
                                    </p:set>
                                    <p:anim calcmode="lin" valueType="num">
                                      <p:cBhvr additive="base">
                                        <p:cTn id="18" dur="500" fill="hold"/>
                                        <p:tgtEl>
                                          <p:spTgt spid="402437"/>
                                        </p:tgtEl>
                                        <p:attrNameLst>
                                          <p:attrName>ppt_x</p:attrName>
                                        </p:attrNameLst>
                                      </p:cBhvr>
                                      <p:tavLst>
                                        <p:tav tm="0">
                                          <p:val>
                                            <p:strVal val="#ppt_x"/>
                                          </p:val>
                                        </p:tav>
                                        <p:tav tm="100000">
                                          <p:val>
                                            <p:strVal val="#ppt_x"/>
                                          </p:val>
                                        </p:tav>
                                      </p:tavLst>
                                    </p:anim>
                                    <p:anim calcmode="lin" valueType="num">
                                      <p:cBhvr additive="base">
                                        <p:cTn id="19" dur="500" fill="hold"/>
                                        <p:tgtEl>
                                          <p:spTgt spid="402437"/>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02436"/>
                                        </p:tgtEl>
                                        <p:attrNameLst>
                                          <p:attrName>style.visibility</p:attrName>
                                        </p:attrNameLst>
                                      </p:cBhvr>
                                      <p:to>
                                        <p:strVal val="visible"/>
                                      </p:to>
                                    </p:set>
                                    <p:anim calcmode="lin" valueType="num">
                                      <p:cBhvr additive="base">
                                        <p:cTn id="24" dur="500" fill="hold"/>
                                        <p:tgtEl>
                                          <p:spTgt spid="402436"/>
                                        </p:tgtEl>
                                        <p:attrNameLst>
                                          <p:attrName>ppt_x</p:attrName>
                                        </p:attrNameLst>
                                      </p:cBhvr>
                                      <p:tavLst>
                                        <p:tav tm="0">
                                          <p:val>
                                            <p:strVal val="0-#ppt_w/2"/>
                                          </p:val>
                                        </p:tav>
                                        <p:tav tm="100000">
                                          <p:val>
                                            <p:strVal val="#ppt_x"/>
                                          </p:val>
                                        </p:tav>
                                      </p:tavLst>
                                    </p:anim>
                                    <p:anim calcmode="lin" valueType="num">
                                      <p:cBhvr additive="base">
                                        <p:cTn id="25" dur="500" fill="hold"/>
                                        <p:tgtEl>
                                          <p:spTgt spid="402436"/>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nodeType="clickEffect">
                                  <p:stCondLst>
                                    <p:cond delay="0"/>
                                  </p:stCondLst>
                                  <p:childTnLst>
                                    <p:set>
                                      <p:cBhvr>
                                        <p:cTn id="29" dur="1" fill="hold">
                                          <p:stCondLst>
                                            <p:cond delay="0"/>
                                          </p:stCondLst>
                                        </p:cTn>
                                        <p:tgtEl>
                                          <p:spTgt spid="402438"/>
                                        </p:tgtEl>
                                        <p:attrNameLst>
                                          <p:attrName>style.visibility</p:attrName>
                                        </p:attrNameLst>
                                      </p:cBhvr>
                                      <p:to>
                                        <p:strVal val="visible"/>
                                      </p:to>
                                    </p:set>
                                    <p:anim calcmode="lin" valueType="num">
                                      <p:cBhvr additive="base">
                                        <p:cTn id="30" dur="500" fill="hold"/>
                                        <p:tgtEl>
                                          <p:spTgt spid="402438"/>
                                        </p:tgtEl>
                                        <p:attrNameLst>
                                          <p:attrName>ppt_x</p:attrName>
                                        </p:attrNameLst>
                                      </p:cBhvr>
                                      <p:tavLst>
                                        <p:tav tm="0">
                                          <p:val>
                                            <p:strVal val="1+#ppt_w/2"/>
                                          </p:val>
                                        </p:tav>
                                        <p:tav tm="100000">
                                          <p:val>
                                            <p:strVal val="#ppt_x"/>
                                          </p:val>
                                        </p:tav>
                                      </p:tavLst>
                                    </p:anim>
                                    <p:anim calcmode="lin" valueType="num">
                                      <p:cBhvr additive="base">
                                        <p:cTn id="31" dur="500" fill="hold"/>
                                        <p:tgtEl>
                                          <p:spTgt spid="4024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4" grpId="0" animBg="1" autoUpdateAnimBg="0"/>
      <p:bldP spid="402435" grpId="0" autoUpdateAnimBg="0"/>
      <p:bldP spid="402436" grpId="0" autoUpdateAnimBg="0"/>
      <p:bldP spid="402437"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p:nvPr/>
        </p:nvSpPr>
        <p:spPr>
          <a:xfrm>
            <a:off x="506095" y="1269554"/>
            <a:ext cx="10786745" cy="416115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4"/>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5"/>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6"/>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latin typeface="Arial" panose="020B0604020202020204" pitchFamily="34" charset="0"/>
              </a:rPr>
              <a:t>    将</a:t>
            </a:r>
            <a:r>
              <a:rPr lang="zh-CN" altLang="en-US" dirty="0">
                <a:latin typeface="Arial" panose="020B0604020202020204" pitchFamily="34" charset="0"/>
              </a:rPr>
              <a:t>条件概率公式由两个事件推广到任意有穷多个事件时，可以得到如下公式，假设</a:t>
            </a:r>
            <a:r>
              <a:rPr lang="en-US" altLang="zh-CN" dirty="0">
                <a:latin typeface="Arial" panose="020B0604020202020204" pitchFamily="34" charset="0"/>
              </a:rPr>
              <a:t>A</a:t>
            </a:r>
            <a:r>
              <a:rPr lang="en-US" altLang="zh-CN" baseline="-25000" dirty="0">
                <a:latin typeface="Arial" panose="020B0604020202020204" pitchFamily="34" charset="0"/>
              </a:rPr>
              <a:t>1</a:t>
            </a:r>
            <a:r>
              <a:rPr lang="zh-CN" altLang="en-US" dirty="0">
                <a:latin typeface="Arial" panose="020B0604020202020204" pitchFamily="34" charset="0"/>
              </a:rPr>
              <a:t>，</a:t>
            </a:r>
            <a:r>
              <a:rPr lang="en-US" altLang="zh-CN" dirty="0">
                <a:latin typeface="Arial" panose="020B0604020202020204" pitchFamily="34" charset="0"/>
              </a:rPr>
              <a:t>A</a:t>
            </a:r>
            <a:r>
              <a:rPr lang="en-US" altLang="zh-CN" baseline="-25000" dirty="0">
                <a:latin typeface="Arial" panose="020B0604020202020204" pitchFamily="34" charset="0"/>
              </a:rPr>
              <a:t>2</a:t>
            </a:r>
            <a:r>
              <a:rPr lang="zh-CN" altLang="en-US" dirty="0">
                <a:latin typeface="Arial" panose="020B0604020202020204" pitchFamily="34" charset="0"/>
              </a:rPr>
              <a:t>，</a:t>
            </a:r>
            <a:r>
              <a:rPr lang="en-US" altLang="zh-CN" dirty="0">
                <a:latin typeface="Arial" panose="020B0604020202020204" pitchFamily="34" charset="0"/>
              </a:rPr>
              <a:t>....</a:t>
            </a:r>
            <a:r>
              <a:rPr lang="zh-CN" altLang="en-US" dirty="0">
                <a:latin typeface="Arial" panose="020B0604020202020204" pitchFamily="34" charset="0"/>
              </a:rPr>
              <a:t>，</a:t>
            </a:r>
            <a:r>
              <a:rPr lang="en-US" altLang="zh-CN" dirty="0">
                <a:latin typeface="Arial" panose="020B0604020202020204" pitchFamily="34" charset="0"/>
              </a:rPr>
              <a:t>A</a:t>
            </a:r>
            <a:r>
              <a:rPr lang="en-US" altLang="zh-CN" baseline="-25000" dirty="0">
                <a:latin typeface="Arial" panose="020B0604020202020204" pitchFamily="34" charset="0"/>
              </a:rPr>
              <a:t>n</a:t>
            </a:r>
            <a:r>
              <a:rPr lang="zh-CN" altLang="en-US" dirty="0">
                <a:latin typeface="Arial" panose="020B0604020202020204" pitchFamily="34" charset="0"/>
              </a:rPr>
              <a:t>为</a:t>
            </a:r>
            <a:r>
              <a:rPr lang="en-US" altLang="zh-CN" dirty="0">
                <a:latin typeface="Arial" panose="020B0604020202020204" pitchFamily="34" charset="0"/>
              </a:rPr>
              <a:t>n</a:t>
            </a:r>
            <a:r>
              <a:rPr lang="zh-CN" altLang="en-US" dirty="0">
                <a:latin typeface="Arial" panose="020B0604020202020204" pitchFamily="34" charset="0"/>
              </a:rPr>
              <a:t>个任意事件</a:t>
            </a:r>
            <a:r>
              <a:rPr lang="en-US" altLang="zh-CN" dirty="0">
                <a:latin typeface="Arial" panose="020B0604020202020204" pitchFamily="34" charset="0"/>
              </a:rPr>
              <a:t>(n≥2)</a:t>
            </a:r>
            <a:r>
              <a:rPr lang="zh-CN" altLang="en-US" dirty="0">
                <a:latin typeface="Arial" panose="020B0604020202020204" pitchFamily="34" charset="0"/>
              </a:rPr>
              <a:t>，而且</a:t>
            </a:r>
            <a:r>
              <a:rPr lang="en-US" altLang="zh-CN" dirty="0">
                <a:latin typeface="Arial" panose="020B0604020202020204" pitchFamily="34" charset="0"/>
              </a:rPr>
              <a:t>P(</a:t>
            </a:r>
            <a:r>
              <a:rPr lang="en-US" altLang="zh-CN" dirty="0">
                <a:latin typeface="Arial" panose="020B0604020202020204" pitchFamily="34" charset="0"/>
                <a:sym typeface="+mn-ea"/>
              </a:rPr>
              <a:t>A</a:t>
            </a:r>
            <a:r>
              <a:rPr lang="en-US" altLang="zh-CN" baseline="-25000" dirty="0">
                <a:latin typeface="Arial" panose="020B0604020202020204" pitchFamily="34" charset="0"/>
                <a:sym typeface="+mn-ea"/>
              </a:rPr>
              <a:t>1</a:t>
            </a:r>
            <a:r>
              <a:rPr lang="en-US" altLang="zh-CN" dirty="0">
                <a:latin typeface="Arial" panose="020B0604020202020204" pitchFamily="34" charset="0"/>
                <a:sym typeface="+mn-ea"/>
              </a:rPr>
              <a:t>A</a:t>
            </a:r>
            <a:r>
              <a:rPr lang="en-US" altLang="zh-CN" baseline="-25000" dirty="0">
                <a:latin typeface="Arial" panose="020B0604020202020204" pitchFamily="34" charset="0"/>
                <a:sym typeface="+mn-ea"/>
              </a:rPr>
              <a:t>2</a:t>
            </a:r>
            <a:r>
              <a:rPr lang="en-US" altLang="zh-CN" dirty="0">
                <a:latin typeface="Arial" panose="020B0604020202020204" pitchFamily="34" charset="0"/>
              </a:rPr>
              <a:t>...</a:t>
            </a:r>
            <a:r>
              <a:rPr lang="en-US" altLang="zh-CN" dirty="0">
                <a:latin typeface="Arial" panose="020B0604020202020204" pitchFamily="34" charset="0"/>
                <a:sym typeface="+mn-ea"/>
              </a:rPr>
              <a:t>A</a:t>
            </a:r>
            <a:r>
              <a:rPr lang="en-US" altLang="zh-CN" baseline="-25000" dirty="0">
                <a:latin typeface="Arial" panose="020B0604020202020204" pitchFamily="34" charset="0"/>
                <a:sym typeface="+mn-ea"/>
              </a:rPr>
              <a:t>n</a:t>
            </a:r>
            <a:r>
              <a:rPr lang="en-US" altLang="zh-CN" dirty="0">
                <a:latin typeface="Arial" panose="020B0604020202020204" pitchFamily="34" charset="0"/>
              </a:rPr>
              <a:t>)&gt;0</a:t>
            </a:r>
            <a:r>
              <a:rPr lang="zh-CN" altLang="en-US" dirty="0">
                <a:latin typeface="Arial" panose="020B0604020202020204" pitchFamily="34" charset="0"/>
              </a:rPr>
              <a:t>，则：</a:t>
            </a:r>
          </a:p>
        </p:txBody>
      </p:sp>
      <p:graphicFrame>
        <p:nvGraphicFramePr>
          <p:cNvPr id="4" name="对象 3">
            <a:hlinkClick r:id="" action="ppaction://ole?verb=0"/>
          </p:cNvPr>
          <p:cNvGraphicFramePr/>
          <p:nvPr/>
        </p:nvGraphicFramePr>
        <p:xfrm>
          <a:off x="822325" y="3645818"/>
          <a:ext cx="10309225" cy="631190"/>
        </p:xfrm>
        <a:graphic>
          <a:graphicData uri="http://schemas.openxmlformats.org/presentationml/2006/ole">
            <mc:AlternateContent xmlns:mc="http://schemas.openxmlformats.org/markup-compatibility/2006">
              <mc:Choice xmlns:v="urn:schemas-microsoft-com:vml" Requires="v">
                <p:oleObj spid="_x0000_s14407" r:id="rId7" imgW="72542400" imgH="5486400" progId="Equation.3">
                  <p:embed/>
                </p:oleObj>
              </mc:Choice>
              <mc:Fallback>
                <p:oleObj r:id="rId7" imgW="72542400" imgH="5486400" progId="Equation.3">
                  <p:embed/>
                  <p:pic>
                    <p:nvPicPr>
                      <p:cNvPr id="0" name="图片 2048" descr="image41"/>
                      <p:cNvPicPr/>
                      <p:nvPr/>
                    </p:nvPicPr>
                    <p:blipFill>
                      <a:blip r:embed="rId8"/>
                      <a:stretch>
                        <a:fillRect/>
                      </a:stretch>
                    </p:blipFill>
                    <p:spPr>
                      <a:xfrm>
                        <a:off x="822325" y="3645818"/>
                        <a:ext cx="10309225" cy="631190"/>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3312154" y="1197253"/>
            <a:ext cx="5183041" cy="765352"/>
          </a:xfrm>
          <a:noFill/>
          <a:ln w="38100">
            <a:solidFill>
              <a:srgbClr val="FF0000"/>
            </a:solidFill>
            <a:miter lim="800000"/>
            <a:headEnd/>
            <a:tailEnd/>
          </a:ln>
        </p:spPr>
        <p:txBody>
          <a:bodyPr/>
          <a:lstStyle/>
          <a:p>
            <a:pPr algn="ctr"/>
            <a:r>
              <a:rPr lang="en-US" altLang="zh-CN" sz="3800" dirty="0" smtClean="0">
                <a:solidFill>
                  <a:srgbClr val="FF0000"/>
                </a:solidFill>
                <a:latin typeface="Times New Roman" pitchFamily="18" charset="0"/>
                <a:ea typeface="楷体_GB2312" pitchFamily="49" charset="-122"/>
              </a:rPr>
              <a:t>12</a:t>
            </a:r>
            <a:r>
              <a:rPr lang="en-US" altLang="zh-CN" sz="3800" dirty="0" smtClean="0">
                <a:solidFill>
                  <a:srgbClr val="FF0000"/>
                </a:solidFill>
                <a:ea typeface="楷体_GB2312" pitchFamily="49" charset="-122"/>
              </a:rPr>
              <a:t>   </a:t>
            </a:r>
            <a:r>
              <a:rPr lang="zh-CN" altLang="en-US" sz="3800" dirty="0">
                <a:solidFill>
                  <a:srgbClr val="FF0000"/>
                </a:solidFill>
                <a:ea typeface="楷体_GB2312" pitchFamily="49" charset="-122"/>
              </a:rPr>
              <a:t>中位数</a:t>
            </a:r>
          </a:p>
        </p:txBody>
      </p:sp>
      <p:sp>
        <p:nvSpPr>
          <p:cNvPr id="404483" name="Text Box 3"/>
          <p:cNvSpPr txBox="1">
            <a:spLocks noChangeArrowheads="1"/>
          </p:cNvSpPr>
          <p:nvPr/>
        </p:nvSpPr>
        <p:spPr bwMode="auto">
          <a:xfrm>
            <a:off x="2158719" y="2637449"/>
            <a:ext cx="2641256" cy="69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kumimoji="1" lang="zh-CN" altLang="en-US" sz="3300" u="sng" dirty="0" smtClean="0">
                <a:solidFill>
                  <a:srgbClr val="FF0000"/>
                </a:solidFill>
                <a:latin typeface="Times New Roman" pitchFamily="18" charset="0"/>
                <a:ea typeface="楷体_GB2312" pitchFamily="49" charset="-122"/>
              </a:rPr>
              <a:t>定义</a:t>
            </a:r>
            <a:r>
              <a:rPr kumimoji="1" lang="en-US" altLang="zh-CN" sz="3800" dirty="0" smtClean="0">
                <a:solidFill>
                  <a:srgbClr val="FF0000"/>
                </a:solidFill>
                <a:latin typeface="Times New Roman" pitchFamily="18" charset="0"/>
                <a:ea typeface="楷体_GB2312" pitchFamily="49" charset="-122"/>
              </a:rPr>
              <a:t>  </a:t>
            </a:r>
            <a:endParaRPr kumimoji="1" lang="en-US" altLang="zh-CN" sz="3800" dirty="0">
              <a:solidFill>
                <a:srgbClr val="FF0000"/>
              </a:solidFill>
              <a:latin typeface="Times New Roman" pitchFamily="18" charset="0"/>
              <a:ea typeface="楷体_GB2312" pitchFamily="49" charset="-122"/>
            </a:endParaRPr>
          </a:p>
        </p:txBody>
      </p:sp>
      <p:sp>
        <p:nvSpPr>
          <p:cNvPr id="404484" name="Text Box 4"/>
          <p:cNvSpPr txBox="1">
            <a:spLocks noChangeArrowheads="1"/>
          </p:cNvSpPr>
          <p:nvPr/>
        </p:nvSpPr>
        <p:spPr bwMode="auto">
          <a:xfrm>
            <a:off x="2158719" y="3429795"/>
            <a:ext cx="7957631"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r>
              <a:rPr kumimoji="1" lang="zh-CN" altLang="en-US" sz="3300" dirty="0">
                <a:latin typeface="Times New Roman" pitchFamily="18" charset="0"/>
                <a:ea typeface="楷体_GB2312" pitchFamily="49" charset="-122"/>
              </a:rPr>
              <a:t>称 </a:t>
            </a:r>
            <a:r>
              <a:rPr kumimoji="1" lang="en-US" altLang="zh-CN" sz="3300" i="1" dirty="0">
                <a:latin typeface="Times New Roman" pitchFamily="18" charset="0"/>
                <a:ea typeface="楷体_GB2312" pitchFamily="49" charset="-122"/>
              </a:rPr>
              <a:t>p </a:t>
            </a:r>
            <a:r>
              <a:rPr kumimoji="1" lang="en-US" altLang="zh-CN" sz="3300" dirty="0">
                <a:latin typeface="Times New Roman" pitchFamily="18" charset="0"/>
                <a:ea typeface="楷体_GB2312" pitchFamily="49" charset="-122"/>
              </a:rPr>
              <a:t>= 0.5 </a:t>
            </a:r>
            <a:r>
              <a:rPr kumimoji="1" lang="zh-CN" altLang="en-US" sz="3300" dirty="0">
                <a:latin typeface="Times New Roman" pitchFamily="18" charset="0"/>
                <a:ea typeface="楷体_GB2312" pitchFamily="49" charset="-122"/>
              </a:rPr>
              <a:t>时的</a:t>
            </a:r>
            <a:r>
              <a:rPr kumimoji="1" lang="en-US" altLang="zh-CN" sz="3300" i="1" dirty="0">
                <a:latin typeface="Times New Roman" pitchFamily="18" charset="0"/>
                <a:ea typeface="楷体_GB2312" pitchFamily="49" charset="-122"/>
              </a:rPr>
              <a:t>p</a:t>
            </a:r>
            <a:r>
              <a:rPr kumimoji="1" lang="en-US" altLang="zh-CN" sz="3300" dirty="0">
                <a:latin typeface="Times New Roman" pitchFamily="18" charset="0"/>
                <a:ea typeface="楷体_GB2312" pitchFamily="49" charset="-122"/>
              </a:rPr>
              <a:t> </a:t>
            </a:r>
            <a:r>
              <a:rPr kumimoji="1" lang="zh-CN" altLang="en-US" sz="3300" dirty="0">
                <a:latin typeface="Times New Roman" pitchFamily="18" charset="0"/>
                <a:ea typeface="楷体_GB2312" pitchFamily="49" charset="-122"/>
              </a:rPr>
              <a:t>分位数 </a:t>
            </a:r>
            <a:r>
              <a:rPr kumimoji="1" lang="en-US" altLang="zh-CN" sz="3300" i="1" dirty="0">
                <a:latin typeface="Times New Roman" pitchFamily="18" charset="0"/>
                <a:ea typeface="楷体_GB2312" pitchFamily="49" charset="-122"/>
              </a:rPr>
              <a:t>x</a:t>
            </a:r>
            <a:r>
              <a:rPr kumimoji="1" lang="en-US" altLang="zh-CN" sz="3300" baseline="-25000" dirty="0">
                <a:latin typeface="Times New Roman" pitchFamily="18" charset="0"/>
                <a:ea typeface="楷体_GB2312" pitchFamily="49" charset="-122"/>
              </a:rPr>
              <a:t>0.5 </a:t>
            </a:r>
            <a:r>
              <a:rPr kumimoji="1" lang="zh-CN" altLang="en-US" sz="3300" dirty="0">
                <a:latin typeface="Times New Roman" pitchFamily="18" charset="0"/>
                <a:ea typeface="楷体_GB2312" pitchFamily="49" charset="-122"/>
              </a:rPr>
              <a:t>为</a:t>
            </a:r>
            <a:r>
              <a:rPr kumimoji="1" lang="zh-CN" altLang="en-US" sz="3300" u="sng" dirty="0">
                <a:solidFill>
                  <a:srgbClr val="FF0000"/>
                </a:solidFill>
                <a:latin typeface="Times New Roman" pitchFamily="18" charset="0"/>
                <a:ea typeface="楷体_GB2312" pitchFamily="49" charset="-122"/>
              </a:rPr>
              <a:t>中位数</a:t>
            </a:r>
            <a:r>
              <a:rPr kumimoji="1" lang="en-US" altLang="zh-CN" sz="3300" dirty="0">
                <a:solidFill>
                  <a:srgbClr val="00FF00"/>
                </a:solidFill>
                <a:latin typeface="Times New Roman" pitchFamily="18" charset="0"/>
                <a:ea typeface="楷体_GB2312" pitchFamily="49" charset="-122"/>
              </a:rPr>
              <a:t>.</a:t>
            </a:r>
          </a:p>
        </p:txBody>
      </p:sp>
    </p:spTree>
    <p:extLst>
      <p:ext uri="{BB962C8B-B14F-4D97-AF65-F5344CB8AC3E}">
        <p14:creationId xmlns:p14="http://schemas.microsoft.com/office/powerpoint/2010/main" val="1895741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4482"/>
                                        </p:tgtEl>
                                        <p:attrNameLst>
                                          <p:attrName>style.visibility</p:attrName>
                                        </p:attrNameLst>
                                      </p:cBhvr>
                                      <p:to>
                                        <p:strVal val="visible"/>
                                      </p:to>
                                    </p:set>
                                    <p:animEffect transition="in" filter="dissolve">
                                      <p:cBhvr>
                                        <p:cTn id="7" dur="500"/>
                                        <p:tgtEl>
                                          <p:spTgt spid="4044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04483"/>
                                        </p:tgtEl>
                                        <p:attrNameLst>
                                          <p:attrName>style.visibility</p:attrName>
                                        </p:attrNameLst>
                                      </p:cBhvr>
                                      <p:to>
                                        <p:strVal val="visible"/>
                                      </p:to>
                                    </p:set>
                                    <p:anim calcmode="lin" valueType="num">
                                      <p:cBhvr additive="base">
                                        <p:cTn id="12" dur="500" fill="hold"/>
                                        <p:tgtEl>
                                          <p:spTgt spid="404483"/>
                                        </p:tgtEl>
                                        <p:attrNameLst>
                                          <p:attrName>ppt_x</p:attrName>
                                        </p:attrNameLst>
                                      </p:cBhvr>
                                      <p:tavLst>
                                        <p:tav tm="0">
                                          <p:val>
                                            <p:strVal val="0-#ppt_w/2"/>
                                          </p:val>
                                        </p:tav>
                                        <p:tav tm="100000">
                                          <p:val>
                                            <p:strVal val="#ppt_x"/>
                                          </p:val>
                                        </p:tav>
                                      </p:tavLst>
                                    </p:anim>
                                    <p:anim calcmode="lin" valueType="num">
                                      <p:cBhvr additive="base">
                                        <p:cTn id="13" dur="500" fill="hold"/>
                                        <p:tgtEl>
                                          <p:spTgt spid="404483"/>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404484"/>
                                        </p:tgtEl>
                                        <p:attrNameLst>
                                          <p:attrName>style.visibility</p:attrName>
                                        </p:attrNameLst>
                                      </p:cBhvr>
                                      <p:to>
                                        <p:strVal val="visible"/>
                                      </p:to>
                                    </p:set>
                                    <p:anim calcmode="lin" valueType="num">
                                      <p:cBhvr additive="base">
                                        <p:cTn id="18" dur="500" fill="hold"/>
                                        <p:tgtEl>
                                          <p:spTgt spid="404484"/>
                                        </p:tgtEl>
                                        <p:attrNameLst>
                                          <p:attrName>ppt_x</p:attrName>
                                        </p:attrNameLst>
                                      </p:cBhvr>
                                      <p:tavLst>
                                        <p:tav tm="0">
                                          <p:val>
                                            <p:strVal val="0-#ppt_w/2"/>
                                          </p:val>
                                        </p:tav>
                                        <p:tav tm="100000">
                                          <p:val>
                                            <p:strVal val="#ppt_x"/>
                                          </p:val>
                                        </p:tav>
                                      </p:tavLst>
                                    </p:anim>
                                    <p:anim calcmode="lin" valueType="num">
                                      <p:cBhvr additive="base">
                                        <p:cTn id="19" dur="500" fill="hold"/>
                                        <p:tgtEl>
                                          <p:spTgt spid="4044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2" grpId="0" animBg="1" autoUpdateAnimBg="0"/>
      <p:bldP spid="404483" grpId="0" autoUpdateAnimBg="0"/>
      <p:bldP spid="404484" grpId="0" autoUpdateAnimBg="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258" name="Rectangle 2"/>
          <p:cNvSpPr>
            <a:spLocks noGrp="1" noChangeArrowheads="1"/>
          </p:cNvSpPr>
          <p:nvPr>
            <p:ph type="title"/>
          </p:nvPr>
        </p:nvSpPr>
        <p:spPr>
          <a:xfrm>
            <a:off x="2110041" y="117426"/>
            <a:ext cx="10080372" cy="857449"/>
          </a:xfrm>
        </p:spPr>
        <p:txBody>
          <a:bodyPr>
            <a:normAutofit/>
          </a:bodyPr>
          <a:lstStyle/>
          <a:p>
            <a:r>
              <a:rPr lang="zh-CN" altLang="en-US" dirty="0" smtClean="0">
                <a:ea typeface="宋体" pitchFamily="2" charset="-122"/>
              </a:rPr>
              <a:t> </a:t>
            </a:r>
            <a:r>
              <a:rPr lang="zh-CN" altLang="en-US" sz="4000" dirty="0" smtClean="0">
                <a:ea typeface="宋体" pitchFamily="2" charset="-122"/>
              </a:rPr>
              <a:t>五、数理统计基本概念及大数定律</a:t>
            </a:r>
            <a:endParaRPr lang="zh-CN" altLang="en-US" sz="4000" dirty="0">
              <a:latin typeface="宋体" pitchFamily="2" charset="-122"/>
              <a:ea typeface="宋体" pitchFamily="2" charset="-122"/>
            </a:endParaRPr>
          </a:p>
        </p:txBody>
      </p:sp>
      <p:sp>
        <p:nvSpPr>
          <p:cNvPr id="1248259" name="Rectangle 3"/>
          <p:cNvSpPr>
            <a:spLocks noGrp="1" noChangeArrowheads="1"/>
          </p:cNvSpPr>
          <p:nvPr>
            <p:ph type="body" sz="half" idx="1"/>
          </p:nvPr>
        </p:nvSpPr>
        <p:spPr>
          <a:xfrm>
            <a:off x="1290999" y="1143265"/>
            <a:ext cx="10751267" cy="5443210"/>
          </a:xfrm>
        </p:spPr>
        <p:txBody>
          <a:bodyPr/>
          <a:lstStyle/>
          <a:p>
            <a:pPr>
              <a:buFontTx/>
              <a:buBlip>
                <a:blip r:embed="rId4"/>
              </a:buBlip>
            </a:pPr>
            <a:r>
              <a:rPr lang="zh-CN" altLang="en-US" sz="2400" b="1" dirty="0">
                <a:solidFill>
                  <a:srgbClr val="FF0000"/>
                </a:solidFill>
                <a:latin typeface="宋体" pitchFamily="2" charset="-122"/>
                <a:ea typeface="宋体" pitchFamily="2" charset="-122"/>
              </a:rPr>
              <a:t>总体</a:t>
            </a:r>
            <a:r>
              <a:rPr lang="zh-CN" altLang="en-US" sz="2400" dirty="0">
                <a:solidFill>
                  <a:srgbClr val="996600"/>
                </a:solidFill>
                <a:latin typeface="宋体" pitchFamily="2" charset="-122"/>
                <a:ea typeface="宋体" pitchFamily="2" charset="-122"/>
              </a:rPr>
              <a:t>：</a:t>
            </a:r>
            <a:r>
              <a:rPr lang="zh-CN" altLang="en-US" sz="2400" dirty="0">
                <a:latin typeface="宋体" pitchFamily="2" charset="-122"/>
                <a:ea typeface="宋体" pitchFamily="2" charset="-122"/>
              </a:rPr>
              <a:t>研究对象的全体。如一批灯泡。</a:t>
            </a:r>
          </a:p>
          <a:p>
            <a:pPr>
              <a:buFontTx/>
              <a:buBlip>
                <a:blip r:embed="rId4"/>
              </a:buBlip>
            </a:pPr>
            <a:r>
              <a:rPr lang="zh-CN" altLang="en-US" sz="2400" b="1" dirty="0">
                <a:solidFill>
                  <a:srgbClr val="FF0000"/>
                </a:solidFill>
                <a:latin typeface="宋体" pitchFamily="2" charset="-122"/>
                <a:ea typeface="宋体" pitchFamily="2" charset="-122"/>
              </a:rPr>
              <a:t>个体</a:t>
            </a:r>
            <a:r>
              <a:rPr lang="zh-CN" altLang="en-US" sz="2400" dirty="0">
                <a:solidFill>
                  <a:srgbClr val="996600"/>
                </a:solidFill>
                <a:latin typeface="宋体" pitchFamily="2" charset="-122"/>
                <a:ea typeface="宋体" pitchFamily="2" charset="-122"/>
              </a:rPr>
              <a:t>：</a:t>
            </a:r>
            <a:r>
              <a:rPr lang="zh-CN" altLang="en-US" sz="2400" dirty="0">
                <a:latin typeface="宋体" pitchFamily="2" charset="-122"/>
                <a:ea typeface="宋体" pitchFamily="2" charset="-122"/>
              </a:rPr>
              <a:t>组成总体的每个元素。如某个灯泡。</a:t>
            </a:r>
          </a:p>
          <a:p>
            <a:pPr>
              <a:buFontTx/>
              <a:buBlip>
                <a:blip r:embed="rId4"/>
              </a:buBlip>
            </a:pPr>
            <a:r>
              <a:rPr lang="zh-CN" altLang="en-US" sz="2400" b="1" dirty="0">
                <a:solidFill>
                  <a:srgbClr val="FF0000"/>
                </a:solidFill>
                <a:latin typeface="宋体" pitchFamily="2" charset="-122"/>
                <a:ea typeface="宋体" pitchFamily="2" charset="-122"/>
              </a:rPr>
              <a:t>抽样</a:t>
            </a:r>
            <a:r>
              <a:rPr lang="zh-CN" altLang="en-US" sz="2400" dirty="0">
                <a:solidFill>
                  <a:srgbClr val="996600"/>
                </a:solidFill>
                <a:latin typeface="宋体" pitchFamily="2" charset="-122"/>
                <a:ea typeface="宋体" pitchFamily="2" charset="-122"/>
              </a:rPr>
              <a:t>：</a:t>
            </a:r>
            <a:r>
              <a:rPr lang="zh-CN" altLang="en-US" sz="2400" dirty="0">
                <a:latin typeface="宋体" pitchFamily="2" charset="-122"/>
                <a:ea typeface="宋体" pitchFamily="2" charset="-122"/>
              </a:rPr>
              <a:t>从</a:t>
            </a:r>
            <a:r>
              <a:rPr lang="zh-CN" altLang="en-US" sz="2400" b="1" dirty="0">
                <a:solidFill>
                  <a:srgbClr val="FF0000"/>
                </a:solidFill>
                <a:latin typeface="宋体" pitchFamily="2" charset="-122"/>
                <a:ea typeface="宋体" pitchFamily="2" charset="-122"/>
              </a:rPr>
              <a:t>总体</a:t>
            </a:r>
            <a:r>
              <a:rPr lang="en-US" altLang="zh-CN" sz="2400" b="1" dirty="0">
                <a:solidFill>
                  <a:srgbClr val="FF0000"/>
                </a:solidFill>
              </a:rPr>
              <a:t>X</a:t>
            </a:r>
            <a:r>
              <a:rPr lang="zh-CN" altLang="en-US" sz="2400" dirty="0">
                <a:latin typeface="宋体" pitchFamily="2" charset="-122"/>
                <a:ea typeface="宋体" pitchFamily="2" charset="-122"/>
              </a:rPr>
              <a:t>中抽取有限个个体对总体进行观察的取值过程。</a:t>
            </a:r>
          </a:p>
          <a:p>
            <a:pPr>
              <a:buFontTx/>
              <a:buBlip>
                <a:blip r:embed="rId4"/>
              </a:buBlip>
            </a:pPr>
            <a:r>
              <a:rPr lang="zh-CN" altLang="en-US" sz="2400" b="1" dirty="0">
                <a:solidFill>
                  <a:srgbClr val="FF0000"/>
                </a:solidFill>
                <a:latin typeface="宋体" pitchFamily="2" charset="-122"/>
                <a:ea typeface="宋体" pitchFamily="2" charset="-122"/>
              </a:rPr>
              <a:t>随机样本</a:t>
            </a:r>
            <a:r>
              <a:rPr lang="zh-CN" altLang="en-US" sz="2400" dirty="0">
                <a:solidFill>
                  <a:srgbClr val="996600"/>
                </a:solidFill>
                <a:latin typeface="宋体" pitchFamily="2" charset="-122"/>
                <a:ea typeface="宋体" pitchFamily="2" charset="-122"/>
              </a:rPr>
              <a:t>：</a:t>
            </a:r>
            <a:r>
              <a:rPr lang="zh-CN" altLang="en-US" sz="2400" b="1" dirty="0">
                <a:solidFill>
                  <a:srgbClr val="003366"/>
                </a:solidFill>
                <a:latin typeface="黑体" pitchFamily="49" charset="-122"/>
                <a:ea typeface="黑体" pitchFamily="49" charset="-122"/>
              </a:rPr>
              <a:t>随机</a:t>
            </a:r>
            <a:r>
              <a:rPr lang="zh-CN" altLang="en-US" sz="2400" dirty="0">
                <a:latin typeface="宋体" pitchFamily="2" charset="-122"/>
                <a:ea typeface="宋体" pitchFamily="2" charset="-122"/>
              </a:rPr>
              <a:t>抽取的</a:t>
            </a:r>
            <a:r>
              <a:rPr lang="en-US" altLang="zh-CN" sz="2400" dirty="0">
                <a:latin typeface="宋体" pitchFamily="2" charset="-122"/>
                <a:ea typeface="宋体" pitchFamily="2" charset="-122"/>
              </a:rPr>
              <a:t>n</a:t>
            </a:r>
            <a:r>
              <a:rPr lang="zh-CN" altLang="en-US" sz="2400" dirty="0">
                <a:latin typeface="宋体" pitchFamily="2" charset="-122"/>
                <a:ea typeface="宋体" pitchFamily="2" charset="-122"/>
              </a:rPr>
              <a:t>个个体的集合</a:t>
            </a:r>
            <a:r>
              <a:rPr lang="en-US" altLang="zh-CN" sz="2400" dirty="0">
                <a:latin typeface="宋体" pitchFamily="2" charset="-122"/>
                <a:ea typeface="宋体" pitchFamily="2" charset="-122"/>
              </a:rPr>
              <a:t>(X</a:t>
            </a:r>
            <a:r>
              <a:rPr lang="en-US" altLang="zh-CN" sz="2400" baseline="-25000" dirty="0">
                <a:latin typeface="宋体" pitchFamily="2" charset="-122"/>
                <a:ea typeface="宋体" pitchFamily="2" charset="-122"/>
              </a:rPr>
              <a:t>1</a:t>
            </a:r>
            <a:r>
              <a:rPr lang="en-US" altLang="zh-CN" sz="2400" dirty="0">
                <a:latin typeface="宋体" pitchFamily="2" charset="-122"/>
                <a:ea typeface="宋体" pitchFamily="2" charset="-122"/>
              </a:rPr>
              <a:t>,X</a:t>
            </a:r>
            <a:r>
              <a:rPr lang="en-US" altLang="zh-CN" sz="2400" baseline="-25000" dirty="0">
                <a:latin typeface="宋体" pitchFamily="2" charset="-122"/>
                <a:ea typeface="宋体" pitchFamily="2" charset="-122"/>
              </a:rPr>
              <a:t>2</a:t>
            </a:r>
            <a:r>
              <a:rPr lang="en-US" altLang="zh-CN" sz="2400" dirty="0">
                <a:latin typeface="宋体" pitchFamily="2" charset="-122"/>
                <a:ea typeface="宋体" pitchFamily="2" charset="-122"/>
              </a:rPr>
              <a:t>,…,</a:t>
            </a:r>
            <a:r>
              <a:rPr lang="en-US" altLang="zh-CN" sz="2400" dirty="0" err="1">
                <a:latin typeface="宋体" pitchFamily="2" charset="-122"/>
                <a:ea typeface="宋体" pitchFamily="2" charset="-122"/>
              </a:rPr>
              <a:t>X</a:t>
            </a:r>
            <a:r>
              <a:rPr lang="en-US" altLang="zh-CN" sz="2400" baseline="-25000" dirty="0" err="1">
                <a:latin typeface="宋体" pitchFamily="2" charset="-122"/>
                <a:ea typeface="宋体" pitchFamily="2" charset="-122"/>
              </a:rPr>
              <a:t>n</a:t>
            </a:r>
            <a:r>
              <a:rPr lang="en-US" altLang="zh-CN" sz="2400" dirty="0">
                <a:latin typeface="宋体" pitchFamily="2" charset="-122"/>
                <a:ea typeface="宋体" pitchFamily="2" charset="-122"/>
              </a:rPr>
              <a:t>),</a:t>
            </a:r>
            <a:r>
              <a:rPr lang="en-US" altLang="zh-CN" sz="2400" baseline="-25000" dirty="0">
                <a:latin typeface="宋体" pitchFamily="2" charset="-122"/>
                <a:ea typeface="宋体" pitchFamily="2" charset="-122"/>
              </a:rPr>
              <a:t> </a:t>
            </a:r>
            <a:r>
              <a:rPr lang="en-US" altLang="zh-CN" sz="2400" dirty="0">
                <a:latin typeface="宋体" pitchFamily="2" charset="-122"/>
                <a:ea typeface="宋体" pitchFamily="2" charset="-122"/>
              </a:rPr>
              <a:t>n</a:t>
            </a:r>
            <a:r>
              <a:rPr lang="zh-CN" altLang="en-US" sz="2400" dirty="0">
                <a:latin typeface="宋体" pitchFamily="2" charset="-122"/>
                <a:ea typeface="宋体" pitchFamily="2" charset="-122"/>
              </a:rPr>
              <a:t>为</a:t>
            </a:r>
            <a:r>
              <a:rPr lang="zh-CN" altLang="en-US" sz="2400" b="1" dirty="0">
                <a:solidFill>
                  <a:srgbClr val="FF0000"/>
                </a:solidFill>
                <a:latin typeface="宋体" pitchFamily="2" charset="-122"/>
                <a:ea typeface="宋体" pitchFamily="2" charset="-122"/>
              </a:rPr>
              <a:t>样本容量</a:t>
            </a:r>
          </a:p>
          <a:p>
            <a:pPr>
              <a:buFontTx/>
              <a:buBlip>
                <a:blip r:embed="rId4"/>
              </a:buBlip>
            </a:pPr>
            <a:r>
              <a:rPr lang="zh-CN" altLang="en-US" sz="2400" b="1" dirty="0">
                <a:solidFill>
                  <a:srgbClr val="FF0000"/>
                </a:solidFill>
                <a:latin typeface="宋体" pitchFamily="2" charset="-122"/>
                <a:ea typeface="宋体" pitchFamily="2" charset="-122"/>
              </a:rPr>
              <a:t>简单随机样本</a:t>
            </a:r>
            <a:r>
              <a:rPr lang="zh-CN" altLang="en-US" sz="2400" dirty="0">
                <a:solidFill>
                  <a:srgbClr val="996600"/>
                </a:solidFill>
                <a:latin typeface="宋体" pitchFamily="2" charset="-122"/>
                <a:ea typeface="宋体" pitchFamily="2" charset="-122"/>
              </a:rPr>
              <a:t>：</a:t>
            </a:r>
            <a:r>
              <a:rPr lang="zh-CN" altLang="en-US" sz="2400" dirty="0">
                <a:latin typeface="宋体" pitchFamily="2" charset="-122"/>
                <a:ea typeface="宋体" pitchFamily="2" charset="-122"/>
              </a:rPr>
              <a:t>满足以下两个条件的随机样本</a:t>
            </a:r>
            <a:r>
              <a:rPr lang="en-US" altLang="zh-CN" sz="2400" dirty="0">
                <a:latin typeface="宋体" pitchFamily="2" charset="-122"/>
                <a:ea typeface="宋体" pitchFamily="2" charset="-122"/>
              </a:rPr>
              <a:t>(X</a:t>
            </a:r>
            <a:r>
              <a:rPr lang="en-US" altLang="zh-CN" sz="2400" baseline="-25000" dirty="0">
                <a:latin typeface="宋体" pitchFamily="2" charset="-122"/>
                <a:ea typeface="宋体" pitchFamily="2" charset="-122"/>
              </a:rPr>
              <a:t>1</a:t>
            </a:r>
            <a:r>
              <a:rPr lang="en-US" altLang="zh-CN" sz="2400" dirty="0">
                <a:latin typeface="宋体" pitchFamily="2" charset="-122"/>
                <a:ea typeface="宋体" pitchFamily="2" charset="-122"/>
              </a:rPr>
              <a:t>,X</a:t>
            </a:r>
            <a:r>
              <a:rPr lang="en-US" altLang="zh-CN" sz="2400" baseline="-25000" dirty="0">
                <a:latin typeface="宋体" pitchFamily="2" charset="-122"/>
                <a:ea typeface="宋体" pitchFamily="2" charset="-122"/>
              </a:rPr>
              <a:t>2</a:t>
            </a:r>
            <a:r>
              <a:rPr lang="en-US" altLang="zh-CN" sz="2400" dirty="0">
                <a:latin typeface="宋体" pitchFamily="2" charset="-122"/>
                <a:ea typeface="宋体" pitchFamily="2" charset="-122"/>
              </a:rPr>
              <a:t>,…,</a:t>
            </a:r>
            <a:r>
              <a:rPr lang="en-US" altLang="zh-CN" sz="2400" dirty="0" err="1">
                <a:latin typeface="宋体" pitchFamily="2" charset="-122"/>
                <a:ea typeface="宋体" pitchFamily="2" charset="-122"/>
              </a:rPr>
              <a:t>X</a:t>
            </a:r>
            <a:r>
              <a:rPr lang="en-US" altLang="zh-CN" sz="2400" baseline="-25000" dirty="0" err="1">
                <a:latin typeface="宋体" pitchFamily="2" charset="-122"/>
                <a:ea typeface="宋体" pitchFamily="2" charset="-122"/>
              </a:rPr>
              <a:t>n</a:t>
            </a:r>
            <a:r>
              <a:rPr lang="en-US" altLang="zh-CN" sz="2400" dirty="0">
                <a:latin typeface="宋体" pitchFamily="2" charset="-122"/>
                <a:ea typeface="宋体" pitchFamily="2" charset="-122"/>
              </a:rPr>
              <a:t>)</a:t>
            </a:r>
            <a:r>
              <a:rPr lang="zh-CN" altLang="en-US" sz="2400" dirty="0">
                <a:latin typeface="宋体" pitchFamily="2" charset="-122"/>
                <a:ea typeface="宋体" pitchFamily="2" charset="-122"/>
              </a:rPr>
              <a:t>称  	         为简单随机样本。</a:t>
            </a:r>
          </a:p>
          <a:p>
            <a:pPr>
              <a:buFontTx/>
              <a:buNone/>
            </a:pPr>
            <a:r>
              <a:rPr lang="zh-CN" altLang="en-US" sz="2400" dirty="0">
                <a:latin typeface="宋体" pitchFamily="2" charset="-122"/>
                <a:ea typeface="宋体" pitchFamily="2" charset="-122"/>
              </a:rPr>
              <a:t>		</a:t>
            </a:r>
            <a:r>
              <a:rPr lang="en-US" altLang="zh-CN" sz="2400" b="1" dirty="0">
                <a:solidFill>
                  <a:srgbClr val="FF0000"/>
                </a:solidFill>
                <a:latin typeface="宋体" pitchFamily="2" charset="-122"/>
                <a:ea typeface="宋体" pitchFamily="2" charset="-122"/>
              </a:rPr>
              <a:t>1. </a:t>
            </a:r>
            <a:r>
              <a:rPr lang="zh-CN" altLang="en-US" sz="2400" b="1" dirty="0">
                <a:solidFill>
                  <a:srgbClr val="FF0000"/>
                </a:solidFill>
                <a:latin typeface="宋体" pitchFamily="2" charset="-122"/>
                <a:ea typeface="宋体" pitchFamily="2" charset="-122"/>
              </a:rPr>
              <a:t>每个</a:t>
            </a:r>
            <a:r>
              <a:rPr lang="en-US" altLang="zh-CN" sz="2400" b="1" dirty="0">
                <a:solidFill>
                  <a:srgbClr val="FF0000"/>
                </a:solidFill>
                <a:latin typeface="宋体" pitchFamily="2" charset="-122"/>
                <a:ea typeface="宋体" pitchFamily="2" charset="-122"/>
              </a:rPr>
              <a:t>X</a:t>
            </a:r>
            <a:r>
              <a:rPr lang="en-US" altLang="zh-CN" sz="2400" b="1" baseline="-25000" dirty="0">
                <a:solidFill>
                  <a:srgbClr val="FF0000"/>
                </a:solidFill>
                <a:latin typeface="宋体" pitchFamily="2" charset="-122"/>
                <a:ea typeface="宋体" pitchFamily="2" charset="-122"/>
              </a:rPr>
              <a:t>i</a:t>
            </a:r>
            <a:r>
              <a:rPr lang="zh-CN" altLang="en-US" sz="2400" b="1" dirty="0">
                <a:solidFill>
                  <a:srgbClr val="FF0000"/>
                </a:solidFill>
                <a:latin typeface="宋体" pitchFamily="2" charset="-122"/>
                <a:ea typeface="宋体" pitchFamily="2" charset="-122"/>
              </a:rPr>
              <a:t>与</a:t>
            </a:r>
            <a:r>
              <a:rPr lang="en-US" altLang="zh-CN" sz="2400" b="1" dirty="0">
                <a:solidFill>
                  <a:srgbClr val="FF0000"/>
                </a:solidFill>
                <a:latin typeface="宋体" pitchFamily="2" charset="-122"/>
                <a:ea typeface="宋体" pitchFamily="2" charset="-122"/>
              </a:rPr>
              <a:t>X</a:t>
            </a:r>
            <a:r>
              <a:rPr lang="zh-CN" altLang="en-US" sz="2400" b="1" dirty="0">
                <a:solidFill>
                  <a:srgbClr val="FF0000"/>
                </a:solidFill>
                <a:latin typeface="宋体" pitchFamily="2" charset="-122"/>
                <a:ea typeface="宋体" pitchFamily="2" charset="-122"/>
              </a:rPr>
              <a:t>同分布</a:t>
            </a:r>
          </a:p>
          <a:p>
            <a:pPr>
              <a:buFontTx/>
              <a:buNone/>
            </a:pPr>
            <a:r>
              <a:rPr lang="zh-CN" altLang="en-US" sz="2400" b="1" dirty="0">
                <a:solidFill>
                  <a:srgbClr val="FF0000"/>
                </a:solidFill>
                <a:latin typeface="宋体" pitchFamily="2" charset="-122"/>
                <a:ea typeface="宋体" pitchFamily="2" charset="-122"/>
              </a:rPr>
              <a:t>		</a:t>
            </a:r>
            <a:r>
              <a:rPr lang="en-US" altLang="zh-CN" sz="2400" b="1" dirty="0">
                <a:solidFill>
                  <a:srgbClr val="FF0000"/>
                </a:solidFill>
                <a:latin typeface="宋体" pitchFamily="2" charset="-122"/>
                <a:ea typeface="宋体" pitchFamily="2" charset="-122"/>
              </a:rPr>
              <a:t>2. X</a:t>
            </a:r>
            <a:r>
              <a:rPr lang="en-US" altLang="zh-CN" sz="2400" b="1" baseline="-25000" dirty="0">
                <a:solidFill>
                  <a:srgbClr val="FF0000"/>
                </a:solidFill>
                <a:latin typeface="宋体" pitchFamily="2" charset="-122"/>
                <a:ea typeface="宋体" pitchFamily="2" charset="-122"/>
              </a:rPr>
              <a:t>1</a:t>
            </a:r>
            <a:r>
              <a:rPr lang="en-US" altLang="zh-CN" sz="2400" b="1" dirty="0">
                <a:solidFill>
                  <a:srgbClr val="FF0000"/>
                </a:solidFill>
                <a:latin typeface="宋体" pitchFamily="2" charset="-122"/>
                <a:ea typeface="宋体" pitchFamily="2" charset="-122"/>
              </a:rPr>
              <a:t>,X</a:t>
            </a:r>
            <a:r>
              <a:rPr lang="en-US" altLang="zh-CN" sz="2400" b="1" baseline="-25000" dirty="0">
                <a:solidFill>
                  <a:srgbClr val="FF0000"/>
                </a:solidFill>
                <a:latin typeface="宋体" pitchFamily="2" charset="-122"/>
                <a:ea typeface="宋体" pitchFamily="2" charset="-122"/>
              </a:rPr>
              <a:t>2</a:t>
            </a:r>
            <a:r>
              <a:rPr lang="en-US" altLang="zh-CN" sz="2400" b="1" dirty="0">
                <a:solidFill>
                  <a:srgbClr val="FF0000"/>
                </a:solidFill>
                <a:latin typeface="宋体" pitchFamily="2" charset="-122"/>
                <a:ea typeface="宋体" pitchFamily="2" charset="-122"/>
              </a:rPr>
              <a:t>,…,</a:t>
            </a:r>
            <a:r>
              <a:rPr lang="en-US" altLang="zh-CN" sz="2400" b="1" dirty="0" err="1">
                <a:solidFill>
                  <a:srgbClr val="FF0000"/>
                </a:solidFill>
                <a:latin typeface="宋体" pitchFamily="2" charset="-122"/>
                <a:ea typeface="宋体" pitchFamily="2" charset="-122"/>
              </a:rPr>
              <a:t>X</a:t>
            </a:r>
            <a:r>
              <a:rPr lang="en-US" altLang="zh-CN" sz="2400" b="1" baseline="-25000" dirty="0" err="1">
                <a:solidFill>
                  <a:srgbClr val="FF0000"/>
                </a:solidFill>
                <a:latin typeface="宋体" pitchFamily="2" charset="-122"/>
                <a:ea typeface="宋体" pitchFamily="2" charset="-122"/>
              </a:rPr>
              <a:t>n</a:t>
            </a:r>
            <a:r>
              <a:rPr lang="zh-CN" altLang="en-US" sz="2400" b="1" dirty="0">
                <a:solidFill>
                  <a:srgbClr val="FF0000"/>
                </a:solidFill>
                <a:latin typeface="宋体" pitchFamily="2" charset="-122"/>
                <a:ea typeface="宋体" pitchFamily="2" charset="-122"/>
              </a:rPr>
              <a:t>是相互独立的随机变量</a:t>
            </a:r>
          </a:p>
          <a:p>
            <a:pPr>
              <a:buFontTx/>
              <a:buNone/>
            </a:pPr>
            <a:r>
              <a:rPr lang="en-US" altLang="zh-CN" sz="2400" dirty="0" smtClean="0">
                <a:solidFill>
                  <a:srgbClr val="996600"/>
                </a:solidFill>
                <a:latin typeface="宋体" pitchFamily="2" charset="-122"/>
                <a:ea typeface="宋体" pitchFamily="2" charset="-122"/>
              </a:rPr>
              <a:t>[</a:t>
            </a:r>
            <a:r>
              <a:rPr lang="zh-CN" altLang="en-US" sz="2400" dirty="0">
                <a:solidFill>
                  <a:srgbClr val="996600"/>
                </a:solidFill>
                <a:latin typeface="宋体" pitchFamily="2" charset="-122"/>
                <a:ea typeface="宋体" pitchFamily="2" charset="-122"/>
              </a:rPr>
              <a:t>说明</a:t>
            </a:r>
            <a:r>
              <a:rPr lang="en-US" altLang="zh-CN" sz="2400" dirty="0">
                <a:solidFill>
                  <a:srgbClr val="996600"/>
                </a:solidFill>
                <a:latin typeface="宋体" pitchFamily="2" charset="-122"/>
                <a:ea typeface="宋体" pitchFamily="2" charset="-122"/>
              </a:rPr>
              <a:t>]</a:t>
            </a:r>
            <a:r>
              <a:rPr lang="zh-CN" altLang="en-US" sz="2400" dirty="0">
                <a:solidFill>
                  <a:srgbClr val="996600"/>
                </a:solidFill>
                <a:latin typeface="宋体" pitchFamily="2" charset="-122"/>
                <a:ea typeface="宋体" pitchFamily="2" charset="-122"/>
              </a:rPr>
              <a:t>：</a:t>
            </a:r>
            <a:r>
              <a:rPr lang="zh-CN" altLang="en-US" sz="2400" dirty="0">
                <a:latin typeface="宋体" pitchFamily="2" charset="-122"/>
                <a:ea typeface="宋体" pitchFamily="2" charset="-122"/>
              </a:rPr>
              <a:t>后面提到的样本均指简单随机样本，由概率论知，若总体</a:t>
            </a:r>
            <a:r>
              <a:rPr lang="en-US" altLang="zh-CN" sz="2400" dirty="0">
                <a:latin typeface="宋体" pitchFamily="2" charset="-122"/>
                <a:ea typeface="宋体" pitchFamily="2" charset="-122"/>
              </a:rPr>
              <a:t>X	 </a:t>
            </a:r>
            <a:r>
              <a:rPr lang="zh-CN" altLang="en-US" sz="2400" dirty="0">
                <a:latin typeface="宋体" pitchFamily="2" charset="-122"/>
                <a:ea typeface="宋体" pitchFamily="2" charset="-122"/>
              </a:rPr>
              <a:t>具有概率密度</a:t>
            </a:r>
            <a:r>
              <a:rPr lang="en-US" altLang="zh-CN" sz="2400" dirty="0">
                <a:latin typeface="宋体" pitchFamily="2" charset="-122"/>
                <a:ea typeface="宋体" pitchFamily="2" charset="-122"/>
              </a:rPr>
              <a:t>f(x)</a:t>
            </a:r>
            <a:r>
              <a:rPr lang="zh-CN" altLang="en-US" sz="2400" dirty="0" smtClean="0">
                <a:latin typeface="宋体" pitchFamily="2" charset="-122"/>
                <a:ea typeface="宋体" pitchFamily="2" charset="-122"/>
              </a:rPr>
              <a:t>，则</a:t>
            </a:r>
            <a:r>
              <a:rPr lang="zh-CN" altLang="en-US" sz="2400" dirty="0">
                <a:latin typeface="宋体" pitchFamily="2" charset="-122"/>
                <a:ea typeface="宋体" pitchFamily="2" charset="-122"/>
              </a:rPr>
              <a:t>样本（</a:t>
            </a:r>
            <a:r>
              <a:rPr lang="en-US" altLang="zh-CN" sz="2400" dirty="0">
                <a:latin typeface="宋体" pitchFamily="2" charset="-122"/>
                <a:ea typeface="宋体" pitchFamily="2" charset="-122"/>
              </a:rPr>
              <a:t>X</a:t>
            </a:r>
            <a:r>
              <a:rPr lang="en-US" altLang="zh-CN" sz="2400" baseline="-25000" dirty="0">
                <a:latin typeface="宋体" pitchFamily="2" charset="-122"/>
                <a:ea typeface="宋体" pitchFamily="2" charset="-122"/>
              </a:rPr>
              <a:t>1</a:t>
            </a:r>
            <a:r>
              <a:rPr lang="en-US" altLang="zh-CN" sz="2400" dirty="0">
                <a:latin typeface="宋体" pitchFamily="2" charset="-122"/>
                <a:ea typeface="宋体" pitchFamily="2" charset="-122"/>
              </a:rPr>
              <a:t>,X</a:t>
            </a:r>
            <a:r>
              <a:rPr lang="en-US" altLang="zh-CN" sz="2400" baseline="-25000" dirty="0">
                <a:latin typeface="宋体" pitchFamily="2" charset="-122"/>
                <a:ea typeface="宋体" pitchFamily="2" charset="-122"/>
              </a:rPr>
              <a:t>2</a:t>
            </a:r>
            <a:r>
              <a:rPr lang="en-US" altLang="zh-CN" sz="2400" dirty="0">
                <a:latin typeface="宋体" pitchFamily="2" charset="-122"/>
                <a:ea typeface="宋体" pitchFamily="2" charset="-122"/>
              </a:rPr>
              <a:t>,…,</a:t>
            </a:r>
            <a:r>
              <a:rPr lang="en-US" altLang="zh-CN" sz="2400" dirty="0" err="1">
                <a:latin typeface="宋体" pitchFamily="2" charset="-122"/>
                <a:ea typeface="宋体" pitchFamily="2" charset="-122"/>
              </a:rPr>
              <a:t>X</a:t>
            </a:r>
            <a:r>
              <a:rPr lang="en-US" altLang="zh-CN" sz="2400" baseline="-25000" dirty="0" err="1">
                <a:latin typeface="宋体" pitchFamily="2" charset="-122"/>
                <a:ea typeface="宋体" pitchFamily="2" charset="-122"/>
              </a:rPr>
              <a:t>n</a:t>
            </a:r>
            <a:r>
              <a:rPr lang="zh-CN" altLang="en-US" sz="2400" dirty="0">
                <a:latin typeface="宋体" pitchFamily="2" charset="-122"/>
                <a:ea typeface="宋体" pitchFamily="2" charset="-122"/>
              </a:rPr>
              <a:t>）具有联合密度函数：</a:t>
            </a:r>
          </a:p>
        </p:txBody>
      </p:sp>
      <p:graphicFrame>
        <p:nvGraphicFramePr>
          <p:cNvPr id="1248263" name="Object 7"/>
          <p:cNvGraphicFramePr>
            <a:graphicFrameLocks noGrp="1" noChangeAspect="1"/>
          </p:cNvGraphicFramePr>
          <p:nvPr>
            <p:ph sz="half" idx="2"/>
            <p:extLst>
              <p:ext uri="{D42A27DB-BD31-4B8C-83A1-F6EECF244321}">
                <p14:modId xmlns:p14="http://schemas.microsoft.com/office/powerpoint/2010/main" val="759907344"/>
              </p:ext>
            </p:extLst>
          </p:nvPr>
        </p:nvGraphicFramePr>
        <p:xfrm>
          <a:off x="3214886" y="5518026"/>
          <a:ext cx="4023260" cy="749474"/>
        </p:xfrm>
        <a:graphic>
          <a:graphicData uri="http://schemas.openxmlformats.org/presentationml/2006/ole">
            <mc:AlternateContent xmlns:mc="http://schemas.openxmlformats.org/markup-compatibility/2006">
              <mc:Choice xmlns:v="urn:schemas-microsoft-com:vml" Requires="v">
                <p:oleObj spid="_x0000_s356414" name="Equation" r:id="rId5" imgW="1688760" imgH="419040" progId="Equation.DSMT4">
                  <p:embed/>
                </p:oleObj>
              </mc:Choice>
              <mc:Fallback>
                <p:oleObj name="Equation" r:id="rId5" imgW="1688760" imgH="419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4886" y="5518026"/>
                        <a:ext cx="4023260" cy="74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p:cNvSpPr/>
          <p:nvPr/>
        </p:nvSpPr>
        <p:spPr>
          <a:xfrm>
            <a:off x="243538" y="621482"/>
            <a:ext cx="2236510" cy="584775"/>
          </a:xfrm>
          <a:prstGeom prst="rect">
            <a:avLst/>
          </a:prstGeom>
        </p:spPr>
        <p:txBody>
          <a:bodyPr wrap="none">
            <a:spAutoFit/>
          </a:bodyPr>
          <a:lstStyle/>
          <a:p>
            <a:r>
              <a:rPr lang="zh-CN" altLang="en-US" sz="3200" dirty="0" smtClean="0">
                <a:latin typeface="宋体" pitchFamily="2" charset="-122"/>
                <a:ea typeface="宋体" pitchFamily="2" charset="-122"/>
              </a:rPr>
              <a:t>总体</a:t>
            </a:r>
            <a:r>
              <a:rPr lang="zh-CN" altLang="en-US" sz="3200" dirty="0">
                <a:latin typeface="宋体" pitchFamily="2" charset="-122"/>
                <a:ea typeface="宋体" pitchFamily="2" charset="-122"/>
              </a:rPr>
              <a:t>和样本</a:t>
            </a:r>
            <a:endParaRPr lang="zh-CN" altLang="en-US" sz="3200" dirty="0"/>
          </a:p>
        </p:txBody>
      </p:sp>
    </p:spTree>
    <p:extLst>
      <p:ext uri="{BB962C8B-B14F-4D97-AF65-F5344CB8AC3E}">
        <p14:creationId xmlns:p14="http://schemas.microsoft.com/office/powerpoint/2010/main" val="134419610"/>
      </p:ext>
    </p:extLst>
  </p:cSld>
  <p:clrMapOvr>
    <a:masterClrMapping/>
  </p:clrMapOvr>
  <p:transition spd="med">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248259">
                                            <p:txEl>
                                              <p:pRg st="0" end="0"/>
                                            </p:txEl>
                                          </p:spTgt>
                                        </p:tgtEl>
                                        <p:attrNameLst>
                                          <p:attrName>style.visibility</p:attrName>
                                        </p:attrNameLst>
                                      </p:cBhvr>
                                      <p:to>
                                        <p:strVal val="visible"/>
                                      </p:to>
                                    </p:set>
                                    <p:anim calcmode="lin" valueType="num">
                                      <p:cBhvr additive="base">
                                        <p:cTn id="7" dur="1000" fill="hold"/>
                                        <p:tgtEl>
                                          <p:spTgt spid="1248259">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12482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248259">
                                            <p:txEl>
                                              <p:pRg st="1" end="1"/>
                                            </p:txEl>
                                          </p:spTgt>
                                        </p:tgtEl>
                                        <p:attrNameLst>
                                          <p:attrName>style.visibility</p:attrName>
                                        </p:attrNameLst>
                                      </p:cBhvr>
                                      <p:to>
                                        <p:strVal val="visible"/>
                                      </p:to>
                                    </p:set>
                                    <p:anim calcmode="lin" valueType="num">
                                      <p:cBhvr additive="base">
                                        <p:cTn id="13" dur="1000" fill="hold"/>
                                        <p:tgtEl>
                                          <p:spTgt spid="1248259">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12482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248259">
                                            <p:txEl>
                                              <p:pRg st="2" end="2"/>
                                            </p:txEl>
                                          </p:spTgt>
                                        </p:tgtEl>
                                        <p:attrNameLst>
                                          <p:attrName>style.visibility</p:attrName>
                                        </p:attrNameLst>
                                      </p:cBhvr>
                                      <p:to>
                                        <p:strVal val="visible"/>
                                      </p:to>
                                    </p:set>
                                    <p:anim calcmode="lin" valueType="num">
                                      <p:cBhvr additive="base">
                                        <p:cTn id="19" dur="1000" fill="hold"/>
                                        <p:tgtEl>
                                          <p:spTgt spid="1248259">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12482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248259">
                                            <p:txEl>
                                              <p:pRg st="3" end="3"/>
                                            </p:txEl>
                                          </p:spTgt>
                                        </p:tgtEl>
                                        <p:attrNameLst>
                                          <p:attrName>style.visibility</p:attrName>
                                        </p:attrNameLst>
                                      </p:cBhvr>
                                      <p:to>
                                        <p:strVal val="visible"/>
                                      </p:to>
                                    </p:set>
                                    <p:anim calcmode="lin" valueType="num">
                                      <p:cBhvr additive="base">
                                        <p:cTn id="25" dur="1000" fill="hold"/>
                                        <p:tgtEl>
                                          <p:spTgt spid="1248259">
                                            <p:txEl>
                                              <p:pRg st="3" end="3"/>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124825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248259">
                                            <p:txEl>
                                              <p:pRg st="4" end="4"/>
                                            </p:txEl>
                                          </p:spTgt>
                                        </p:tgtEl>
                                        <p:attrNameLst>
                                          <p:attrName>style.visibility</p:attrName>
                                        </p:attrNameLst>
                                      </p:cBhvr>
                                      <p:to>
                                        <p:strVal val="visible"/>
                                      </p:to>
                                    </p:set>
                                    <p:anim calcmode="lin" valueType="num">
                                      <p:cBhvr additive="base">
                                        <p:cTn id="31" dur="1000" fill="hold"/>
                                        <p:tgtEl>
                                          <p:spTgt spid="1248259">
                                            <p:txEl>
                                              <p:pRg st="4" end="4"/>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124825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9" presetClass="entr" presetSubtype="0" fill="hold" nodeType="clickEffect">
                                  <p:stCondLst>
                                    <p:cond delay="0"/>
                                  </p:stCondLst>
                                  <p:childTnLst>
                                    <p:set>
                                      <p:cBhvr>
                                        <p:cTn id="36" dur="1" fill="hold">
                                          <p:stCondLst>
                                            <p:cond delay="0"/>
                                          </p:stCondLst>
                                        </p:cTn>
                                        <p:tgtEl>
                                          <p:spTgt spid="1248259">
                                            <p:txEl>
                                              <p:pRg st="5" end="5"/>
                                            </p:txEl>
                                          </p:spTgt>
                                        </p:tgtEl>
                                        <p:attrNameLst>
                                          <p:attrName>style.visibility</p:attrName>
                                        </p:attrNameLst>
                                      </p:cBhvr>
                                      <p:to>
                                        <p:strVal val="visible"/>
                                      </p:to>
                                    </p:set>
                                    <p:anim calcmode="lin" valueType="num">
                                      <p:cBhvr>
                                        <p:cTn id="37" dur="1000" fill="hold"/>
                                        <p:tgtEl>
                                          <p:spTgt spid="1248259">
                                            <p:txEl>
                                              <p:pRg st="5" end="5"/>
                                            </p:txEl>
                                          </p:spTgt>
                                        </p:tgtEl>
                                        <p:attrNameLst>
                                          <p:attrName>ppt_x</p:attrName>
                                        </p:attrNameLst>
                                      </p:cBhvr>
                                      <p:tavLst>
                                        <p:tav tm="0">
                                          <p:val>
                                            <p:strVal val="#ppt_x-.2"/>
                                          </p:val>
                                        </p:tav>
                                        <p:tav tm="100000">
                                          <p:val>
                                            <p:strVal val="#ppt_x"/>
                                          </p:val>
                                        </p:tav>
                                      </p:tavLst>
                                    </p:anim>
                                    <p:anim calcmode="lin" valueType="num">
                                      <p:cBhvr>
                                        <p:cTn id="38" dur="1000" fill="hold"/>
                                        <p:tgtEl>
                                          <p:spTgt spid="1248259">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39" dur="1000"/>
                                        <p:tgtEl>
                                          <p:spTgt spid="1248259">
                                            <p:txEl>
                                              <p:pRg st="5" end="5"/>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9" presetClass="entr" presetSubtype="0" fill="hold" nodeType="clickEffect">
                                  <p:stCondLst>
                                    <p:cond delay="0"/>
                                  </p:stCondLst>
                                  <p:childTnLst>
                                    <p:set>
                                      <p:cBhvr>
                                        <p:cTn id="43" dur="1" fill="hold">
                                          <p:stCondLst>
                                            <p:cond delay="0"/>
                                          </p:stCondLst>
                                        </p:cTn>
                                        <p:tgtEl>
                                          <p:spTgt spid="1248259">
                                            <p:txEl>
                                              <p:pRg st="6" end="6"/>
                                            </p:txEl>
                                          </p:spTgt>
                                        </p:tgtEl>
                                        <p:attrNameLst>
                                          <p:attrName>style.visibility</p:attrName>
                                        </p:attrNameLst>
                                      </p:cBhvr>
                                      <p:to>
                                        <p:strVal val="visible"/>
                                      </p:to>
                                    </p:set>
                                    <p:anim calcmode="lin" valueType="num">
                                      <p:cBhvr>
                                        <p:cTn id="44" dur="1000" fill="hold"/>
                                        <p:tgtEl>
                                          <p:spTgt spid="1248259">
                                            <p:txEl>
                                              <p:pRg st="6" end="6"/>
                                            </p:txEl>
                                          </p:spTgt>
                                        </p:tgtEl>
                                        <p:attrNameLst>
                                          <p:attrName>ppt_x</p:attrName>
                                        </p:attrNameLst>
                                      </p:cBhvr>
                                      <p:tavLst>
                                        <p:tav tm="0">
                                          <p:val>
                                            <p:strVal val="#ppt_x-.2"/>
                                          </p:val>
                                        </p:tav>
                                        <p:tav tm="100000">
                                          <p:val>
                                            <p:strVal val="#ppt_x"/>
                                          </p:val>
                                        </p:tav>
                                      </p:tavLst>
                                    </p:anim>
                                    <p:anim calcmode="lin" valueType="num">
                                      <p:cBhvr>
                                        <p:cTn id="45" dur="1000" fill="hold"/>
                                        <p:tgtEl>
                                          <p:spTgt spid="1248259">
                                            <p:txEl>
                                              <p:pRg st="6" end="6"/>
                                            </p:txEl>
                                          </p:spTgt>
                                        </p:tgtEl>
                                        <p:attrNameLst>
                                          <p:attrName>ppt_y</p:attrName>
                                        </p:attrNameLst>
                                      </p:cBhvr>
                                      <p:tavLst>
                                        <p:tav tm="0">
                                          <p:val>
                                            <p:strVal val="#ppt_y"/>
                                          </p:val>
                                        </p:tav>
                                        <p:tav tm="100000">
                                          <p:val>
                                            <p:strVal val="#ppt_y"/>
                                          </p:val>
                                        </p:tav>
                                      </p:tavLst>
                                    </p:anim>
                                    <p:animEffect transition="in" filter="wipe(right)" prLst="gradientSize: 0.1">
                                      <p:cBhvr>
                                        <p:cTn id="46" dur="1000"/>
                                        <p:tgtEl>
                                          <p:spTgt spid="1248259">
                                            <p:txEl>
                                              <p:pRg st="6" end="6"/>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nodeType="clickEffect">
                                  <p:stCondLst>
                                    <p:cond delay="0"/>
                                  </p:stCondLst>
                                  <p:childTnLst>
                                    <p:set>
                                      <p:cBhvr>
                                        <p:cTn id="50" dur="1" fill="hold">
                                          <p:stCondLst>
                                            <p:cond delay="0"/>
                                          </p:stCondLst>
                                        </p:cTn>
                                        <p:tgtEl>
                                          <p:spTgt spid="1248259">
                                            <p:txEl>
                                              <p:pRg st="7" end="7"/>
                                            </p:txEl>
                                          </p:spTgt>
                                        </p:tgtEl>
                                        <p:attrNameLst>
                                          <p:attrName>style.visibility</p:attrName>
                                        </p:attrNameLst>
                                      </p:cBhvr>
                                      <p:to>
                                        <p:strVal val="visible"/>
                                      </p:to>
                                    </p:set>
                                    <p:animEffect transition="in" filter="wipe(up)">
                                      <p:cBhvr>
                                        <p:cTn id="51" dur="2000"/>
                                        <p:tgtEl>
                                          <p:spTgt spid="1248259">
                                            <p:txEl>
                                              <p:pRg st="7" end="7"/>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2" presetClass="entr" presetSubtype="4" fill="hold" nodeType="clickEffect">
                                  <p:stCondLst>
                                    <p:cond delay="0"/>
                                  </p:stCondLst>
                                  <p:childTnLst>
                                    <p:set>
                                      <p:cBhvr>
                                        <p:cTn id="55" dur="1" fill="hold">
                                          <p:stCondLst>
                                            <p:cond delay="0"/>
                                          </p:stCondLst>
                                        </p:cTn>
                                        <p:tgtEl>
                                          <p:spTgt spid="1248263"/>
                                        </p:tgtEl>
                                        <p:attrNameLst>
                                          <p:attrName>style.visibility</p:attrName>
                                        </p:attrNameLst>
                                      </p:cBhvr>
                                      <p:to>
                                        <p:strVal val="visible"/>
                                      </p:to>
                                    </p:set>
                                    <p:animEffect transition="in" filter="slide(fromBottom)">
                                      <p:cBhvr>
                                        <p:cTn id="56" dur="1000"/>
                                        <p:tgtEl>
                                          <p:spTgt spid="1248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77378" name="Object 2"/>
          <p:cNvGraphicFramePr>
            <a:graphicFrameLocks noChangeAspect="1"/>
          </p:cNvGraphicFramePr>
          <p:nvPr/>
        </p:nvGraphicFramePr>
        <p:xfrm>
          <a:off x="4653945" y="1700607"/>
          <a:ext cx="3174587" cy="530348"/>
        </p:xfrm>
        <a:graphic>
          <a:graphicData uri="http://schemas.openxmlformats.org/presentationml/2006/ole">
            <mc:AlternateContent xmlns:mc="http://schemas.openxmlformats.org/markup-compatibility/2006">
              <mc:Choice xmlns:v="urn:schemas-microsoft-com:vml" Requires="v">
                <p:oleObj spid="_x0000_s357614" name="公式" r:id="rId3" imgW="1028520" imgH="228600" progId="Equation.3">
                  <p:embed/>
                </p:oleObj>
              </mc:Choice>
              <mc:Fallback>
                <p:oleObj name="公式" r:id="rId3" imgW="10285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3945" y="1700607"/>
                        <a:ext cx="3174587" cy="530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77380" name="Text Box 4"/>
          <p:cNvSpPr txBox="1">
            <a:spLocks noChangeArrowheads="1"/>
          </p:cNvSpPr>
          <p:nvPr/>
        </p:nvSpPr>
        <p:spPr bwMode="auto">
          <a:xfrm>
            <a:off x="891002" y="1052757"/>
            <a:ext cx="9697304"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buClrTx/>
              <a:buSzTx/>
              <a:buFontTx/>
              <a:buNone/>
            </a:pPr>
            <a:r>
              <a:rPr kumimoji="1" lang="zh-CN" altLang="en-US" sz="3300" b="1">
                <a:solidFill>
                  <a:schemeClr val="accent2"/>
                </a:solidFill>
                <a:latin typeface="Times New Roman" pitchFamily="18" charset="0"/>
              </a:rPr>
              <a:t>样本：</a:t>
            </a:r>
            <a:r>
              <a:rPr kumimoji="1" lang="en-US" altLang="zh-CN" sz="3300" b="1">
                <a:latin typeface="Times New Roman" pitchFamily="18" charset="0"/>
              </a:rPr>
              <a:t>(1)</a:t>
            </a:r>
            <a:r>
              <a:rPr kumimoji="1" lang="zh-CN" altLang="en-US" sz="3300" b="1">
                <a:latin typeface="Times New Roman" pitchFamily="18" charset="0"/>
              </a:rPr>
              <a:t>从总体中随机抽取</a:t>
            </a:r>
            <a:r>
              <a:rPr kumimoji="1" lang="en-US" altLang="zh-CN" sz="3300" b="1">
                <a:latin typeface="Times New Roman" pitchFamily="18" charset="0"/>
              </a:rPr>
              <a:t>n</a:t>
            </a:r>
            <a:r>
              <a:rPr kumimoji="1" lang="zh-CN" altLang="en-US" sz="3300" b="1">
                <a:latin typeface="Times New Roman" pitchFamily="18" charset="0"/>
              </a:rPr>
              <a:t>个个体</a:t>
            </a:r>
          </a:p>
        </p:txBody>
      </p:sp>
      <p:graphicFrame>
        <p:nvGraphicFramePr>
          <p:cNvPr id="2277381" name="Object 5"/>
          <p:cNvGraphicFramePr>
            <a:graphicFrameLocks noChangeAspect="1"/>
          </p:cNvGraphicFramePr>
          <p:nvPr/>
        </p:nvGraphicFramePr>
        <p:xfrm>
          <a:off x="8586199" y="1052757"/>
          <a:ext cx="2979879" cy="530348"/>
        </p:xfrm>
        <a:graphic>
          <a:graphicData uri="http://schemas.openxmlformats.org/presentationml/2006/ole">
            <mc:AlternateContent xmlns:mc="http://schemas.openxmlformats.org/markup-compatibility/2006">
              <mc:Choice xmlns:v="urn:schemas-microsoft-com:vml" Requires="v">
                <p:oleObj spid="_x0000_s357615" name="公式" r:id="rId5" imgW="965160" imgH="228600" progId="Equation.3">
                  <p:embed/>
                </p:oleObj>
              </mc:Choice>
              <mc:Fallback>
                <p:oleObj name="公式" r:id="rId5" imgW="9651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6199" y="1052757"/>
                        <a:ext cx="2979879" cy="530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77382" name="Text Box 6"/>
          <p:cNvSpPr txBox="1">
            <a:spLocks noChangeArrowheads="1"/>
          </p:cNvSpPr>
          <p:nvPr/>
        </p:nvSpPr>
        <p:spPr bwMode="auto">
          <a:xfrm>
            <a:off x="1468775" y="1700607"/>
            <a:ext cx="9695189"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buClrTx/>
              <a:buSzTx/>
              <a:buFontTx/>
              <a:buNone/>
            </a:pPr>
            <a:r>
              <a:rPr lang="en-US" altLang="zh-CN" sz="3300" b="1" dirty="0">
                <a:latin typeface="Times New Roman" pitchFamily="18" charset="0"/>
              </a:rPr>
              <a:t>n</a:t>
            </a:r>
            <a:r>
              <a:rPr lang="zh-CN" altLang="en-US" sz="3300" b="1" dirty="0">
                <a:latin typeface="Times New Roman" pitchFamily="18" charset="0"/>
              </a:rPr>
              <a:t>维随机变量    </a:t>
            </a:r>
            <a:r>
              <a:rPr lang="zh-CN" altLang="en-US" sz="3300" b="1" dirty="0" smtClean="0">
                <a:latin typeface="Times New Roman" pitchFamily="18" charset="0"/>
              </a:rPr>
              <a:t>                                  </a:t>
            </a:r>
            <a:r>
              <a:rPr lang="zh-CN" altLang="en-US" sz="3300" b="1" dirty="0">
                <a:latin typeface="Times New Roman" pitchFamily="18" charset="0"/>
              </a:rPr>
              <a:t>就是一个</a:t>
            </a:r>
            <a:r>
              <a:rPr lang="zh-CN" altLang="en-US" sz="3300" b="1" dirty="0">
                <a:solidFill>
                  <a:schemeClr val="accent2"/>
                </a:solidFill>
                <a:latin typeface="Times New Roman" pitchFamily="18" charset="0"/>
              </a:rPr>
              <a:t>样本</a:t>
            </a:r>
            <a:r>
              <a:rPr lang="zh-CN" altLang="en-US" sz="3300" b="1" dirty="0">
                <a:latin typeface="Times New Roman" pitchFamily="18" charset="0"/>
              </a:rPr>
              <a:t>，</a:t>
            </a:r>
            <a:endParaRPr kumimoji="1" lang="zh-CN" altLang="en-US" sz="3300" b="1" dirty="0">
              <a:latin typeface="Times New Roman" pitchFamily="18" charset="0"/>
            </a:endParaRPr>
          </a:p>
        </p:txBody>
      </p:sp>
      <p:sp>
        <p:nvSpPr>
          <p:cNvPr id="2277383" name="Text Box 7"/>
          <p:cNvSpPr txBox="1">
            <a:spLocks noChangeArrowheads="1"/>
          </p:cNvSpPr>
          <p:nvPr/>
        </p:nvSpPr>
        <p:spPr bwMode="auto">
          <a:xfrm>
            <a:off x="1659251" y="2203961"/>
            <a:ext cx="4607384"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buClrTx/>
              <a:buSzTx/>
              <a:buFontTx/>
              <a:buNone/>
            </a:pPr>
            <a:r>
              <a:rPr kumimoji="1" lang="en-US" altLang="zh-CN" sz="3300" b="1">
                <a:latin typeface="Times New Roman" pitchFamily="18" charset="0"/>
              </a:rPr>
              <a:t>n</a:t>
            </a:r>
            <a:r>
              <a:rPr kumimoji="1" lang="zh-CN" altLang="en-US" sz="3300" b="1">
                <a:latin typeface="Times New Roman" pitchFamily="18" charset="0"/>
              </a:rPr>
              <a:t>为样本容量 。</a:t>
            </a:r>
          </a:p>
        </p:txBody>
      </p:sp>
      <p:grpSp>
        <p:nvGrpSpPr>
          <p:cNvPr id="2277384" name="Group 8"/>
          <p:cNvGrpSpPr>
            <a:grpSpLocks/>
          </p:cNvGrpSpPr>
          <p:nvPr/>
        </p:nvGrpSpPr>
        <p:grpSpPr bwMode="auto">
          <a:xfrm>
            <a:off x="1390470" y="2924853"/>
            <a:ext cx="9887779" cy="1870509"/>
            <a:chOff x="657" y="1842"/>
            <a:chExt cx="4672" cy="1178"/>
          </a:xfrm>
        </p:grpSpPr>
        <p:sp>
          <p:nvSpPr>
            <p:cNvPr id="2277385" name="Text Box 9"/>
            <p:cNvSpPr txBox="1">
              <a:spLocks noChangeArrowheads="1"/>
            </p:cNvSpPr>
            <p:nvPr/>
          </p:nvSpPr>
          <p:spPr bwMode="auto">
            <a:xfrm>
              <a:off x="657" y="1842"/>
              <a:ext cx="4672" cy="1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en-US" altLang="zh-CN" sz="3300" b="1" dirty="0">
                  <a:latin typeface="Times New Roman" pitchFamily="18" charset="0"/>
                </a:rPr>
                <a:t>(2) </a:t>
              </a:r>
              <a:r>
                <a:rPr kumimoji="1" lang="zh-CN" altLang="en-US" sz="3300" b="1" dirty="0">
                  <a:latin typeface="Times New Roman" pitchFamily="18" charset="0"/>
                </a:rPr>
                <a:t>对这</a:t>
              </a:r>
              <a:r>
                <a:rPr kumimoji="1" lang="en-US" altLang="zh-CN" sz="3300" b="1" dirty="0">
                  <a:latin typeface="Times New Roman" pitchFamily="18" charset="0"/>
                </a:rPr>
                <a:t>n</a:t>
              </a:r>
              <a:r>
                <a:rPr kumimoji="1" lang="zh-CN" altLang="en-US" sz="3300" b="1" dirty="0">
                  <a:latin typeface="Times New Roman" pitchFamily="18" charset="0"/>
                </a:rPr>
                <a:t>个个体   </a:t>
              </a:r>
              <a:r>
                <a:rPr kumimoji="1" lang="zh-CN" altLang="en-US" sz="3300" b="1" dirty="0" smtClean="0">
                  <a:latin typeface="Times New Roman" pitchFamily="18" charset="0"/>
                </a:rPr>
                <a:t>                              </a:t>
              </a:r>
              <a:r>
                <a:rPr kumimoji="1" lang="zh-CN" altLang="en-US" sz="3300" b="1" dirty="0">
                  <a:latin typeface="Times New Roman" pitchFamily="18" charset="0"/>
                </a:rPr>
                <a:t>进行测试，得</a:t>
              </a:r>
            </a:p>
            <a:p>
              <a:pPr>
                <a:spcBef>
                  <a:spcPct val="50000"/>
                </a:spcBef>
                <a:buClrTx/>
                <a:buSzTx/>
                <a:buFontTx/>
                <a:buNone/>
              </a:pPr>
              <a:r>
                <a:rPr kumimoji="1" lang="zh-CN" altLang="en-US" sz="3300" b="1" dirty="0">
                  <a:latin typeface="Times New Roman" pitchFamily="18" charset="0"/>
                </a:rPr>
                <a:t>到一组数据                           ，这组数据叫做</a:t>
              </a:r>
              <a:r>
                <a:rPr kumimoji="1" lang="zh-CN" altLang="en-US" sz="3300" b="1" dirty="0">
                  <a:solidFill>
                    <a:schemeClr val="accent2"/>
                  </a:solidFill>
                  <a:latin typeface="Times New Roman" pitchFamily="18" charset="0"/>
                </a:rPr>
                <a:t>样本值，样本值也简称为样本</a:t>
              </a:r>
              <a:r>
                <a:rPr kumimoji="1" lang="zh-CN" altLang="en-US" sz="3300" b="1" dirty="0">
                  <a:latin typeface="Times New Roman" pitchFamily="18" charset="0"/>
                </a:rPr>
                <a:t>。</a:t>
              </a:r>
            </a:p>
          </p:txBody>
        </p:sp>
        <p:graphicFrame>
          <p:nvGraphicFramePr>
            <p:cNvPr id="2277386" name="Object 10"/>
            <p:cNvGraphicFramePr>
              <a:graphicFrameLocks noChangeAspect="1"/>
            </p:cNvGraphicFramePr>
            <p:nvPr/>
          </p:nvGraphicFramePr>
          <p:xfrm>
            <a:off x="2290" y="1842"/>
            <a:ext cx="1408" cy="334"/>
          </p:xfrm>
          <a:graphic>
            <a:graphicData uri="http://schemas.openxmlformats.org/presentationml/2006/ole">
              <mc:AlternateContent xmlns:mc="http://schemas.openxmlformats.org/markup-compatibility/2006">
                <mc:Choice xmlns:v="urn:schemas-microsoft-com:vml" Requires="v">
                  <p:oleObj spid="_x0000_s357616" name="公式" r:id="rId7" imgW="965160" imgH="228600" progId="Equation.3">
                    <p:embed/>
                  </p:oleObj>
                </mc:Choice>
                <mc:Fallback>
                  <p:oleObj name="公式" r:id="rId7" imgW="96516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0" y="1842"/>
                          <a:ext cx="1408"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77387" name="Object 11"/>
            <p:cNvGraphicFramePr>
              <a:graphicFrameLocks noChangeAspect="1"/>
            </p:cNvGraphicFramePr>
            <p:nvPr>
              <p:extLst>
                <p:ext uri="{D42A27DB-BD31-4B8C-83A1-F6EECF244321}">
                  <p14:modId xmlns:p14="http://schemas.microsoft.com/office/powerpoint/2010/main" val="512018044"/>
                </p:ext>
              </p:extLst>
            </p:nvPr>
          </p:nvGraphicFramePr>
          <p:xfrm>
            <a:off x="1837" y="2330"/>
            <a:ext cx="1497" cy="374"/>
          </p:xfrm>
          <a:graphic>
            <a:graphicData uri="http://schemas.openxmlformats.org/presentationml/2006/ole">
              <mc:AlternateContent xmlns:mc="http://schemas.openxmlformats.org/markup-compatibility/2006">
                <mc:Choice xmlns:v="urn:schemas-microsoft-com:vml" Requires="v">
                  <p:oleObj spid="_x0000_s357617" name="公式" r:id="rId9" imgW="914400" imgH="228600" progId="Equation.3">
                    <p:embed/>
                  </p:oleObj>
                </mc:Choice>
                <mc:Fallback>
                  <p:oleObj name="公式" r:id="rId9" imgW="9144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7" y="2330"/>
                          <a:ext cx="1497" cy="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77388" name="Line 12"/>
          <p:cNvSpPr>
            <a:spLocks noChangeShapeType="1"/>
          </p:cNvSpPr>
          <p:nvPr/>
        </p:nvSpPr>
        <p:spPr bwMode="auto">
          <a:xfrm>
            <a:off x="1870890" y="2205549"/>
            <a:ext cx="5853938"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lstStyle/>
          <a:p>
            <a:endParaRPr lang="zh-CN" altLang="en-US"/>
          </a:p>
        </p:txBody>
      </p:sp>
      <p:sp>
        <p:nvSpPr>
          <p:cNvPr id="2277389" name="Line 13"/>
          <p:cNvSpPr>
            <a:spLocks noChangeShapeType="1"/>
          </p:cNvSpPr>
          <p:nvPr/>
        </p:nvSpPr>
        <p:spPr bwMode="auto">
          <a:xfrm>
            <a:off x="2158719" y="4221882"/>
            <a:ext cx="4895213"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lstStyle/>
          <a:p>
            <a:endParaRPr lang="zh-CN" altLang="en-US"/>
          </a:p>
        </p:txBody>
      </p:sp>
      <p:sp>
        <p:nvSpPr>
          <p:cNvPr id="2277390" name="Text Box 14"/>
          <p:cNvSpPr txBox="1">
            <a:spLocks noChangeArrowheads="1"/>
          </p:cNvSpPr>
          <p:nvPr/>
        </p:nvSpPr>
        <p:spPr bwMode="auto">
          <a:xfrm>
            <a:off x="1678299" y="5158982"/>
            <a:ext cx="5087804"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buClrTx/>
              <a:buSzTx/>
              <a:buFontTx/>
              <a:buNone/>
            </a:pPr>
            <a:r>
              <a:rPr kumimoji="1" lang="zh-CN" altLang="en-US" sz="3300" b="1">
                <a:latin typeface="Times New Roman" pitchFamily="18" charset="0"/>
              </a:rPr>
              <a:t>这就是样本的</a:t>
            </a:r>
            <a:r>
              <a:rPr kumimoji="1" lang="zh-CN" altLang="en-US" sz="3300" b="1">
                <a:solidFill>
                  <a:schemeClr val="accent2"/>
                </a:solidFill>
                <a:latin typeface="Times New Roman" pitchFamily="18" charset="0"/>
              </a:rPr>
              <a:t>二重性。</a:t>
            </a:r>
          </a:p>
        </p:txBody>
      </p:sp>
      <p:sp>
        <p:nvSpPr>
          <p:cNvPr id="2277391" name="Text Box 15"/>
          <p:cNvSpPr txBox="1">
            <a:spLocks noChangeArrowheads="1"/>
          </p:cNvSpPr>
          <p:nvPr/>
        </p:nvSpPr>
        <p:spPr bwMode="auto">
          <a:xfrm>
            <a:off x="1007403" y="260410"/>
            <a:ext cx="6768219" cy="77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buClrTx/>
              <a:buSzTx/>
              <a:buFontTx/>
              <a:buNone/>
            </a:pPr>
            <a:r>
              <a:rPr kumimoji="1" lang="zh-CN" altLang="en-US" sz="4300" b="1">
                <a:latin typeface="Times New Roman" pitchFamily="18" charset="0"/>
                <a:ea typeface="黑体" pitchFamily="49" charset="-122"/>
              </a:rPr>
              <a:t>样本概念的</a:t>
            </a:r>
            <a:r>
              <a:rPr kumimoji="1" lang="zh-CN" altLang="en-US" sz="4300" b="1">
                <a:solidFill>
                  <a:schemeClr val="accent2"/>
                </a:solidFill>
                <a:latin typeface="Times New Roman" pitchFamily="18" charset="0"/>
                <a:ea typeface="黑体" pitchFamily="49" charset="-122"/>
              </a:rPr>
              <a:t>二重性</a:t>
            </a:r>
          </a:p>
        </p:txBody>
      </p:sp>
    </p:spTree>
    <p:extLst>
      <p:ext uri="{BB962C8B-B14F-4D97-AF65-F5344CB8AC3E}">
        <p14:creationId xmlns:p14="http://schemas.microsoft.com/office/powerpoint/2010/main" val="16398016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773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2277384"/>
                                        </p:tgtEl>
                                        <p:attrNameLst>
                                          <p:attrName>style.visibility</p:attrName>
                                        </p:attrNameLst>
                                      </p:cBhvr>
                                      <p:to>
                                        <p:strVal val="visible"/>
                                      </p:to>
                                    </p:set>
                                    <p:animEffect transition="in" filter="wipe(left)">
                                      <p:cBhvr>
                                        <p:cTn id="11" dur="1000"/>
                                        <p:tgtEl>
                                          <p:spTgt spid="227738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27738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277390"/>
                                        </p:tgtEl>
                                        <p:attrNameLst>
                                          <p:attrName>style.visibility</p:attrName>
                                        </p:attrNameLst>
                                      </p:cBhvr>
                                      <p:to>
                                        <p:strVal val="visible"/>
                                      </p:to>
                                    </p:set>
                                    <p:animEffect transition="in" filter="wipe(left)">
                                      <p:cBhvr>
                                        <p:cTn id="20" dur="1000"/>
                                        <p:tgtEl>
                                          <p:spTgt spid="227739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277391"/>
                                        </p:tgtEl>
                                        <p:attrNameLst>
                                          <p:attrName>style.visibility</p:attrName>
                                        </p:attrNameLst>
                                      </p:cBhvr>
                                      <p:to>
                                        <p:strVal val="visible"/>
                                      </p:to>
                                    </p:set>
                                    <p:animEffect transition="in" filter="wipe(left)">
                                      <p:cBhvr>
                                        <p:cTn id="25" dur="1000"/>
                                        <p:tgtEl>
                                          <p:spTgt spid="2277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7388" grpId="0" animBg="1"/>
      <p:bldP spid="2277389" grpId="0" animBg="1"/>
      <p:bldP spid="2277390" grpId="0"/>
      <p:bldP spid="2277391"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0462" name="Text Box 14"/>
          <p:cNvSpPr txBox="1">
            <a:spLocks noChangeArrowheads="1"/>
          </p:cNvSpPr>
          <p:nvPr/>
        </p:nvSpPr>
        <p:spPr bwMode="auto">
          <a:xfrm>
            <a:off x="622598" y="1235361"/>
            <a:ext cx="10848242" cy="1510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a:spcBef>
                <a:spcPct val="50000"/>
              </a:spcBef>
              <a:buClrTx/>
              <a:buSzTx/>
              <a:buFontTx/>
              <a:buNone/>
            </a:pPr>
            <a:r>
              <a:rPr kumimoji="1" lang="zh-CN" altLang="en-US" sz="4800" b="1" dirty="0">
                <a:solidFill>
                  <a:schemeClr val="accent2"/>
                </a:solidFill>
                <a:latin typeface="Times New Roman" pitchFamily="18" charset="0"/>
              </a:rPr>
              <a:t>数理统计：</a:t>
            </a:r>
            <a:r>
              <a:rPr kumimoji="1" lang="zh-CN" altLang="en-US" sz="4300" b="1" dirty="0">
                <a:latin typeface="Times New Roman" pitchFamily="18" charset="0"/>
              </a:rPr>
              <a:t>利用样本                             对总体</a:t>
            </a:r>
            <a:r>
              <a:rPr kumimoji="1" lang="en-US" altLang="zh-CN" sz="4300" b="1" dirty="0">
                <a:latin typeface="Times New Roman" pitchFamily="18" charset="0"/>
              </a:rPr>
              <a:t>X </a:t>
            </a:r>
            <a:r>
              <a:rPr kumimoji="1" lang="zh-CN" altLang="en-US" sz="4300" b="1" dirty="0">
                <a:latin typeface="Times New Roman" pitchFamily="18" charset="0"/>
              </a:rPr>
              <a:t>的</a:t>
            </a:r>
            <a:r>
              <a:rPr kumimoji="1" lang="zh-CN" altLang="en-US" sz="3300" b="1" dirty="0">
                <a:latin typeface="Times New Roman" pitchFamily="18" charset="0"/>
              </a:rPr>
              <a:t>       </a:t>
            </a:r>
          </a:p>
        </p:txBody>
      </p:sp>
      <p:graphicFrame>
        <p:nvGraphicFramePr>
          <p:cNvPr id="2280463" name="Object 15"/>
          <p:cNvGraphicFramePr>
            <a:graphicFrameLocks noChangeAspect="1"/>
          </p:cNvGraphicFramePr>
          <p:nvPr>
            <p:extLst>
              <p:ext uri="{D42A27DB-BD31-4B8C-83A1-F6EECF244321}">
                <p14:modId xmlns:p14="http://schemas.microsoft.com/office/powerpoint/2010/main" val="2757719024"/>
              </p:ext>
            </p:extLst>
          </p:nvPr>
        </p:nvGraphicFramePr>
        <p:xfrm>
          <a:off x="6239222" y="1434434"/>
          <a:ext cx="3765061" cy="627208"/>
        </p:xfrm>
        <a:graphic>
          <a:graphicData uri="http://schemas.openxmlformats.org/presentationml/2006/ole">
            <mc:AlternateContent xmlns:mc="http://schemas.openxmlformats.org/markup-compatibility/2006">
              <mc:Choice xmlns:v="urn:schemas-microsoft-com:vml" Requires="v">
                <p:oleObj spid="_x0000_s358520" name="Equation" r:id="rId3" imgW="1028520" imgH="228600" progId="Equation.DSMT4">
                  <p:embed/>
                </p:oleObj>
              </mc:Choice>
              <mc:Fallback>
                <p:oleObj name="Equation" r:id="rId3" imgW="102852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9222" y="1434434"/>
                        <a:ext cx="3765061" cy="627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80464" name="Object 16"/>
          <p:cNvGraphicFramePr>
            <a:graphicFrameLocks noChangeAspect="1"/>
          </p:cNvGraphicFramePr>
          <p:nvPr>
            <p:extLst>
              <p:ext uri="{D42A27DB-BD31-4B8C-83A1-F6EECF244321}">
                <p14:modId xmlns:p14="http://schemas.microsoft.com/office/powerpoint/2010/main" val="108168258"/>
              </p:ext>
            </p:extLst>
          </p:nvPr>
        </p:nvGraphicFramePr>
        <p:xfrm>
          <a:off x="2408769" y="2061642"/>
          <a:ext cx="7142821" cy="830454"/>
        </p:xfrm>
        <a:graphic>
          <a:graphicData uri="http://schemas.openxmlformats.org/presentationml/2006/ole">
            <mc:AlternateContent xmlns:mc="http://schemas.openxmlformats.org/markup-compatibility/2006">
              <mc:Choice xmlns:v="urn:schemas-microsoft-com:vml" Requires="v">
                <p:oleObj spid="_x0000_s358521" name="公式" r:id="rId5" imgW="1396800" imgH="215640" progId="Equation.3">
                  <p:embed/>
                </p:oleObj>
              </mc:Choice>
              <mc:Fallback>
                <p:oleObj name="公式" r:id="rId5" imgW="139680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8769" y="2061642"/>
                        <a:ext cx="7142821" cy="830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80465" name="Text Box 17"/>
          <p:cNvSpPr txBox="1">
            <a:spLocks noChangeArrowheads="1"/>
          </p:cNvSpPr>
          <p:nvPr/>
        </p:nvSpPr>
        <p:spPr bwMode="auto">
          <a:xfrm>
            <a:off x="3358902" y="3141762"/>
            <a:ext cx="5183043" cy="77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buClrTx/>
              <a:buSzTx/>
              <a:buFontTx/>
              <a:buNone/>
            </a:pPr>
            <a:r>
              <a:rPr kumimoji="1" lang="zh-CN" altLang="en-US" sz="4300" b="1" dirty="0">
                <a:latin typeface="Times New Roman" pitchFamily="18" charset="0"/>
              </a:rPr>
              <a:t>做出推断</a:t>
            </a:r>
            <a:r>
              <a:rPr kumimoji="1" lang="en-US" altLang="zh-CN" sz="4300" b="1" dirty="0">
                <a:latin typeface="Times New Roman" pitchFamily="18" charset="0"/>
              </a:rPr>
              <a:t>(</a:t>
            </a:r>
            <a:r>
              <a:rPr kumimoji="1" lang="zh-CN" altLang="en-US" sz="4300" b="1" dirty="0">
                <a:latin typeface="Times New Roman" pitchFamily="18" charset="0"/>
              </a:rPr>
              <a:t>估计）。</a:t>
            </a:r>
          </a:p>
        </p:txBody>
      </p:sp>
    </p:spTree>
    <p:extLst>
      <p:ext uri="{BB962C8B-B14F-4D97-AF65-F5344CB8AC3E}">
        <p14:creationId xmlns:p14="http://schemas.microsoft.com/office/powerpoint/2010/main" val="927883154"/>
      </p:ext>
    </p:extLst>
  </p:cSld>
  <p:clrMapOvr>
    <a:masterClrMapping/>
  </p:clrMapOv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745926" y="1197546"/>
            <a:ext cx="8229600" cy="752475"/>
          </a:xfrm>
        </p:spPr>
        <p:txBody>
          <a:bodyPr>
            <a:normAutofit/>
          </a:bodyPr>
          <a:lstStyle/>
          <a:p>
            <a:r>
              <a:rPr lang="en-US" altLang="zh-CN" sz="3200" b="1" dirty="0" smtClean="0"/>
              <a:t>1</a:t>
            </a:r>
            <a:r>
              <a:rPr lang="zh-CN" altLang="en-US" sz="3200" b="1" dirty="0" smtClean="0"/>
              <a:t>、切比雪夫</a:t>
            </a:r>
            <a:r>
              <a:rPr lang="zh-CN" altLang="en-US" sz="3200" b="1" dirty="0"/>
              <a:t>不等式</a:t>
            </a:r>
            <a:r>
              <a:rPr lang="en-US" altLang="zh-CN" sz="3200" b="1" dirty="0"/>
              <a:t>/</a:t>
            </a:r>
            <a:r>
              <a:rPr lang="zh-CN" altLang="en-US" sz="3200" b="1" dirty="0">
                <a:sym typeface="+mn-ea"/>
              </a:rPr>
              <a:t>切比雪夫定理</a:t>
            </a:r>
          </a:p>
        </p:txBody>
      </p:sp>
      <p:sp>
        <p:nvSpPr>
          <p:cNvPr id="6" name="内容占位符 4"/>
          <p:cNvSpPr/>
          <p:nvPr/>
        </p:nvSpPr>
        <p:spPr>
          <a:xfrm>
            <a:off x="478582" y="2061642"/>
            <a:ext cx="10908665" cy="4066981"/>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4"/>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5"/>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6"/>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sym typeface="+mn-ea"/>
              </a:rPr>
              <a:t>   设</a:t>
            </a:r>
            <a:r>
              <a:rPr lang="zh-CN" altLang="en-US" dirty="0">
                <a:sym typeface="+mn-ea"/>
              </a:rPr>
              <a:t>随机变量</a:t>
            </a:r>
            <a:r>
              <a:rPr lang="en-US" altLang="zh-CN" dirty="0">
                <a:sym typeface="+mn-ea"/>
              </a:rPr>
              <a:t>X</a:t>
            </a:r>
            <a:r>
              <a:rPr lang="zh-CN" altLang="en-US" dirty="0">
                <a:sym typeface="+mn-ea"/>
              </a:rPr>
              <a:t>的期望为μ，方差为σ</a:t>
            </a:r>
            <a:r>
              <a:rPr lang="en-US" altLang="zh-CN" baseline="30000" dirty="0">
                <a:sym typeface="+mn-ea"/>
              </a:rPr>
              <a:t>2</a:t>
            </a:r>
            <a:r>
              <a:rPr lang="zh-CN" altLang="en-US" dirty="0">
                <a:sym typeface="+mn-ea"/>
              </a:rPr>
              <a:t>，对于任意的正数ε，有：</a:t>
            </a:r>
          </a:p>
          <a:p>
            <a:pPr>
              <a:lnSpc>
                <a:spcPct val="150000"/>
              </a:lnSpc>
            </a:pPr>
            <a:endParaRPr lang="zh-CN" altLang="en-US" dirty="0">
              <a:sym typeface="+mn-ea"/>
            </a:endParaRPr>
          </a:p>
          <a:p>
            <a:pPr>
              <a:lnSpc>
                <a:spcPct val="150000"/>
              </a:lnSpc>
            </a:pPr>
            <a:endParaRPr lang="zh-CN" altLang="en-US" dirty="0">
              <a:sym typeface="+mn-ea"/>
            </a:endParaRPr>
          </a:p>
          <a:p>
            <a:pPr marL="0" indent="0">
              <a:lnSpc>
                <a:spcPct val="150000"/>
              </a:lnSpc>
              <a:buNone/>
            </a:pPr>
            <a:r>
              <a:rPr lang="zh-CN" altLang="en-US" dirty="0" smtClean="0">
                <a:sym typeface="+mn-ea"/>
              </a:rPr>
              <a:t>    切比雪夫</a:t>
            </a:r>
            <a:r>
              <a:rPr lang="zh-CN" altLang="en-US" dirty="0">
                <a:sym typeface="+mn-ea"/>
              </a:rPr>
              <a:t>不等式的含义是：</a:t>
            </a:r>
            <a:r>
              <a:rPr lang="en-US" altLang="zh-CN" dirty="0">
                <a:sym typeface="+mn-ea"/>
              </a:rPr>
              <a:t>DX(</a:t>
            </a:r>
            <a:r>
              <a:rPr lang="zh-CN" altLang="en-US" dirty="0">
                <a:sym typeface="+mn-ea"/>
              </a:rPr>
              <a:t>方差</a:t>
            </a:r>
            <a:r>
              <a:rPr lang="en-US" altLang="zh-CN" dirty="0">
                <a:sym typeface="+mn-ea"/>
              </a:rPr>
              <a:t>)</a:t>
            </a:r>
            <a:r>
              <a:rPr lang="zh-CN" altLang="en-US" dirty="0">
                <a:sym typeface="+mn-ea"/>
              </a:rPr>
              <a:t>越小</a:t>
            </a:r>
            <a:r>
              <a:rPr lang="zh-CN" altLang="en-US" dirty="0" smtClean="0">
                <a:sym typeface="+mn-ea"/>
              </a:rPr>
              <a:t>，事件</a:t>
            </a:r>
            <a:r>
              <a:rPr lang="en-US" altLang="zh-CN" dirty="0" smtClean="0">
                <a:sym typeface="+mn-ea"/>
              </a:rPr>
              <a:t>{|</a:t>
            </a:r>
            <a:r>
              <a:rPr lang="en-US" altLang="zh-CN" dirty="0">
                <a:sym typeface="+mn-ea"/>
              </a:rPr>
              <a:t>X-</a:t>
            </a:r>
            <a:r>
              <a:rPr lang="zh-CN" altLang="en-US" dirty="0">
                <a:sym typeface="+mn-ea"/>
              </a:rPr>
              <a:t>μ</a:t>
            </a:r>
            <a:r>
              <a:rPr lang="en-US" altLang="zh-CN" dirty="0">
                <a:sym typeface="+mn-ea"/>
              </a:rPr>
              <a:t>|&lt;</a:t>
            </a:r>
            <a:r>
              <a:rPr lang="zh-CN" altLang="en-US" dirty="0">
                <a:sym typeface="+mn-ea"/>
              </a:rPr>
              <a:t>ε</a:t>
            </a:r>
            <a:r>
              <a:rPr lang="en-US" altLang="zh-CN" dirty="0">
                <a:sym typeface="+mn-ea"/>
              </a:rPr>
              <a:t>}</a:t>
            </a:r>
            <a:r>
              <a:rPr lang="zh-CN" altLang="en-US" dirty="0">
                <a:sym typeface="+mn-ea"/>
              </a:rPr>
              <a:t>发生的概率就越大，即：</a:t>
            </a:r>
            <a:r>
              <a:rPr lang="en-US" altLang="zh-CN" dirty="0">
                <a:sym typeface="+mn-ea"/>
              </a:rPr>
              <a:t>X</a:t>
            </a:r>
            <a:r>
              <a:rPr lang="zh-CN" altLang="en-US" dirty="0">
                <a:sym typeface="+mn-ea"/>
              </a:rPr>
              <a:t>取的值基本上集中在期望μ附近</a:t>
            </a:r>
          </a:p>
        </p:txBody>
      </p:sp>
      <p:graphicFrame>
        <p:nvGraphicFramePr>
          <p:cNvPr id="4" name="对象 3">
            <a:hlinkClick r:id="" action="ppaction://ole?verb=0"/>
          </p:cNvPr>
          <p:cNvGraphicFramePr/>
          <p:nvPr>
            <p:extLst>
              <p:ext uri="{D42A27DB-BD31-4B8C-83A1-F6EECF244321}">
                <p14:modId xmlns:p14="http://schemas.microsoft.com/office/powerpoint/2010/main" val="412084152"/>
              </p:ext>
            </p:extLst>
          </p:nvPr>
        </p:nvGraphicFramePr>
        <p:xfrm>
          <a:off x="1126654" y="2853730"/>
          <a:ext cx="4081145" cy="1448435"/>
        </p:xfrm>
        <a:graphic>
          <a:graphicData uri="http://schemas.openxmlformats.org/presentationml/2006/ole">
            <mc:AlternateContent xmlns:mc="http://schemas.openxmlformats.org/markup-compatibility/2006">
              <mc:Choice xmlns:v="urn:schemas-microsoft-com:vml" Requires="v">
                <p:oleObj spid="_x0000_s409663" r:id="rId7" imgW="28346400" imgH="10058400" progId="Equation.3">
                  <p:embed/>
                </p:oleObj>
              </mc:Choice>
              <mc:Fallback>
                <p:oleObj r:id="rId7" imgW="28346400" imgH="10058400" progId="Equation.3">
                  <p:embed/>
                  <p:pic>
                    <p:nvPicPr>
                      <p:cNvPr id="0" name=""/>
                      <p:cNvPicPr/>
                      <p:nvPr/>
                    </p:nvPicPr>
                    <p:blipFill>
                      <a:blip r:embed="rId8"/>
                      <a:stretch>
                        <a:fillRect/>
                      </a:stretch>
                    </p:blipFill>
                    <p:spPr>
                      <a:xfrm>
                        <a:off x="1126654" y="2853730"/>
                        <a:ext cx="4081145" cy="1448435"/>
                      </a:xfrm>
                      <a:prstGeom prst="rect">
                        <a:avLst/>
                      </a:prstGeom>
                      <a:noFill/>
                      <a:ln w="9525">
                        <a:noFill/>
                      </a:ln>
                    </p:spPr>
                  </p:pic>
                </p:oleObj>
              </mc:Fallback>
            </mc:AlternateContent>
          </a:graphicData>
        </a:graphic>
      </p:graphicFrame>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2806161280"/>
              </p:ext>
            </p:extLst>
          </p:nvPr>
        </p:nvGraphicFramePr>
        <p:xfrm>
          <a:off x="5784850" y="2884488"/>
          <a:ext cx="5157788" cy="1223962"/>
        </p:xfrm>
        <a:graphic>
          <a:graphicData uri="http://schemas.openxmlformats.org/presentationml/2006/ole">
            <mc:AlternateContent xmlns:mc="http://schemas.openxmlformats.org/markup-compatibility/2006">
              <mc:Choice xmlns:v="urn:schemas-microsoft-com:vml" Requires="v">
                <p:oleObj spid="_x0000_s409664" name="Equation" r:id="rId9" imgW="1511280" imgH="419040" progId="Equation.DSMT4">
                  <p:embed/>
                </p:oleObj>
              </mc:Choice>
              <mc:Fallback>
                <p:oleObj name="Equation" r:id="rId9" imgW="1511280" imgH="419040" progId="Equation.DSMT4">
                  <p:embed/>
                  <p:pic>
                    <p:nvPicPr>
                      <p:cNvPr id="0" name="对象 3"/>
                      <p:cNvPicPr>
                        <a:picLocks noChangeAspect="1" noChangeArrowheads="1"/>
                      </p:cNvPicPr>
                      <p:nvPr/>
                    </p:nvPicPr>
                    <p:blipFill>
                      <a:blip r:embed="rId10"/>
                      <a:srcRect/>
                      <a:stretch>
                        <a:fillRect/>
                      </a:stretch>
                    </p:blipFill>
                    <p:spPr bwMode="auto">
                      <a:xfrm>
                        <a:off x="5784850" y="2884488"/>
                        <a:ext cx="5157788" cy="122396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007742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910630" y="661095"/>
            <a:ext cx="8229600" cy="752475"/>
          </a:xfrm>
        </p:spPr>
        <p:txBody>
          <a:bodyPr>
            <a:normAutofit/>
          </a:bodyPr>
          <a:lstStyle/>
          <a:p>
            <a:r>
              <a:rPr lang="en-US" altLang="zh-CN" sz="3200" b="1" dirty="0" smtClean="0"/>
              <a:t>2</a:t>
            </a:r>
            <a:r>
              <a:rPr lang="zh-CN" altLang="en-US" sz="3200" b="1" dirty="0" smtClean="0"/>
              <a:t>、大数</a:t>
            </a:r>
            <a:r>
              <a:rPr lang="zh-CN" altLang="en-US" sz="3200" b="1" dirty="0"/>
              <a:t>定律</a:t>
            </a:r>
          </a:p>
        </p:txBody>
      </p:sp>
      <p:sp>
        <p:nvSpPr>
          <p:cNvPr id="6" name="内容占位符 4"/>
          <p:cNvSpPr/>
          <p:nvPr/>
        </p:nvSpPr>
        <p:spPr>
          <a:xfrm>
            <a:off x="550590" y="1197546"/>
            <a:ext cx="10908665" cy="497649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4"/>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5"/>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6"/>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sym typeface="+mn-ea"/>
              </a:rPr>
              <a:t>   设</a:t>
            </a:r>
            <a:r>
              <a:rPr lang="zh-CN" altLang="en-US" dirty="0">
                <a:sym typeface="+mn-ea"/>
              </a:rPr>
              <a:t>随机变量</a:t>
            </a:r>
            <a:r>
              <a:rPr lang="en-US" altLang="zh-CN" dirty="0">
                <a:sym typeface="+mn-ea"/>
              </a:rPr>
              <a:t>X</a:t>
            </a:r>
            <a:r>
              <a:rPr lang="en-US" altLang="zh-CN" baseline="-25000" dirty="0">
                <a:sym typeface="+mn-ea"/>
              </a:rPr>
              <a:t>1</a:t>
            </a:r>
            <a:r>
              <a:rPr lang="en-US" altLang="zh-CN" dirty="0">
                <a:sym typeface="+mn-ea"/>
              </a:rPr>
              <a:t>,X</a:t>
            </a:r>
            <a:r>
              <a:rPr lang="en-US" altLang="zh-CN" baseline="-25000" dirty="0">
                <a:sym typeface="+mn-ea"/>
              </a:rPr>
              <a:t>2</a:t>
            </a:r>
            <a:r>
              <a:rPr lang="en-US" altLang="zh-CN" dirty="0">
                <a:sym typeface="+mn-ea"/>
              </a:rPr>
              <a:t>,....,</a:t>
            </a:r>
            <a:r>
              <a:rPr lang="en-US" altLang="zh-CN" dirty="0" err="1">
                <a:sym typeface="+mn-ea"/>
              </a:rPr>
              <a:t>X</a:t>
            </a:r>
            <a:r>
              <a:rPr lang="en-US" altLang="zh-CN" baseline="-25000" dirty="0" err="1">
                <a:sym typeface="+mn-ea"/>
              </a:rPr>
              <a:t>n</a:t>
            </a:r>
            <a:r>
              <a:rPr lang="zh-CN" altLang="en-US" dirty="0">
                <a:sym typeface="+mn-ea"/>
              </a:rPr>
              <a:t>是一列相互独立的随机变量</a:t>
            </a:r>
            <a:r>
              <a:rPr lang="en-US" altLang="zh-CN" dirty="0">
                <a:sym typeface="+mn-ea"/>
              </a:rPr>
              <a:t>(</a:t>
            </a:r>
            <a:r>
              <a:rPr lang="zh-CN" altLang="en-US" dirty="0">
                <a:sym typeface="+mn-ea"/>
              </a:rPr>
              <a:t>或者两两不相关</a:t>
            </a:r>
            <a:r>
              <a:rPr lang="en-US" altLang="zh-CN" dirty="0">
                <a:sym typeface="+mn-ea"/>
              </a:rPr>
              <a:t>)</a:t>
            </a:r>
            <a:r>
              <a:rPr lang="zh-CN" altLang="en-US" dirty="0">
                <a:sym typeface="+mn-ea"/>
              </a:rPr>
              <a:t>，并且分别存在期望</a:t>
            </a:r>
            <a:r>
              <a:rPr lang="en-US" altLang="zh-CN" dirty="0">
                <a:sym typeface="+mn-ea"/>
              </a:rPr>
              <a:t>E(</a:t>
            </a:r>
            <a:r>
              <a:rPr lang="en-US" altLang="zh-CN" dirty="0" err="1">
                <a:sym typeface="+mn-ea"/>
              </a:rPr>
              <a:t>X</a:t>
            </a:r>
            <a:r>
              <a:rPr lang="en-US" altLang="zh-CN" baseline="-25000" dirty="0" err="1">
                <a:sym typeface="+mn-ea"/>
              </a:rPr>
              <a:t>k</a:t>
            </a:r>
            <a:r>
              <a:rPr lang="en-US" altLang="zh-CN" dirty="0">
                <a:sym typeface="+mn-ea"/>
              </a:rPr>
              <a:t>)</a:t>
            </a:r>
            <a:r>
              <a:rPr lang="zh-CN" altLang="en-US" dirty="0">
                <a:sym typeface="+mn-ea"/>
              </a:rPr>
              <a:t>和方差</a:t>
            </a:r>
            <a:r>
              <a:rPr lang="en-US" altLang="zh-CN" dirty="0">
                <a:sym typeface="+mn-ea"/>
              </a:rPr>
              <a:t>D(</a:t>
            </a:r>
            <a:r>
              <a:rPr lang="en-US" altLang="zh-CN" dirty="0" err="1">
                <a:sym typeface="+mn-ea"/>
              </a:rPr>
              <a:t>X</a:t>
            </a:r>
            <a:r>
              <a:rPr lang="en-US" altLang="zh-CN" baseline="-25000" dirty="0" err="1">
                <a:sym typeface="+mn-ea"/>
              </a:rPr>
              <a:t>k</a:t>
            </a:r>
            <a:r>
              <a:rPr lang="en-US" altLang="zh-CN" dirty="0">
                <a:sym typeface="+mn-ea"/>
              </a:rPr>
              <a:t>)</a:t>
            </a:r>
            <a:r>
              <a:rPr lang="zh-CN" altLang="en-US" dirty="0">
                <a:sym typeface="+mn-ea"/>
              </a:rPr>
              <a:t>，对于任意小的正数ε，有：</a:t>
            </a:r>
          </a:p>
          <a:p>
            <a:pPr>
              <a:lnSpc>
                <a:spcPct val="150000"/>
              </a:lnSpc>
            </a:pPr>
            <a:endParaRPr lang="zh-CN" altLang="en-US" dirty="0">
              <a:sym typeface="+mn-ea"/>
            </a:endParaRPr>
          </a:p>
          <a:p>
            <a:pPr>
              <a:lnSpc>
                <a:spcPct val="150000"/>
              </a:lnSpc>
            </a:pPr>
            <a:endParaRPr lang="zh-CN" altLang="en-US" dirty="0">
              <a:sym typeface="+mn-ea"/>
            </a:endParaRPr>
          </a:p>
          <a:p>
            <a:pPr marL="0" indent="0">
              <a:lnSpc>
                <a:spcPct val="150000"/>
              </a:lnSpc>
              <a:buNone/>
            </a:pPr>
            <a:r>
              <a:rPr lang="zh-CN" altLang="en-US" dirty="0" smtClean="0">
                <a:sym typeface="+mn-ea"/>
              </a:rPr>
              <a:t>   当</a:t>
            </a:r>
            <a:r>
              <a:rPr lang="zh-CN" altLang="en-US" dirty="0">
                <a:sym typeface="+mn-ea"/>
              </a:rPr>
              <a:t>具有相同期望μ和方差为σ</a:t>
            </a:r>
            <a:r>
              <a:rPr lang="en-US" altLang="zh-CN" baseline="30000" dirty="0">
                <a:sym typeface="+mn-ea"/>
              </a:rPr>
              <a:t>2</a:t>
            </a:r>
            <a:r>
              <a:rPr lang="zh-CN" altLang="en-US" dirty="0">
                <a:sym typeface="+mn-ea"/>
              </a:rPr>
              <a:t>的时候，对随机变量的均值</a:t>
            </a:r>
            <a:r>
              <a:rPr lang="en-US" altLang="zh-CN" dirty="0">
                <a:sym typeface="+mn-ea"/>
              </a:rPr>
              <a:t>:                     </a:t>
            </a:r>
            <a:r>
              <a:rPr lang="zh-CN" altLang="en-US" dirty="0">
                <a:sym typeface="+mn-ea"/>
              </a:rPr>
              <a:t>则有：</a:t>
            </a:r>
          </a:p>
          <a:p>
            <a:pPr>
              <a:lnSpc>
                <a:spcPct val="150000"/>
              </a:lnSpc>
            </a:pPr>
            <a:endParaRPr lang="zh-CN" altLang="en-US" dirty="0">
              <a:sym typeface="+mn-ea"/>
            </a:endParaRPr>
          </a:p>
        </p:txBody>
      </p:sp>
      <p:graphicFrame>
        <p:nvGraphicFramePr>
          <p:cNvPr id="2" name="对象 1">
            <a:hlinkClick r:id="" action="ppaction://ole?verb=0"/>
          </p:cNvPr>
          <p:cNvGraphicFramePr/>
          <p:nvPr/>
        </p:nvGraphicFramePr>
        <p:xfrm>
          <a:off x="2890520" y="2594610"/>
          <a:ext cx="6139180" cy="1275080"/>
        </p:xfrm>
        <a:graphic>
          <a:graphicData uri="http://schemas.openxmlformats.org/presentationml/2006/ole">
            <mc:AlternateContent xmlns:mc="http://schemas.openxmlformats.org/markup-compatibility/2006">
              <mc:Choice xmlns:v="urn:schemas-microsoft-com:vml" Requires="v">
                <p:oleObj spid="_x0000_s410785" r:id="rId7" imgW="55778400" imgH="11582400" progId="Equation.3">
                  <p:embed/>
                </p:oleObj>
              </mc:Choice>
              <mc:Fallback>
                <p:oleObj r:id="rId7" imgW="55778400" imgH="11582400" progId="Equation.3">
                  <p:embed/>
                  <p:pic>
                    <p:nvPicPr>
                      <p:cNvPr id="0" name=""/>
                      <p:cNvPicPr/>
                      <p:nvPr/>
                    </p:nvPicPr>
                    <p:blipFill>
                      <a:blip r:embed="rId8"/>
                      <a:stretch>
                        <a:fillRect/>
                      </a:stretch>
                    </p:blipFill>
                    <p:spPr>
                      <a:xfrm>
                        <a:off x="2890520" y="2594610"/>
                        <a:ext cx="6139180" cy="1275080"/>
                      </a:xfrm>
                      <a:prstGeom prst="rect">
                        <a:avLst/>
                      </a:prstGeom>
                      <a:noFill/>
                      <a:ln w="9525">
                        <a:noFill/>
                      </a:ln>
                    </p:spPr>
                  </p:pic>
                </p:oleObj>
              </mc:Fallback>
            </mc:AlternateContent>
          </a:graphicData>
        </a:graphic>
      </p:graphicFrame>
      <p:graphicFrame>
        <p:nvGraphicFramePr>
          <p:cNvPr id="5" name="对象 4">
            <a:hlinkClick r:id="" action="ppaction://ole?verb=0"/>
          </p:cNvPr>
          <p:cNvGraphicFramePr/>
          <p:nvPr/>
        </p:nvGraphicFramePr>
        <p:xfrm>
          <a:off x="9787890" y="4077866"/>
          <a:ext cx="1907540" cy="1064260"/>
        </p:xfrm>
        <a:graphic>
          <a:graphicData uri="http://schemas.openxmlformats.org/presentationml/2006/ole">
            <mc:AlternateContent xmlns:mc="http://schemas.openxmlformats.org/markup-compatibility/2006">
              <mc:Choice xmlns:v="urn:schemas-microsoft-com:vml" Requires="v">
                <p:oleObj spid="_x0000_s410786" r:id="rId9" imgW="18592800" imgH="10363200" progId="Equation.3">
                  <p:embed/>
                </p:oleObj>
              </mc:Choice>
              <mc:Fallback>
                <p:oleObj r:id="rId9" imgW="18592800" imgH="10363200" progId="Equation.3">
                  <p:embed/>
                  <p:pic>
                    <p:nvPicPr>
                      <p:cNvPr id="0" name=""/>
                      <p:cNvPicPr/>
                      <p:nvPr/>
                    </p:nvPicPr>
                    <p:blipFill>
                      <a:blip r:embed="rId10"/>
                      <a:stretch>
                        <a:fillRect/>
                      </a:stretch>
                    </p:blipFill>
                    <p:spPr>
                      <a:xfrm>
                        <a:off x="9787890" y="4077866"/>
                        <a:ext cx="1907540" cy="1064260"/>
                      </a:xfrm>
                      <a:prstGeom prst="rect">
                        <a:avLst/>
                      </a:prstGeom>
                      <a:noFill/>
                      <a:ln w="9525">
                        <a:noFill/>
                      </a:ln>
                    </p:spPr>
                  </p:pic>
                </p:oleObj>
              </mc:Fallback>
            </mc:AlternateContent>
          </a:graphicData>
        </a:graphic>
      </p:graphicFrame>
      <p:graphicFrame>
        <p:nvGraphicFramePr>
          <p:cNvPr id="7" name="对象 6">
            <a:hlinkClick r:id="" action="ppaction://ole?verb=0"/>
          </p:cNvPr>
          <p:cNvGraphicFramePr/>
          <p:nvPr/>
        </p:nvGraphicFramePr>
        <p:xfrm>
          <a:off x="2034858" y="5014278"/>
          <a:ext cx="3791585" cy="847090"/>
        </p:xfrm>
        <a:graphic>
          <a:graphicData uri="http://schemas.openxmlformats.org/presentationml/2006/ole">
            <mc:AlternateContent xmlns:mc="http://schemas.openxmlformats.org/markup-compatibility/2006">
              <mc:Choice xmlns:v="urn:schemas-microsoft-com:vml" Requires="v">
                <p:oleObj spid="_x0000_s410787" r:id="rId11" imgW="31394400" imgH="7010400" progId="Equation.3">
                  <p:embed/>
                </p:oleObj>
              </mc:Choice>
              <mc:Fallback>
                <p:oleObj r:id="rId11" imgW="31394400" imgH="7010400" progId="Equation.3">
                  <p:embed/>
                  <p:pic>
                    <p:nvPicPr>
                      <p:cNvPr id="0" name=""/>
                      <p:cNvPicPr/>
                      <p:nvPr/>
                    </p:nvPicPr>
                    <p:blipFill>
                      <a:blip r:embed="rId12"/>
                      <a:stretch>
                        <a:fillRect/>
                      </a:stretch>
                    </p:blipFill>
                    <p:spPr>
                      <a:xfrm>
                        <a:off x="2034858" y="5014278"/>
                        <a:ext cx="3791585" cy="847090"/>
                      </a:xfrm>
                      <a:prstGeom prst="rect">
                        <a:avLst/>
                      </a:prstGeom>
                      <a:noFill/>
                      <a:ln w="9525">
                        <a:noFill/>
                      </a:ln>
                    </p:spPr>
                  </p:pic>
                </p:oleObj>
              </mc:Fallback>
            </mc:AlternateContent>
          </a:graphicData>
        </a:graphic>
      </p:graphicFrame>
    </p:spTree>
    <p:extLst>
      <p:ext uri="{BB962C8B-B14F-4D97-AF65-F5344CB8AC3E}">
        <p14:creationId xmlns:p14="http://schemas.microsoft.com/office/powerpoint/2010/main" val="2441711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p:nvPr/>
        </p:nvSpPr>
        <p:spPr>
          <a:xfrm>
            <a:off x="550590" y="1125538"/>
            <a:ext cx="10908665" cy="497649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3"/>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4"/>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5"/>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sym typeface="+mn-ea"/>
              </a:rPr>
              <a:t>   大数</a:t>
            </a:r>
            <a:r>
              <a:rPr lang="zh-CN" altLang="en-US" dirty="0">
                <a:sym typeface="+mn-ea"/>
              </a:rPr>
              <a:t>定律的意义：随着样本容量</a:t>
            </a:r>
            <a:r>
              <a:rPr lang="en-US" altLang="zh-CN" dirty="0">
                <a:sym typeface="+mn-ea"/>
              </a:rPr>
              <a:t>n</a:t>
            </a:r>
            <a:r>
              <a:rPr lang="zh-CN" altLang="en-US" dirty="0">
                <a:sym typeface="+mn-ea"/>
              </a:rPr>
              <a:t>的增加，样本平均数将接近于总体平均数</a:t>
            </a:r>
            <a:r>
              <a:rPr lang="en-US" altLang="zh-CN" dirty="0">
                <a:sym typeface="+mn-ea"/>
              </a:rPr>
              <a:t>(</a:t>
            </a:r>
            <a:r>
              <a:rPr lang="zh-CN" altLang="en-US" dirty="0">
                <a:sym typeface="+mn-ea"/>
              </a:rPr>
              <a:t>期望μ</a:t>
            </a:r>
            <a:r>
              <a:rPr lang="en-US" altLang="zh-CN" dirty="0">
                <a:sym typeface="+mn-ea"/>
              </a:rPr>
              <a:t>)</a:t>
            </a:r>
            <a:r>
              <a:rPr lang="zh-CN" altLang="en-US" dirty="0">
                <a:sym typeface="+mn-ea"/>
              </a:rPr>
              <a:t>，所以在统计推断中，一般都会使用样本平均数估计总体平均数的值。</a:t>
            </a:r>
          </a:p>
          <a:p>
            <a:pPr marL="0" indent="0">
              <a:lnSpc>
                <a:spcPct val="150000"/>
              </a:lnSpc>
              <a:buNone/>
            </a:pPr>
            <a:r>
              <a:rPr lang="zh-CN" altLang="en-US" dirty="0" smtClean="0">
                <a:sym typeface="+mn-ea"/>
              </a:rPr>
              <a:t>   也就是</a:t>
            </a:r>
            <a:r>
              <a:rPr lang="zh-CN" altLang="en-US" dirty="0">
                <a:sym typeface="+mn-ea"/>
              </a:rPr>
              <a:t>我们会使用一部分样本的平均值来代替整体样本的期望</a:t>
            </a:r>
            <a:r>
              <a:rPr lang="en-US" altLang="zh-CN" dirty="0">
                <a:sym typeface="+mn-ea"/>
              </a:rPr>
              <a:t>/</a:t>
            </a:r>
            <a:r>
              <a:rPr lang="zh-CN" altLang="en-US" dirty="0">
                <a:sym typeface="+mn-ea"/>
              </a:rPr>
              <a:t>均值，出现偏差的可能是存在的，但是当</a:t>
            </a:r>
            <a:r>
              <a:rPr lang="en-US" altLang="zh-CN" dirty="0">
                <a:sym typeface="+mn-ea"/>
              </a:rPr>
              <a:t>n</a:t>
            </a:r>
            <a:r>
              <a:rPr lang="zh-CN" altLang="en-US" dirty="0">
                <a:sym typeface="+mn-ea"/>
              </a:rPr>
              <a:t>足够大的时候，偏差的可能性是非常小的，当</a:t>
            </a:r>
            <a:r>
              <a:rPr lang="en-US" altLang="zh-CN" dirty="0">
                <a:sym typeface="+mn-ea"/>
              </a:rPr>
              <a:t>n</a:t>
            </a:r>
            <a:r>
              <a:rPr lang="zh-CN" altLang="en-US" dirty="0">
                <a:sym typeface="+mn-ea"/>
              </a:rPr>
              <a:t>无限大的时候，这种可能性的概率基本为</a:t>
            </a:r>
            <a:r>
              <a:rPr lang="en-US" altLang="zh-CN" dirty="0">
                <a:sym typeface="+mn-ea"/>
              </a:rPr>
              <a:t>0</a:t>
            </a:r>
            <a:r>
              <a:rPr lang="zh-CN" altLang="en-US" dirty="0">
                <a:sym typeface="+mn-ea"/>
              </a:rPr>
              <a:t>。</a:t>
            </a:r>
          </a:p>
          <a:p>
            <a:pPr marL="0" indent="0">
              <a:lnSpc>
                <a:spcPct val="150000"/>
              </a:lnSpc>
              <a:buNone/>
            </a:pPr>
            <a:r>
              <a:rPr lang="zh-CN" altLang="en-US" dirty="0" smtClean="0">
                <a:sym typeface="+mn-ea"/>
              </a:rPr>
              <a:t>   大数</a:t>
            </a:r>
            <a:r>
              <a:rPr lang="zh-CN" altLang="en-US" dirty="0">
                <a:sym typeface="+mn-ea"/>
              </a:rPr>
              <a:t>定律的主要作用就是为使用频率来估计概率提供了理论支持。</a:t>
            </a:r>
          </a:p>
        </p:txBody>
      </p:sp>
    </p:spTree>
    <p:extLst>
      <p:ext uri="{BB962C8B-B14F-4D97-AF65-F5344CB8AC3E}">
        <p14:creationId xmlns:p14="http://schemas.microsoft.com/office/powerpoint/2010/main" val="775280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838622" y="733103"/>
            <a:ext cx="8229600" cy="752475"/>
          </a:xfrm>
        </p:spPr>
        <p:txBody>
          <a:bodyPr>
            <a:normAutofit/>
          </a:bodyPr>
          <a:lstStyle/>
          <a:p>
            <a:r>
              <a:rPr lang="en-US" altLang="zh-CN" sz="3200" b="1" dirty="0" smtClean="0"/>
              <a:t>3</a:t>
            </a:r>
            <a:r>
              <a:rPr lang="zh-CN" altLang="en-US" sz="3200" b="1" dirty="0" smtClean="0"/>
              <a:t>、中心极限定理</a:t>
            </a:r>
            <a:endParaRPr lang="zh-CN" altLang="en-US" sz="3200" b="1" dirty="0"/>
          </a:p>
        </p:txBody>
      </p:sp>
      <p:sp>
        <p:nvSpPr>
          <p:cNvPr id="6" name="内容占位符 4"/>
          <p:cNvSpPr/>
          <p:nvPr/>
        </p:nvSpPr>
        <p:spPr>
          <a:xfrm>
            <a:off x="506095" y="1318260"/>
            <a:ext cx="10908665" cy="497649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4"/>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5"/>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6"/>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sym typeface="+mn-ea"/>
              </a:rPr>
              <a:t>   中心极限定理</a:t>
            </a:r>
            <a:r>
              <a:rPr lang="zh-CN" altLang="en-US" dirty="0">
                <a:sym typeface="+mn-ea"/>
              </a:rPr>
              <a:t>的意义：设从均值为μ、方差为σ</a:t>
            </a:r>
            <a:r>
              <a:rPr lang="en-US" altLang="zh-CN" baseline="30000" dirty="0">
                <a:sym typeface="+mn-ea"/>
              </a:rPr>
              <a:t>2</a:t>
            </a:r>
            <a:r>
              <a:rPr lang="zh-CN" altLang="en-US" dirty="0">
                <a:sym typeface="+mn-ea"/>
              </a:rPr>
              <a:t>有限的任意一个总体中抽取样本量为n的样本，当n充分大时，样本均值的抽样分布近似服从均值为</a:t>
            </a:r>
            <a:r>
              <a:rPr lang="zh-CN" altLang="en-US" dirty="0" smtClean="0">
                <a:sym typeface="+mn-ea"/>
              </a:rPr>
              <a:t>μ、</a:t>
            </a:r>
            <a:r>
              <a:rPr lang="zh-CN" altLang="en-US" dirty="0">
                <a:sym typeface="+mn-ea"/>
              </a:rPr>
              <a:t>方差为σ</a:t>
            </a:r>
            <a:r>
              <a:rPr lang="en-US" altLang="zh-CN" baseline="30000" dirty="0">
                <a:sym typeface="+mn-ea"/>
              </a:rPr>
              <a:t>2</a:t>
            </a:r>
            <a:r>
              <a:rPr lang="zh-CN" altLang="en-US" dirty="0">
                <a:sym typeface="+mn-ea"/>
              </a:rPr>
              <a:t>/n 的正态分布</a:t>
            </a:r>
            <a:r>
              <a:rPr lang="zh-CN" altLang="en-US" dirty="0" smtClean="0">
                <a:sym typeface="+mn-ea"/>
              </a:rPr>
              <a:t>。</a:t>
            </a:r>
            <a:endParaRPr lang="zh-CN" altLang="en-US" dirty="0">
              <a:sym typeface="+mn-ea"/>
            </a:endParaRPr>
          </a:p>
          <a:p>
            <a:pPr marL="0" indent="0">
              <a:lnSpc>
                <a:spcPct val="150000"/>
              </a:lnSpc>
              <a:buNone/>
            </a:pPr>
            <a:endParaRPr lang="en-US" altLang="zh-CN" dirty="0" smtClean="0">
              <a:sym typeface="+mn-ea"/>
            </a:endParaRPr>
          </a:p>
          <a:p>
            <a:pPr marL="0" indent="0">
              <a:lnSpc>
                <a:spcPct val="150000"/>
              </a:lnSpc>
              <a:buNone/>
            </a:pPr>
            <a:endParaRPr lang="en-US" altLang="zh-CN" dirty="0" smtClean="0">
              <a:sym typeface="+mn-ea"/>
            </a:endParaRPr>
          </a:p>
          <a:p>
            <a:pPr marL="0" indent="0">
              <a:lnSpc>
                <a:spcPct val="150000"/>
              </a:lnSpc>
              <a:buNone/>
            </a:pPr>
            <a:r>
              <a:rPr lang="zh-CN" altLang="en-US" dirty="0" smtClean="0">
                <a:sym typeface="+mn-ea"/>
              </a:rPr>
              <a:t>    中心极限定理</a:t>
            </a:r>
            <a:r>
              <a:rPr lang="zh-CN" altLang="en-US" dirty="0">
                <a:sym typeface="+mn-ea"/>
              </a:rPr>
              <a:t>就是一般在同分布的情况下，抽样样本值的和在总体数量趋于无穷时的极限分布</a:t>
            </a:r>
            <a:r>
              <a:rPr lang="zh-CN" altLang="en-US" dirty="0" smtClean="0">
                <a:sym typeface="+mn-ea"/>
              </a:rPr>
              <a:t>近似于正态分布</a:t>
            </a:r>
            <a:r>
              <a:rPr lang="zh-CN" altLang="en-US" dirty="0">
                <a:sym typeface="+mn-ea"/>
              </a:rPr>
              <a:t>。</a:t>
            </a:r>
          </a:p>
        </p:txBody>
      </p:sp>
      <p:graphicFrame>
        <p:nvGraphicFramePr>
          <p:cNvPr id="289793" name="图片 3118" descr="image751"/>
          <p:cNvGraphicFramePr/>
          <p:nvPr/>
        </p:nvGraphicFramePr>
        <p:xfrm>
          <a:off x="982639" y="3213770"/>
          <a:ext cx="9937104" cy="792088"/>
        </p:xfrm>
        <a:graphic>
          <a:graphicData uri="http://schemas.openxmlformats.org/presentationml/2006/ole">
            <mc:AlternateContent xmlns:mc="http://schemas.openxmlformats.org/markup-compatibility/2006">
              <mc:Choice xmlns:v="urn:schemas-microsoft-com:vml" Requires="v">
                <p:oleObj spid="_x0000_s411756" name="Equation" r:id="rId7" imgW="99364800" imgH="10363200" progId="Equation.DSMT4">
                  <p:embed/>
                </p:oleObj>
              </mc:Choice>
              <mc:Fallback>
                <p:oleObj name="Equation" r:id="rId7" imgW="99364800" imgH="10363200" progId="Equation.DSMT4">
                  <p:embed/>
                  <p:pic>
                    <p:nvPicPr>
                      <p:cNvPr id="0" name=""/>
                      <p:cNvPicPr/>
                      <p:nvPr/>
                    </p:nvPicPr>
                    <p:blipFill>
                      <a:blip r:embed="rId8"/>
                      <a:stretch>
                        <a:fillRect/>
                      </a:stretch>
                    </p:blipFill>
                    <p:spPr>
                      <a:xfrm>
                        <a:off x="982639" y="3213770"/>
                        <a:ext cx="9937104" cy="792088"/>
                      </a:xfrm>
                      <a:prstGeom prst="rect">
                        <a:avLst/>
                      </a:prstGeom>
                      <a:noFill/>
                      <a:ln w="38100">
                        <a:noFill/>
                      </a:ln>
                    </p:spPr>
                  </p:pic>
                </p:oleObj>
              </mc:Fallback>
            </mc:AlternateContent>
          </a:graphicData>
        </a:graphic>
      </p:graphicFrame>
      <p:graphicFrame>
        <p:nvGraphicFramePr>
          <p:cNvPr id="289794" name="图片 3118" descr="image751"/>
          <p:cNvGraphicFramePr/>
          <p:nvPr/>
        </p:nvGraphicFramePr>
        <p:xfrm>
          <a:off x="817563" y="4062413"/>
          <a:ext cx="10318203" cy="951557"/>
        </p:xfrm>
        <a:graphic>
          <a:graphicData uri="http://schemas.openxmlformats.org/presentationml/2006/ole">
            <mc:AlternateContent xmlns:mc="http://schemas.openxmlformats.org/markup-compatibility/2006">
              <mc:Choice xmlns:v="urn:schemas-microsoft-com:vml" Requires="v">
                <p:oleObj spid="_x0000_s411757" name="Equation" r:id="rId9" imgW="98450400" imgH="10668000" progId="Equation.DSMT4">
                  <p:embed/>
                </p:oleObj>
              </mc:Choice>
              <mc:Fallback>
                <p:oleObj name="Equation" r:id="rId9" imgW="98450400" imgH="10668000" progId="Equation.DSMT4">
                  <p:embed/>
                  <p:pic>
                    <p:nvPicPr>
                      <p:cNvPr id="0" name=""/>
                      <p:cNvPicPr/>
                      <p:nvPr/>
                    </p:nvPicPr>
                    <p:blipFill>
                      <a:blip r:embed="rId10"/>
                      <a:stretch>
                        <a:fillRect/>
                      </a:stretch>
                    </p:blipFill>
                    <p:spPr>
                      <a:xfrm>
                        <a:off x="817563" y="4062413"/>
                        <a:ext cx="10318203" cy="951557"/>
                      </a:xfrm>
                      <a:prstGeom prst="rect">
                        <a:avLst/>
                      </a:prstGeom>
                      <a:noFill/>
                      <a:ln w="38100">
                        <a:noFill/>
                      </a:ln>
                    </p:spPr>
                  </p:pic>
                </p:oleObj>
              </mc:Fallback>
            </mc:AlternateContent>
          </a:graphicData>
        </a:graphic>
      </p:graphicFrame>
    </p:spTree>
    <p:extLst>
      <p:ext uri="{BB962C8B-B14F-4D97-AF65-F5344CB8AC3E}">
        <p14:creationId xmlns:p14="http://schemas.microsoft.com/office/powerpoint/2010/main" val="2545793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8402" name="Text Box 2"/>
          <p:cNvSpPr txBox="1">
            <a:spLocks noChangeArrowheads="1"/>
          </p:cNvSpPr>
          <p:nvPr/>
        </p:nvSpPr>
        <p:spPr bwMode="auto">
          <a:xfrm>
            <a:off x="1199995" y="620857"/>
            <a:ext cx="3934370"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buClrTx/>
              <a:buSzTx/>
              <a:buFontTx/>
              <a:buNone/>
            </a:pPr>
            <a:r>
              <a:rPr kumimoji="1" lang="en-US" altLang="zh-CN" sz="3300" b="1" dirty="0" smtClean="0">
                <a:solidFill>
                  <a:schemeClr val="accent2"/>
                </a:solidFill>
                <a:latin typeface="Times New Roman" pitchFamily="18" charset="0"/>
              </a:rPr>
              <a:t>  4.</a:t>
            </a:r>
            <a:r>
              <a:rPr kumimoji="1" lang="zh-CN" altLang="en-US" sz="3300" b="1" dirty="0" smtClean="0">
                <a:solidFill>
                  <a:schemeClr val="accent2"/>
                </a:solidFill>
                <a:latin typeface="Times New Roman" pitchFamily="18" charset="0"/>
              </a:rPr>
              <a:t>统计量 </a:t>
            </a:r>
            <a:endParaRPr kumimoji="1" lang="zh-CN" altLang="en-US" sz="3300" b="1" dirty="0">
              <a:solidFill>
                <a:schemeClr val="accent2"/>
              </a:solidFill>
              <a:latin typeface="Times New Roman" pitchFamily="18" charset="0"/>
            </a:endParaRPr>
          </a:p>
        </p:txBody>
      </p:sp>
      <p:grpSp>
        <p:nvGrpSpPr>
          <p:cNvPr id="2278403" name="Group 3"/>
          <p:cNvGrpSpPr>
            <a:grpSpLocks/>
          </p:cNvGrpSpPr>
          <p:nvPr/>
        </p:nvGrpSpPr>
        <p:grpSpPr bwMode="auto">
          <a:xfrm>
            <a:off x="1487824" y="997183"/>
            <a:ext cx="9599950" cy="944781"/>
            <a:chOff x="703" y="628"/>
            <a:chExt cx="4536" cy="595"/>
          </a:xfrm>
        </p:grpSpPr>
        <p:sp>
          <p:nvSpPr>
            <p:cNvPr id="2278404" name="Text Box 4"/>
            <p:cNvSpPr txBox="1">
              <a:spLocks noChangeArrowheads="1"/>
            </p:cNvSpPr>
            <p:nvPr/>
          </p:nvSpPr>
          <p:spPr bwMode="auto">
            <a:xfrm>
              <a:off x="703" y="845"/>
              <a:ext cx="4536"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a:latin typeface="Times New Roman" pitchFamily="18" charset="0"/>
                </a:rPr>
                <a:t>如，考察物体</a:t>
              </a:r>
              <a:r>
                <a:rPr kumimoji="1" lang="en-US" altLang="zh-CN" sz="3300" b="1">
                  <a:latin typeface="Times New Roman" pitchFamily="18" charset="0"/>
                </a:rPr>
                <a:t>a</a:t>
              </a:r>
              <a:r>
                <a:rPr kumimoji="1" lang="zh-CN" altLang="en-US" sz="3300" b="1">
                  <a:latin typeface="Times New Roman" pitchFamily="18" charset="0"/>
                </a:rPr>
                <a:t>的长度，测量</a:t>
              </a:r>
              <a:r>
                <a:rPr kumimoji="1" lang="en-US" altLang="zh-CN" sz="3300" b="1">
                  <a:latin typeface="Times New Roman" pitchFamily="18" charset="0"/>
                </a:rPr>
                <a:t>10</a:t>
              </a:r>
              <a:r>
                <a:rPr kumimoji="1" lang="zh-CN" altLang="en-US" sz="3300" b="1">
                  <a:latin typeface="Times New Roman" pitchFamily="18" charset="0"/>
                </a:rPr>
                <a:t>次，得到数据</a:t>
              </a:r>
            </a:p>
          </p:txBody>
        </p:sp>
        <p:sp>
          <p:nvSpPr>
            <p:cNvPr id="2278405" name="Line 5"/>
            <p:cNvSpPr>
              <a:spLocks noChangeShapeType="1"/>
            </p:cNvSpPr>
            <p:nvPr/>
          </p:nvSpPr>
          <p:spPr bwMode="auto">
            <a:xfrm>
              <a:off x="1893" y="1208"/>
              <a:ext cx="726"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78406" name="Text Box 6"/>
            <p:cNvSpPr txBox="1">
              <a:spLocks noChangeArrowheads="1"/>
            </p:cNvSpPr>
            <p:nvPr/>
          </p:nvSpPr>
          <p:spPr bwMode="auto">
            <a:xfrm>
              <a:off x="2029" y="628"/>
              <a:ext cx="68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b="1" dirty="0">
                  <a:solidFill>
                    <a:srgbClr val="FF3300"/>
                  </a:solidFill>
                  <a:latin typeface="Times New Roman" pitchFamily="18" charset="0"/>
                </a:rPr>
                <a:t>总体</a:t>
              </a:r>
            </a:p>
          </p:txBody>
        </p:sp>
      </p:grpSp>
      <p:grpSp>
        <p:nvGrpSpPr>
          <p:cNvPr id="2278407" name="Group 7"/>
          <p:cNvGrpSpPr>
            <a:grpSpLocks/>
          </p:cNvGrpSpPr>
          <p:nvPr/>
        </p:nvGrpSpPr>
        <p:grpSpPr bwMode="auto">
          <a:xfrm>
            <a:off x="1583060" y="2061054"/>
            <a:ext cx="5183043" cy="593863"/>
            <a:chOff x="748" y="1298"/>
            <a:chExt cx="2449" cy="374"/>
          </a:xfrm>
        </p:grpSpPr>
        <p:graphicFrame>
          <p:nvGraphicFramePr>
            <p:cNvPr id="2278408" name="Object 8"/>
            <p:cNvGraphicFramePr>
              <a:graphicFrameLocks noChangeAspect="1"/>
            </p:cNvGraphicFramePr>
            <p:nvPr/>
          </p:nvGraphicFramePr>
          <p:xfrm>
            <a:off x="748" y="1298"/>
            <a:ext cx="1352" cy="374"/>
          </p:xfrm>
          <a:graphic>
            <a:graphicData uri="http://schemas.openxmlformats.org/presentationml/2006/ole">
              <mc:AlternateContent xmlns:mc="http://schemas.openxmlformats.org/markup-compatibility/2006">
                <mc:Choice xmlns:v="urn:schemas-microsoft-com:vml" Requires="v">
                  <p:oleObj spid="_x0000_s359544" name="公式" r:id="rId3" imgW="825480" imgH="228600" progId="Equation.3">
                    <p:embed/>
                  </p:oleObj>
                </mc:Choice>
                <mc:Fallback>
                  <p:oleObj name="公式" r:id="rId3" imgW="8254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 y="1298"/>
                          <a:ext cx="1352" cy="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78409" name="Line 9"/>
            <p:cNvSpPr>
              <a:spLocks noChangeShapeType="1"/>
            </p:cNvSpPr>
            <p:nvPr/>
          </p:nvSpPr>
          <p:spPr bwMode="auto">
            <a:xfrm>
              <a:off x="2109" y="1525"/>
              <a:ext cx="408"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78410" name="Text Box 10"/>
            <p:cNvSpPr txBox="1">
              <a:spLocks noChangeArrowheads="1"/>
            </p:cNvSpPr>
            <p:nvPr/>
          </p:nvSpPr>
          <p:spPr bwMode="auto">
            <a:xfrm>
              <a:off x="2562" y="1389"/>
              <a:ext cx="635"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b="1">
                  <a:solidFill>
                    <a:srgbClr val="FF3300"/>
                  </a:solidFill>
                  <a:latin typeface="Times New Roman" pitchFamily="18" charset="0"/>
                </a:rPr>
                <a:t>样本</a:t>
              </a:r>
            </a:p>
          </p:txBody>
        </p:sp>
      </p:grpSp>
      <p:sp>
        <p:nvSpPr>
          <p:cNvPr id="2278411" name="Line 11"/>
          <p:cNvSpPr>
            <a:spLocks noChangeShapeType="1"/>
          </p:cNvSpPr>
          <p:nvPr/>
        </p:nvSpPr>
        <p:spPr bwMode="auto">
          <a:xfrm>
            <a:off x="2734377" y="2781944"/>
            <a:ext cx="0" cy="2953434"/>
          </a:xfrm>
          <a:prstGeom prst="line">
            <a:avLst/>
          </a:prstGeom>
          <a:noFill/>
          <a:ln w="1905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lstStyle/>
          <a:p>
            <a:endParaRPr lang="zh-CN" altLang="en-US"/>
          </a:p>
        </p:txBody>
      </p:sp>
      <p:sp>
        <p:nvSpPr>
          <p:cNvPr id="2278412" name="Line 12"/>
          <p:cNvSpPr>
            <a:spLocks noChangeShapeType="1"/>
          </p:cNvSpPr>
          <p:nvPr/>
        </p:nvSpPr>
        <p:spPr bwMode="auto">
          <a:xfrm>
            <a:off x="2734378" y="2781944"/>
            <a:ext cx="3456067" cy="0"/>
          </a:xfrm>
          <a:prstGeom prst="line">
            <a:avLst/>
          </a:prstGeom>
          <a:noFill/>
          <a:ln w="1905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lstStyle/>
          <a:p>
            <a:endParaRPr lang="zh-CN" altLang="en-US"/>
          </a:p>
        </p:txBody>
      </p:sp>
      <p:sp>
        <p:nvSpPr>
          <p:cNvPr id="2278413" name="Line 13"/>
          <p:cNvSpPr>
            <a:spLocks noChangeShapeType="1"/>
          </p:cNvSpPr>
          <p:nvPr/>
        </p:nvSpPr>
        <p:spPr bwMode="auto">
          <a:xfrm>
            <a:off x="2734377" y="5735378"/>
            <a:ext cx="3360829" cy="0"/>
          </a:xfrm>
          <a:prstGeom prst="line">
            <a:avLst/>
          </a:prstGeom>
          <a:noFill/>
          <a:ln w="127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lstStyle/>
          <a:p>
            <a:endParaRPr lang="zh-CN" altLang="en-US"/>
          </a:p>
        </p:txBody>
      </p:sp>
      <p:sp>
        <p:nvSpPr>
          <p:cNvPr id="2278414" name="Line 14"/>
          <p:cNvSpPr>
            <a:spLocks noChangeShapeType="1"/>
          </p:cNvSpPr>
          <p:nvPr/>
        </p:nvSpPr>
        <p:spPr bwMode="auto">
          <a:xfrm>
            <a:off x="6190445" y="2781944"/>
            <a:ext cx="0" cy="2880392"/>
          </a:xfrm>
          <a:prstGeom prst="line">
            <a:avLst/>
          </a:prstGeom>
          <a:noFill/>
          <a:ln w="1905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lstStyle/>
          <a:p>
            <a:endParaRPr lang="zh-CN" altLang="en-US"/>
          </a:p>
        </p:txBody>
      </p:sp>
      <p:grpSp>
        <p:nvGrpSpPr>
          <p:cNvPr id="2278415" name="Group 15"/>
          <p:cNvGrpSpPr>
            <a:grpSpLocks/>
          </p:cNvGrpSpPr>
          <p:nvPr/>
        </p:nvGrpSpPr>
        <p:grpSpPr bwMode="auto">
          <a:xfrm>
            <a:off x="1870891" y="2781944"/>
            <a:ext cx="8065567" cy="2808938"/>
            <a:chOff x="884" y="1752"/>
            <a:chExt cx="3811" cy="1769"/>
          </a:xfrm>
        </p:grpSpPr>
        <p:graphicFrame>
          <p:nvGraphicFramePr>
            <p:cNvPr id="2278416" name="Object 16"/>
            <p:cNvGraphicFramePr>
              <a:graphicFrameLocks noChangeAspect="1"/>
            </p:cNvGraphicFramePr>
            <p:nvPr/>
          </p:nvGraphicFramePr>
          <p:xfrm>
            <a:off x="884" y="1752"/>
            <a:ext cx="1769" cy="1769"/>
          </p:xfrm>
          <a:graphic>
            <a:graphicData uri="http://schemas.openxmlformats.org/presentationml/2006/ole">
              <mc:AlternateContent xmlns:mc="http://schemas.openxmlformats.org/markup-compatibility/2006">
                <mc:Choice xmlns:v="urn:schemas-microsoft-com:vml" Requires="v">
                  <p:oleObj spid="_x0000_s359545" name="公式" r:id="rId5" imgW="1041120" imgH="1041120" progId="Equation.3">
                    <p:embed/>
                  </p:oleObj>
                </mc:Choice>
                <mc:Fallback>
                  <p:oleObj name="公式" r:id="rId5" imgW="1041120" imgH="10411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 y="1752"/>
                          <a:ext cx="1769" cy="1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78417" name="Line 17"/>
            <p:cNvSpPr>
              <a:spLocks noChangeShapeType="1"/>
            </p:cNvSpPr>
            <p:nvPr/>
          </p:nvSpPr>
          <p:spPr bwMode="auto">
            <a:xfrm>
              <a:off x="2925" y="2160"/>
              <a:ext cx="545" cy="0"/>
            </a:xfrm>
            <a:prstGeom prst="line">
              <a:avLst/>
            </a:prstGeom>
            <a:noFill/>
            <a:ln w="5715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78418" name="Text Box 18"/>
            <p:cNvSpPr txBox="1">
              <a:spLocks noChangeArrowheads="1"/>
            </p:cNvSpPr>
            <p:nvPr/>
          </p:nvSpPr>
          <p:spPr bwMode="auto">
            <a:xfrm>
              <a:off x="3515" y="1979"/>
              <a:ext cx="1180"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a:solidFill>
                    <a:schemeClr val="accent2"/>
                  </a:solidFill>
                  <a:latin typeface="Times New Roman" pitchFamily="18" charset="0"/>
                </a:rPr>
                <a:t>统计量：</a:t>
              </a:r>
            </a:p>
          </p:txBody>
        </p:sp>
      </p:grpSp>
      <p:grpSp>
        <p:nvGrpSpPr>
          <p:cNvPr id="2278419" name="Group 19"/>
          <p:cNvGrpSpPr>
            <a:grpSpLocks/>
          </p:cNvGrpSpPr>
          <p:nvPr/>
        </p:nvGrpSpPr>
        <p:grpSpPr bwMode="auto">
          <a:xfrm>
            <a:off x="6575628" y="3790241"/>
            <a:ext cx="5375634" cy="2040410"/>
            <a:chOff x="3107" y="2387"/>
            <a:chExt cx="2540" cy="1285"/>
          </a:xfrm>
        </p:grpSpPr>
        <p:sp>
          <p:nvSpPr>
            <p:cNvPr id="2278420" name="Text Box 20"/>
            <p:cNvSpPr txBox="1">
              <a:spLocks noChangeArrowheads="1"/>
            </p:cNvSpPr>
            <p:nvPr/>
          </p:nvSpPr>
          <p:spPr bwMode="auto">
            <a:xfrm>
              <a:off x="3152" y="2387"/>
              <a:ext cx="2495" cy="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a:latin typeface="Times New Roman" pitchFamily="18" charset="0"/>
                </a:rPr>
                <a:t>整理分析由样本构造出来的统计量，然后利用统计量对总体进行推断</a:t>
              </a:r>
            </a:p>
          </p:txBody>
        </p:sp>
        <p:sp>
          <p:nvSpPr>
            <p:cNvPr id="2278421" name="Text Box 21"/>
            <p:cNvSpPr txBox="1">
              <a:spLocks noChangeArrowheads="1"/>
            </p:cNvSpPr>
            <p:nvPr/>
          </p:nvSpPr>
          <p:spPr bwMode="auto">
            <a:xfrm>
              <a:off x="3107" y="3294"/>
              <a:ext cx="1723"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a:solidFill>
                    <a:srgbClr val="FF3300"/>
                  </a:solidFill>
                  <a:latin typeface="Times New Roman" pitchFamily="18" charset="0"/>
                </a:rPr>
                <a:t>（关键的环节）</a:t>
              </a:r>
            </a:p>
          </p:txBody>
        </p:sp>
      </p:grpSp>
    </p:spTree>
    <p:extLst>
      <p:ext uri="{BB962C8B-B14F-4D97-AF65-F5344CB8AC3E}">
        <p14:creationId xmlns:p14="http://schemas.microsoft.com/office/powerpoint/2010/main" val="7794853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78402"/>
                                        </p:tgtEl>
                                        <p:attrNameLst>
                                          <p:attrName>style.visibility</p:attrName>
                                        </p:attrNameLst>
                                      </p:cBhvr>
                                      <p:to>
                                        <p:strVal val="visible"/>
                                      </p:to>
                                    </p:set>
                                    <p:animEffect transition="in" filter="wipe(left)">
                                      <p:cBhvr>
                                        <p:cTn id="7" dur="1000"/>
                                        <p:tgtEl>
                                          <p:spTgt spid="22784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278403"/>
                                        </p:tgtEl>
                                        <p:attrNameLst>
                                          <p:attrName>style.visibility</p:attrName>
                                        </p:attrNameLst>
                                      </p:cBhvr>
                                      <p:to>
                                        <p:strVal val="visible"/>
                                      </p:to>
                                    </p:set>
                                    <p:animEffect transition="in" filter="wipe(left)">
                                      <p:cBhvr>
                                        <p:cTn id="12" dur="1000"/>
                                        <p:tgtEl>
                                          <p:spTgt spid="227840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278407"/>
                                        </p:tgtEl>
                                        <p:attrNameLst>
                                          <p:attrName>style.visibility</p:attrName>
                                        </p:attrNameLst>
                                      </p:cBhvr>
                                      <p:to>
                                        <p:strVal val="visible"/>
                                      </p:to>
                                    </p:set>
                                    <p:animEffect transition="in" filter="wipe(left)">
                                      <p:cBhvr>
                                        <p:cTn id="17" dur="1000"/>
                                        <p:tgtEl>
                                          <p:spTgt spid="227840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278415"/>
                                        </p:tgtEl>
                                        <p:attrNameLst>
                                          <p:attrName>style.visibility</p:attrName>
                                        </p:attrNameLst>
                                      </p:cBhvr>
                                      <p:to>
                                        <p:strVal val="visible"/>
                                      </p:to>
                                    </p:set>
                                    <p:animEffect transition="in" filter="wipe(left)">
                                      <p:cBhvr>
                                        <p:cTn id="22" dur="1000"/>
                                        <p:tgtEl>
                                          <p:spTgt spid="22784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278419"/>
                                        </p:tgtEl>
                                        <p:attrNameLst>
                                          <p:attrName>style.visibility</p:attrName>
                                        </p:attrNameLst>
                                      </p:cBhvr>
                                      <p:to>
                                        <p:strVal val="visible"/>
                                      </p:to>
                                    </p:set>
                                    <p:animEffect transition="in" filter="wipe(left)">
                                      <p:cBhvr>
                                        <p:cTn id="27" dur="1000"/>
                                        <p:tgtEl>
                                          <p:spTgt spid="2278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840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9426" name="Group 2"/>
          <p:cNvGrpSpPr>
            <a:grpSpLocks/>
          </p:cNvGrpSpPr>
          <p:nvPr/>
        </p:nvGrpSpPr>
        <p:grpSpPr bwMode="auto">
          <a:xfrm>
            <a:off x="814811" y="692311"/>
            <a:ext cx="9887779" cy="2377039"/>
            <a:chOff x="385" y="436"/>
            <a:chExt cx="4672" cy="1497"/>
          </a:xfrm>
        </p:grpSpPr>
        <p:sp>
          <p:nvSpPr>
            <p:cNvPr id="2279427" name="Text Box 3"/>
            <p:cNvSpPr txBox="1">
              <a:spLocks noChangeArrowheads="1"/>
            </p:cNvSpPr>
            <p:nvPr/>
          </p:nvSpPr>
          <p:spPr bwMode="auto">
            <a:xfrm>
              <a:off x="385" y="436"/>
              <a:ext cx="4672" cy="1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marL="800100" indent="-342900">
                <a:spcBef>
                  <a:spcPct val="0"/>
                </a:spcBef>
                <a:defRPr>
                  <a:solidFill>
                    <a:schemeClr val="tx1"/>
                  </a:solidFill>
                  <a:latin typeface="Arial" pitchFamily="34" charset="0"/>
                  <a:ea typeface="宋体" pitchFamily="2" charset="-122"/>
                </a:defRPr>
              </a:lvl2pPr>
              <a:lvl3pPr marL="1257300" indent="-342900">
                <a:spcBef>
                  <a:spcPct val="0"/>
                </a:spcBef>
                <a:defRPr>
                  <a:solidFill>
                    <a:schemeClr val="tx1"/>
                  </a:solidFill>
                  <a:latin typeface="Arial" pitchFamily="34" charset="0"/>
                  <a:ea typeface="宋体" pitchFamily="2" charset="-122"/>
                </a:defRPr>
              </a:lvl3pPr>
              <a:lvl4pPr marL="1714500" indent="-342900">
                <a:spcBef>
                  <a:spcPct val="0"/>
                </a:spcBef>
                <a:defRPr>
                  <a:solidFill>
                    <a:schemeClr val="tx1"/>
                  </a:solidFill>
                  <a:latin typeface="Arial" pitchFamily="34" charset="0"/>
                  <a:ea typeface="宋体" pitchFamily="2" charset="-122"/>
                </a:defRPr>
              </a:lvl4pPr>
              <a:lvl5pPr marL="2171700" indent="-342900">
                <a:spcBef>
                  <a:spcPct val="0"/>
                </a:spcBef>
                <a:defRPr>
                  <a:solidFill>
                    <a:schemeClr val="tx1"/>
                  </a:solidFill>
                  <a:latin typeface="Arial" pitchFamily="34" charset="0"/>
                  <a:ea typeface="宋体" pitchFamily="2" charset="-122"/>
                </a:defRPr>
              </a:lvl5pPr>
              <a:lvl6pPr marL="2628900" indent="-342900" fontAlgn="base">
                <a:spcBef>
                  <a:spcPct val="0"/>
                </a:spcBef>
                <a:spcAft>
                  <a:spcPct val="0"/>
                </a:spcAft>
                <a:defRPr>
                  <a:solidFill>
                    <a:schemeClr val="tx1"/>
                  </a:solidFill>
                  <a:latin typeface="Arial" pitchFamily="34" charset="0"/>
                  <a:ea typeface="宋体" pitchFamily="2" charset="-122"/>
                </a:defRPr>
              </a:lvl6pPr>
              <a:lvl7pPr marL="3086100" indent="-342900" fontAlgn="base">
                <a:spcBef>
                  <a:spcPct val="0"/>
                </a:spcBef>
                <a:spcAft>
                  <a:spcPct val="0"/>
                </a:spcAft>
                <a:defRPr>
                  <a:solidFill>
                    <a:schemeClr val="tx1"/>
                  </a:solidFill>
                  <a:latin typeface="Arial" pitchFamily="34" charset="0"/>
                  <a:ea typeface="宋体" pitchFamily="2" charset="-122"/>
                </a:defRPr>
              </a:lvl7pPr>
              <a:lvl8pPr marL="3543300" indent="-342900" fontAlgn="base">
                <a:spcBef>
                  <a:spcPct val="0"/>
                </a:spcBef>
                <a:spcAft>
                  <a:spcPct val="0"/>
                </a:spcAft>
                <a:defRPr>
                  <a:solidFill>
                    <a:schemeClr val="tx1"/>
                  </a:solidFill>
                  <a:latin typeface="Arial" pitchFamily="34" charset="0"/>
                  <a:ea typeface="宋体" pitchFamily="2" charset="-122"/>
                </a:defRPr>
              </a:lvl8pPr>
              <a:lvl9pPr marL="4000500" indent="-342900" fontAlgn="base">
                <a:spcBef>
                  <a:spcPct val="0"/>
                </a:spcBef>
                <a:spcAft>
                  <a:spcPct val="0"/>
                </a:spcAft>
                <a:defRPr>
                  <a:solidFill>
                    <a:schemeClr val="tx1"/>
                  </a:solidFill>
                  <a:latin typeface="Arial" pitchFamily="34" charset="0"/>
                  <a:ea typeface="宋体" pitchFamily="2" charset="-122"/>
                </a:defRPr>
              </a:lvl9pPr>
            </a:lstStyle>
            <a:p>
              <a:pPr>
                <a:spcBef>
                  <a:spcPct val="50000"/>
                </a:spcBef>
                <a:buClrTx/>
                <a:buSzTx/>
                <a:buFontTx/>
                <a:buAutoNum type="arabicPeriod"/>
              </a:pPr>
              <a:r>
                <a:rPr kumimoji="1" lang="zh-CN" altLang="en-US" sz="3300" b="1" dirty="0" smtClean="0">
                  <a:solidFill>
                    <a:schemeClr val="accent2"/>
                  </a:solidFill>
                  <a:latin typeface="Times New Roman" pitchFamily="18" charset="0"/>
                </a:rPr>
                <a:t>统计量：</a:t>
              </a:r>
              <a:r>
                <a:rPr kumimoji="1" lang="zh-CN" altLang="en-US" sz="3300" b="1" dirty="0" smtClean="0">
                  <a:latin typeface="Times New Roman" pitchFamily="18" charset="0"/>
                </a:rPr>
                <a:t>样本的函数                          ，且不含未知参数。</a:t>
              </a:r>
            </a:p>
            <a:p>
              <a:pPr>
                <a:spcBef>
                  <a:spcPct val="50000"/>
                </a:spcBef>
                <a:buClrTx/>
                <a:buSzTx/>
                <a:buFontTx/>
                <a:buNone/>
              </a:pPr>
              <a:r>
                <a:rPr kumimoji="1" lang="zh-CN" altLang="en-US" dirty="0" smtClean="0">
                  <a:solidFill>
                    <a:srgbClr val="000066"/>
                  </a:solidFill>
                </a:rPr>
                <a:t>                                               </a:t>
              </a:r>
              <a:r>
                <a:rPr kumimoji="1" lang="zh-CN" altLang="en-US" sz="3300" b="1" dirty="0" smtClean="0">
                  <a:solidFill>
                    <a:srgbClr val="000066"/>
                  </a:solidFill>
                </a:rPr>
                <a:t>称为统计量的值。</a:t>
              </a:r>
              <a:br>
                <a:rPr kumimoji="1" lang="zh-CN" altLang="en-US" sz="3300" b="1" dirty="0" smtClean="0">
                  <a:solidFill>
                    <a:srgbClr val="000066"/>
                  </a:solidFill>
                </a:rPr>
              </a:br>
              <a:endParaRPr kumimoji="1" lang="zh-CN" altLang="en-US" sz="3300" b="1" dirty="0">
                <a:solidFill>
                  <a:srgbClr val="000066"/>
                </a:solidFill>
              </a:endParaRPr>
            </a:p>
          </p:txBody>
        </p:sp>
        <p:graphicFrame>
          <p:nvGraphicFramePr>
            <p:cNvPr id="2279428" name="Object 4"/>
            <p:cNvGraphicFramePr>
              <a:graphicFrameLocks noChangeAspect="1"/>
            </p:cNvGraphicFramePr>
            <p:nvPr>
              <p:extLst>
                <p:ext uri="{D42A27DB-BD31-4B8C-83A1-F6EECF244321}">
                  <p14:modId xmlns:p14="http://schemas.microsoft.com/office/powerpoint/2010/main" val="2210432628"/>
                </p:ext>
              </p:extLst>
            </p:nvPr>
          </p:nvGraphicFramePr>
          <p:xfrm>
            <a:off x="2438" y="482"/>
            <a:ext cx="1433" cy="290"/>
          </p:xfrm>
          <a:graphic>
            <a:graphicData uri="http://schemas.openxmlformats.org/presentationml/2006/ole">
              <mc:AlternateContent xmlns:mc="http://schemas.openxmlformats.org/markup-compatibility/2006">
                <mc:Choice xmlns:v="urn:schemas-microsoft-com:vml" Requires="v">
                  <p:oleObj spid="_x0000_s360745" name="公式" r:id="rId3" imgW="1130040" imgH="228600" progId="Equation.3">
                    <p:embed/>
                  </p:oleObj>
                </mc:Choice>
                <mc:Fallback>
                  <p:oleObj name="公式" r:id="rId3" imgW="11300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 y="482"/>
                          <a:ext cx="1433"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79429" name="Line 5"/>
            <p:cNvSpPr>
              <a:spLocks noChangeShapeType="1"/>
            </p:cNvSpPr>
            <p:nvPr/>
          </p:nvSpPr>
          <p:spPr bwMode="auto">
            <a:xfrm>
              <a:off x="2472" y="754"/>
              <a:ext cx="1361"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279432" name="Text Box 8"/>
          <p:cNvSpPr txBox="1">
            <a:spLocks noChangeArrowheads="1"/>
          </p:cNvSpPr>
          <p:nvPr/>
        </p:nvSpPr>
        <p:spPr bwMode="auto">
          <a:xfrm>
            <a:off x="814812" y="2473898"/>
            <a:ext cx="3839134"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buClrTx/>
              <a:buSzTx/>
              <a:buFontTx/>
              <a:buNone/>
            </a:pPr>
            <a:r>
              <a:rPr kumimoji="1" lang="en-US" altLang="zh-CN" sz="3300" b="1">
                <a:solidFill>
                  <a:schemeClr val="accent2"/>
                </a:solidFill>
                <a:latin typeface="Times New Roman" pitchFamily="18" charset="0"/>
              </a:rPr>
              <a:t>2. </a:t>
            </a:r>
            <a:r>
              <a:rPr kumimoji="1" lang="zh-CN" altLang="en-US" sz="3300" b="1">
                <a:solidFill>
                  <a:schemeClr val="accent2"/>
                </a:solidFill>
                <a:latin typeface="Times New Roman" pitchFamily="18" charset="0"/>
              </a:rPr>
              <a:t>常见的统计量</a:t>
            </a:r>
          </a:p>
        </p:txBody>
      </p:sp>
      <p:graphicFrame>
        <p:nvGraphicFramePr>
          <p:cNvPr id="2279433" name="Object 9">
            <a:hlinkHover r:id="" action="ppaction://noaction" endSnd="1"/>
          </p:cNvPr>
          <p:cNvGraphicFramePr>
            <a:graphicFrameLocks noChangeAspect="1"/>
          </p:cNvGraphicFramePr>
          <p:nvPr/>
        </p:nvGraphicFramePr>
        <p:xfrm>
          <a:off x="1015868" y="3064585"/>
          <a:ext cx="5841240" cy="943193"/>
        </p:xfrm>
        <a:graphic>
          <a:graphicData uri="http://schemas.openxmlformats.org/presentationml/2006/ole">
            <mc:AlternateContent xmlns:mc="http://schemas.openxmlformats.org/markup-compatibility/2006">
              <mc:Choice xmlns:v="urn:schemas-microsoft-com:vml" Requires="v">
                <p:oleObj spid="_x0000_s360746" name="公式" r:id="rId5" imgW="2006280" imgH="431640" progId="Equation.3">
                  <p:embed/>
                </p:oleObj>
              </mc:Choice>
              <mc:Fallback>
                <p:oleObj name="公式" r:id="rId5" imgW="200628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5868" y="3064585"/>
                        <a:ext cx="5841240" cy="943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279434" name="Group 10"/>
          <p:cNvGrpSpPr>
            <a:grpSpLocks/>
          </p:cNvGrpSpPr>
          <p:nvPr/>
        </p:nvGrpSpPr>
        <p:grpSpPr bwMode="auto">
          <a:xfrm>
            <a:off x="6478274" y="2877216"/>
            <a:ext cx="2880408" cy="959072"/>
            <a:chOff x="3061" y="1389"/>
            <a:chExt cx="1361" cy="604"/>
          </a:xfrm>
        </p:grpSpPr>
        <p:sp>
          <p:nvSpPr>
            <p:cNvPr id="2279435" name="Line 11"/>
            <p:cNvSpPr>
              <a:spLocks noChangeShapeType="1"/>
            </p:cNvSpPr>
            <p:nvPr/>
          </p:nvSpPr>
          <p:spPr bwMode="auto">
            <a:xfrm>
              <a:off x="3061" y="1797"/>
              <a:ext cx="681"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79436" name="Text Box 12"/>
            <p:cNvSpPr txBox="1">
              <a:spLocks noChangeArrowheads="1"/>
            </p:cNvSpPr>
            <p:nvPr/>
          </p:nvSpPr>
          <p:spPr bwMode="auto">
            <a:xfrm>
              <a:off x="3152" y="1389"/>
              <a:ext cx="635"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a:solidFill>
                    <a:srgbClr val="FF3300"/>
                  </a:solidFill>
                  <a:latin typeface="Times New Roman" pitchFamily="18" charset="0"/>
                </a:rPr>
                <a:t>估计</a:t>
              </a:r>
            </a:p>
          </p:txBody>
        </p:sp>
        <p:graphicFrame>
          <p:nvGraphicFramePr>
            <p:cNvPr id="2279437" name="Object 13"/>
            <p:cNvGraphicFramePr>
              <a:graphicFrameLocks noChangeAspect="1"/>
            </p:cNvGraphicFramePr>
            <p:nvPr/>
          </p:nvGraphicFramePr>
          <p:xfrm>
            <a:off x="3766" y="1665"/>
            <a:ext cx="656" cy="328"/>
          </p:xfrm>
          <a:graphic>
            <a:graphicData uri="http://schemas.openxmlformats.org/presentationml/2006/ole">
              <mc:AlternateContent xmlns:mc="http://schemas.openxmlformats.org/markup-compatibility/2006">
                <mc:Choice xmlns:v="urn:schemas-microsoft-com:vml" Requires="v">
                  <p:oleObj spid="_x0000_s360747" name="公式" r:id="rId7" imgW="406080" imgH="203040" progId="Equation.3">
                    <p:embed/>
                  </p:oleObj>
                </mc:Choice>
                <mc:Fallback>
                  <p:oleObj name="公式" r:id="rId7" imgW="40608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6" y="1665"/>
                          <a:ext cx="656"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279438" name="Object 14"/>
          <p:cNvGraphicFramePr>
            <a:graphicFrameLocks noChangeAspect="1"/>
          </p:cNvGraphicFramePr>
          <p:nvPr/>
        </p:nvGraphicFramePr>
        <p:xfrm>
          <a:off x="912165" y="4544478"/>
          <a:ext cx="7295200" cy="913024"/>
        </p:xfrm>
        <a:graphic>
          <a:graphicData uri="http://schemas.openxmlformats.org/presentationml/2006/ole">
            <mc:AlternateContent xmlns:mc="http://schemas.openxmlformats.org/markup-compatibility/2006">
              <mc:Choice xmlns:v="urn:schemas-microsoft-com:vml" Requires="v">
                <p:oleObj spid="_x0000_s360748" name="公式" r:id="rId9" imgW="2476440" imgH="431640" progId="Equation.3">
                  <p:embed/>
                </p:oleObj>
              </mc:Choice>
              <mc:Fallback>
                <p:oleObj name="公式" r:id="rId9" imgW="247644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165" y="4544478"/>
                        <a:ext cx="7295200" cy="9130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79439" name="Group 15"/>
          <p:cNvGrpSpPr>
            <a:grpSpLocks/>
          </p:cNvGrpSpPr>
          <p:nvPr/>
        </p:nvGrpSpPr>
        <p:grpSpPr bwMode="auto">
          <a:xfrm>
            <a:off x="8112128" y="4444442"/>
            <a:ext cx="2878292" cy="863800"/>
            <a:chOff x="3833" y="2115"/>
            <a:chExt cx="1360" cy="544"/>
          </a:xfrm>
        </p:grpSpPr>
        <p:sp>
          <p:nvSpPr>
            <p:cNvPr id="2279440" name="Line 16"/>
            <p:cNvSpPr>
              <a:spLocks noChangeShapeType="1"/>
            </p:cNvSpPr>
            <p:nvPr/>
          </p:nvSpPr>
          <p:spPr bwMode="auto">
            <a:xfrm>
              <a:off x="3833" y="2478"/>
              <a:ext cx="681"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79441" name="Text Box 17"/>
            <p:cNvSpPr txBox="1">
              <a:spLocks noChangeArrowheads="1"/>
            </p:cNvSpPr>
            <p:nvPr/>
          </p:nvSpPr>
          <p:spPr bwMode="auto">
            <a:xfrm>
              <a:off x="3878" y="2115"/>
              <a:ext cx="635"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a:solidFill>
                    <a:srgbClr val="FF3300"/>
                  </a:solidFill>
                  <a:latin typeface="Times New Roman" pitchFamily="18" charset="0"/>
                </a:rPr>
                <a:t>估计</a:t>
              </a:r>
            </a:p>
          </p:txBody>
        </p:sp>
        <p:graphicFrame>
          <p:nvGraphicFramePr>
            <p:cNvPr id="2279442" name="Object 18"/>
            <p:cNvGraphicFramePr>
              <a:graphicFrameLocks noChangeAspect="1"/>
            </p:cNvGraphicFramePr>
            <p:nvPr/>
          </p:nvGraphicFramePr>
          <p:xfrm>
            <a:off x="4499" y="2311"/>
            <a:ext cx="694" cy="348"/>
          </p:xfrm>
          <a:graphic>
            <a:graphicData uri="http://schemas.openxmlformats.org/presentationml/2006/ole">
              <mc:AlternateContent xmlns:mc="http://schemas.openxmlformats.org/markup-compatibility/2006">
                <mc:Choice xmlns:v="urn:schemas-microsoft-com:vml" Requires="v">
                  <p:oleObj spid="_x0000_s360749" name="公式" r:id="rId11" imgW="406080" imgH="203040" progId="Equation.3">
                    <p:embed/>
                  </p:oleObj>
                </mc:Choice>
                <mc:Fallback>
                  <p:oleObj name="公式" r:id="rId11" imgW="406080" imgH="203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99" y="2311"/>
                          <a:ext cx="694"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79446" name="Rectangle 22"/>
          <p:cNvSpPr>
            <a:spLocks noChangeArrowheads="1"/>
          </p:cNvSpPr>
          <p:nvPr/>
        </p:nvSpPr>
        <p:spPr bwMode="auto">
          <a:xfrm>
            <a:off x="4916377" y="3744192"/>
            <a:ext cx="2669921" cy="43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pPr marL="1360627" indent="-272125"/>
            <a:r>
              <a:rPr kumimoji="1" lang="zh-CN" altLang="en-US" b="1">
                <a:solidFill>
                  <a:srgbClr val="901D06"/>
                </a:solidFill>
              </a:rPr>
              <a:t>弱大数定理</a:t>
            </a:r>
          </a:p>
        </p:txBody>
      </p:sp>
      <p:pic>
        <p:nvPicPr>
          <p:cNvPr id="2279447" name="Picture 23" descr="image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3590" y="2012566"/>
            <a:ext cx="3335432" cy="48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8794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79426"/>
                                        </p:tgtEl>
                                        <p:attrNameLst>
                                          <p:attrName>style.visibility</p:attrName>
                                        </p:attrNameLst>
                                      </p:cBhvr>
                                      <p:to>
                                        <p:strVal val="visible"/>
                                      </p:to>
                                    </p:set>
                                    <p:animEffect transition="in" filter="wipe(left)">
                                      <p:cBhvr>
                                        <p:cTn id="7" dur="1000"/>
                                        <p:tgtEl>
                                          <p:spTgt spid="22794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79432"/>
                                        </p:tgtEl>
                                        <p:attrNameLst>
                                          <p:attrName>style.visibility</p:attrName>
                                        </p:attrNameLst>
                                      </p:cBhvr>
                                      <p:to>
                                        <p:strVal val="visible"/>
                                      </p:to>
                                    </p:set>
                                    <p:animEffect transition="in" filter="wipe(left)">
                                      <p:cBhvr>
                                        <p:cTn id="12" dur="1000"/>
                                        <p:tgtEl>
                                          <p:spTgt spid="22794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279433"/>
                                        </p:tgtEl>
                                        <p:attrNameLst>
                                          <p:attrName>style.visibility</p:attrName>
                                        </p:attrNameLst>
                                      </p:cBhvr>
                                      <p:to>
                                        <p:strVal val="visible"/>
                                      </p:to>
                                    </p:set>
                                    <p:animEffect transition="in" filter="wipe(left)">
                                      <p:cBhvr>
                                        <p:cTn id="17" dur="1000"/>
                                        <p:tgtEl>
                                          <p:spTgt spid="22794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279446"/>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279434"/>
                                        </p:tgtEl>
                                        <p:attrNameLst>
                                          <p:attrName>style.visibility</p:attrName>
                                        </p:attrNameLst>
                                      </p:cBhvr>
                                      <p:to>
                                        <p:strVal val="visible"/>
                                      </p:to>
                                    </p:set>
                                    <p:animEffect transition="in" filter="wipe(left)">
                                      <p:cBhvr>
                                        <p:cTn id="26" dur="1000"/>
                                        <p:tgtEl>
                                          <p:spTgt spid="227943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279438"/>
                                        </p:tgtEl>
                                        <p:attrNameLst>
                                          <p:attrName>style.visibility</p:attrName>
                                        </p:attrNameLst>
                                      </p:cBhvr>
                                      <p:to>
                                        <p:strVal val="visible"/>
                                      </p:to>
                                    </p:set>
                                    <p:animEffect transition="in" filter="wipe(left)">
                                      <p:cBhvr>
                                        <p:cTn id="31" dur="1000"/>
                                        <p:tgtEl>
                                          <p:spTgt spid="227943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279439"/>
                                        </p:tgtEl>
                                        <p:attrNameLst>
                                          <p:attrName>style.visibility</p:attrName>
                                        </p:attrNameLst>
                                      </p:cBhvr>
                                      <p:to>
                                        <p:strVal val="visible"/>
                                      </p:to>
                                    </p:set>
                                    <p:animEffect transition="in" filter="wipe(left)">
                                      <p:cBhvr>
                                        <p:cTn id="36" dur="1000"/>
                                        <p:tgtEl>
                                          <p:spTgt spid="2279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9432" grpId="0"/>
      <p:bldP spid="22794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文本占位符 59394" descr="Rectangle: Click to edit Master text styles&#10;Second level&#10;Third level&#10;Fourth level&#10;Fifth level"/>
          <p:cNvSpPr>
            <a:spLocks noGrp="1"/>
          </p:cNvSpPr>
          <p:nvPr>
            <p:ph type="body" sz="half" idx="1"/>
          </p:nvPr>
        </p:nvSpPr>
        <p:spPr>
          <a:xfrm>
            <a:off x="2208128" y="990783"/>
            <a:ext cx="7951672" cy="2515066"/>
          </a:xfrm>
        </p:spPr>
        <p:txBody>
          <a:bodyPr>
            <a:normAutofit lnSpcReduction="10000"/>
          </a:bodyPr>
          <a:lstStyle/>
          <a:p>
            <a:pPr>
              <a:lnSpc>
                <a:spcPct val="90000"/>
              </a:lnSpc>
              <a:buNone/>
            </a:pPr>
            <a:r>
              <a:rPr lang="zh-CN" altLang="en-US" b="1" dirty="0">
                <a:solidFill>
                  <a:srgbClr val="FF0066"/>
                </a:solidFill>
                <a:latin typeface="Times New Roman" panose="02020603050405020304" pitchFamily="18" charset="0"/>
                <a:ea typeface="黑体" panose="02010609060101010101" pitchFamily="49" charset="-122"/>
              </a:rPr>
              <a:t>例</a:t>
            </a:r>
            <a:r>
              <a:rPr lang="en-US" altLang="zh-CN" b="1" dirty="0">
                <a:solidFill>
                  <a:srgbClr val="FF0066"/>
                </a:solidFill>
                <a:latin typeface="Times New Roman" panose="02020603050405020304" pitchFamily="18" charset="0"/>
              </a:rPr>
              <a:t>2</a:t>
            </a:r>
            <a:r>
              <a:rPr lang="zh-CN" altLang="en-US" b="1" dirty="0">
                <a:latin typeface="Times New Roman" panose="02020603050405020304" pitchFamily="18" charset="0"/>
              </a:rPr>
              <a:t> 袋中有一个白球与一个黑球，现每次从中取</a:t>
            </a:r>
          </a:p>
          <a:p>
            <a:pPr>
              <a:lnSpc>
                <a:spcPct val="90000"/>
              </a:lnSpc>
              <a:buNone/>
            </a:pPr>
            <a:r>
              <a:rPr lang="zh-CN" altLang="en-US" b="1" dirty="0">
                <a:latin typeface="Times New Roman" panose="02020603050405020304" pitchFamily="18" charset="0"/>
              </a:rPr>
              <a:t>出一球，若取出白球，则除把白球放回外再加进</a:t>
            </a:r>
          </a:p>
          <a:p>
            <a:pPr>
              <a:lnSpc>
                <a:spcPct val="90000"/>
              </a:lnSpc>
              <a:buNone/>
            </a:pPr>
            <a:r>
              <a:rPr lang="zh-CN" altLang="en-US" b="1" dirty="0">
                <a:latin typeface="Times New Roman" panose="02020603050405020304" pitchFamily="18" charset="0"/>
              </a:rPr>
              <a:t>一个白球，直至取出黑球为止．求取了</a:t>
            </a:r>
            <a:r>
              <a:rPr lang="en-US" altLang="zh-CN" b="1" i="1">
                <a:latin typeface="Times New Roman" panose="02020603050405020304" pitchFamily="18" charset="0"/>
              </a:rPr>
              <a:t>n </a:t>
            </a:r>
            <a:r>
              <a:rPr lang="zh-CN" altLang="en-US" b="1" dirty="0">
                <a:latin typeface="Times New Roman" panose="02020603050405020304" pitchFamily="18" charset="0"/>
              </a:rPr>
              <a:t>次都未</a:t>
            </a:r>
          </a:p>
          <a:p>
            <a:pPr>
              <a:lnSpc>
                <a:spcPct val="90000"/>
              </a:lnSpc>
              <a:buNone/>
            </a:pPr>
            <a:r>
              <a:rPr lang="zh-CN" altLang="en-US" b="1" dirty="0">
                <a:latin typeface="Times New Roman" panose="02020603050405020304" pitchFamily="18" charset="0"/>
              </a:rPr>
              <a:t>取出黑球的概率．</a:t>
            </a:r>
          </a:p>
          <a:p>
            <a:pPr>
              <a:lnSpc>
                <a:spcPct val="90000"/>
              </a:lnSpc>
              <a:buNone/>
            </a:pPr>
            <a:r>
              <a:rPr lang="zh-CN" altLang="en-US" b="1" dirty="0">
                <a:solidFill>
                  <a:srgbClr val="FF0066"/>
                </a:solidFill>
                <a:latin typeface="Times New Roman" panose="02020603050405020304" pitchFamily="18" charset="0"/>
              </a:rPr>
              <a:t>解：</a:t>
            </a:r>
          </a:p>
        </p:txBody>
      </p:sp>
      <p:graphicFrame>
        <p:nvGraphicFramePr>
          <p:cNvPr id="59396" name="内容占位符 59395" descr="Rectangle: Click to edit Master text styles&#10;Second level&#10;Third level&#10;Fourth level&#10;Fifth level"/>
          <p:cNvGraphicFramePr>
            <a:graphicFrameLocks noGrp="1"/>
          </p:cNvGraphicFramePr>
          <p:nvPr>
            <p:ph sz="half" idx="2"/>
          </p:nvPr>
        </p:nvGraphicFramePr>
        <p:xfrm>
          <a:off x="2817841" y="3235924"/>
          <a:ext cx="5755754" cy="571606"/>
        </p:xfrm>
        <a:graphic>
          <a:graphicData uri="http://schemas.openxmlformats.org/presentationml/2006/ole">
            <mc:AlternateContent xmlns:mc="http://schemas.openxmlformats.org/markup-compatibility/2006">
              <mc:Choice xmlns:v="urn:schemas-microsoft-com:vml" Requires="v">
                <p:oleObj spid="_x0000_s15635" r:id="rId3" imgW="52120800" imgH="5181600" progId="Equation.3">
                  <p:embed/>
                </p:oleObj>
              </mc:Choice>
              <mc:Fallback>
                <p:oleObj r:id="rId3" imgW="52120800" imgH="5181600" progId="Equation.3">
                  <p:embed/>
                  <p:pic>
                    <p:nvPicPr>
                      <p:cNvPr id="0" name="图片 3113" descr="image42"/>
                      <p:cNvPicPr/>
                      <p:nvPr/>
                    </p:nvPicPr>
                    <p:blipFill>
                      <a:blip r:embed="rId4"/>
                      <a:stretch>
                        <a:fillRect/>
                      </a:stretch>
                    </p:blipFill>
                    <p:spPr>
                      <a:xfrm>
                        <a:off x="2817841" y="3235924"/>
                        <a:ext cx="5755754" cy="571606"/>
                      </a:xfrm>
                      <a:prstGeom prst="rect">
                        <a:avLst/>
                      </a:prstGeom>
                      <a:noFill/>
                      <a:ln w="38100">
                        <a:noFill/>
                      </a:ln>
                    </p:spPr>
                  </p:pic>
                </p:oleObj>
              </mc:Fallback>
            </mc:AlternateContent>
          </a:graphicData>
        </a:graphic>
      </p:graphicFrame>
      <p:graphicFrame>
        <p:nvGraphicFramePr>
          <p:cNvPr id="59397" name="对象 59396"/>
          <p:cNvGraphicFramePr/>
          <p:nvPr/>
        </p:nvGraphicFramePr>
        <p:xfrm>
          <a:off x="2817841" y="3963134"/>
          <a:ext cx="7456281" cy="582721"/>
        </p:xfrm>
        <a:graphic>
          <a:graphicData uri="http://schemas.openxmlformats.org/presentationml/2006/ole">
            <mc:AlternateContent xmlns:mc="http://schemas.openxmlformats.org/markup-compatibility/2006">
              <mc:Choice xmlns:v="urn:schemas-microsoft-com:vml" Requires="v">
                <p:oleObj spid="_x0000_s15636" r:id="rId5" imgW="70104000" imgH="5486400" progId="Equation.3">
                  <p:embed/>
                </p:oleObj>
              </mc:Choice>
              <mc:Fallback>
                <p:oleObj r:id="rId5" imgW="70104000" imgH="5486400" progId="Equation.3">
                  <p:embed/>
                  <p:pic>
                    <p:nvPicPr>
                      <p:cNvPr id="0" name="图片 3114" descr="image43"/>
                      <p:cNvPicPr/>
                      <p:nvPr/>
                    </p:nvPicPr>
                    <p:blipFill>
                      <a:blip r:embed="rId6"/>
                      <a:stretch>
                        <a:fillRect/>
                      </a:stretch>
                    </p:blipFill>
                    <p:spPr>
                      <a:xfrm>
                        <a:off x="2817841" y="3963134"/>
                        <a:ext cx="7456281" cy="582721"/>
                      </a:xfrm>
                      <a:prstGeom prst="rect">
                        <a:avLst/>
                      </a:prstGeom>
                      <a:noFill/>
                      <a:ln w="38100">
                        <a:noFill/>
                      </a:ln>
                    </p:spPr>
                  </p:pic>
                </p:oleObj>
              </mc:Fallback>
            </mc:AlternateContent>
          </a:graphicData>
        </a:graphic>
      </p:graphicFrame>
      <p:sp>
        <p:nvSpPr>
          <p:cNvPr id="59398" name="矩形 59397"/>
          <p:cNvSpPr/>
          <p:nvPr/>
        </p:nvSpPr>
        <p:spPr>
          <a:xfrm>
            <a:off x="2817841" y="4725275"/>
            <a:ext cx="1219426" cy="609713"/>
          </a:xfrm>
          <a:prstGeom prst="rect">
            <a:avLst/>
          </a:prstGeom>
          <a:noFill/>
          <a:ln w="9525">
            <a:noFill/>
          </a:ln>
        </p:spPr>
        <p:txBody>
          <a:bodyPr/>
          <a:lstStyle/>
          <a:p>
            <a:pPr eaLnBrk="0" hangingPunct="0"/>
            <a:r>
              <a:rPr lang="zh-CN" altLang="en-US" sz="2800" b="1" dirty="0">
                <a:latin typeface="Times New Roman" panose="02020603050405020304" pitchFamily="18" charset="0"/>
              </a:rPr>
              <a:t>则</a:t>
            </a:r>
          </a:p>
        </p:txBody>
      </p:sp>
      <p:graphicFrame>
        <p:nvGraphicFramePr>
          <p:cNvPr id="59399" name="对象 59398"/>
          <p:cNvGraphicFramePr/>
          <p:nvPr/>
        </p:nvGraphicFramePr>
        <p:xfrm>
          <a:off x="4966126" y="4801489"/>
          <a:ext cx="2529355" cy="582721"/>
        </p:xfrm>
        <a:graphic>
          <a:graphicData uri="http://schemas.openxmlformats.org/presentationml/2006/ole">
            <mc:AlternateContent xmlns:mc="http://schemas.openxmlformats.org/markup-compatibility/2006">
              <mc:Choice xmlns:v="urn:schemas-microsoft-com:vml" Requires="v">
                <p:oleObj spid="_x0000_s15637" r:id="rId7" imgW="23774400" imgH="5486400" progId="Equation.3">
                  <p:embed/>
                </p:oleObj>
              </mc:Choice>
              <mc:Fallback>
                <p:oleObj r:id="rId7" imgW="23774400" imgH="5486400" progId="Equation.3">
                  <p:embed/>
                  <p:pic>
                    <p:nvPicPr>
                      <p:cNvPr id="0" name="图片 3115" descr="image44"/>
                      <p:cNvPicPr/>
                      <p:nvPr/>
                    </p:nvPicPr>
                    <p:blipFill>
                      <a:blip r:embed="rId8"/>
                      <a:stretch>
                        <a:fillRect/>
                      </a:stretch>
                    </p:blipFill>
                    <p:spPr>
                      <a:xfrm>
                        <a:off x="4966126" y="4801489"/>
                        <a:ext cx="2529355" cy="582721"/>
                      </a:xfrm>
                      <a:prstGeom prst="rect">
                        <a:avLst/>
                      </a:prstGeom>
                      <a:noFill/>
                      <a:ln w="38100">
                        <a:noFill/>
                      </a:ln>
                    </p:spPr>
                  </p:pic>
                </p:oleObj>
              </mc:Fallback>
            </mc:AlternateContent>
          </a:graphicData>
        </a:graphic>
      </p:graphicFrame>
      <p:sp>
        <p:nvSpPr>
          <p:cNvPr id="59401" name="矩形 59400"/>
          <p:cNvSpPr/>
          <p:nvPr/>
        </p:nvSpPr>
        <p:spPr>
          <a:xfrm>
            <a:off x="2817841" y="5511233"/>
            <a:ext cx="3400425" cy="521970"/>
          </a:xfrm>
          <a:prstGeom prst="rect">
            <a:avLst/>
          </a:prstGeom>
          <a:noFill/>
          <a:ln w="9525">
            <a:noFill/>
          </a:ln>
        </p:spPr>
        <p:txBody>
          <a:bodyPr wrap="none" anchor="t">
            <a:spAutoFit/>
          </a:bodyPr>
          <a:lstStyle/>
          <a:p>
            <a:r>
              <a:rPr lang="zh-CN" altLang="en-US" sz="2800" b="1" dirty="0">
                <a:latin typeface="Times New Roman" panose="02020603050405020304" pitchFamily="18" charset="0"/>
              </a:rPr>
              <a:t>由乘法公式，我们有</a:t>
            </a:r>
            <a:endParaRPr lang="zh-CN" altLang="en-US" b="1" dirty="0">
              <a:latin typeface="Times New Roman" panose="02020603050405020304" pitchFamily="18" charset="0"/>
            </a:endParaRPr>
          </a:p>
        </p:txBody>
      </p:sp>
      <p:graphicFrame>
        <p:nvGraphicFramePr>
          <p:cNvPr id="59403" name="对象 59402"/>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15638" r:id="rId9" imgW="10096500" imgH="24765" progId="">
                  <p:embed/>
                </p:oleObj>
              </mc:Choice>
              <mc:Fallback>
                <p:oleObj r:id="rId9" imgW="10096500" imgH="24765" progId="">
                  <p:embed/>
                  <p:pic>
                    <p:nvPicPr>
                      <p:cNvPr id="0" name="图片 3116" descr="image15"/>
                      <p:cNvPicPr/>
                      <p:nvPr/>
                    </p:nvPicPr>
                    <p:blipFill>
                      <a:blip r:embed="rId10"/>
                      <a:stretch>
                        <a:fillRect/>
                      </a:stretch>
                    </p:blipFill>
                    <p:spPr>
                      <a:xfrm>
                        <a:off x="2284342" y="762141"/>
                        <a:ext cx="7573777" cy="19054"/>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Effect transition="in" filter="wipe(left)">
                                      <p:cBhvr>
                                        <p:cTn id="7" dur="500"/>
                                        <p:tgtEl>
                                          <p:spTgt spid="593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395">
                                            <p:txEl>
                                              <p:pRg st="1" end="1"/>
                                            </p:txEl>
                                          </p:spTgt>
                                        </p:tgtEl>
                                        <p:attrNameLst>
                                          <p:attrName>style.visibility</p:attrName>
                                        </p:attrNameLst>
                                      </p:cBhvr>
                                      <p:to>
                                        <p:strVal val="visible"/>
                                      </p:to>
                                    </p:set>
                                    <p:animEffect transition="in" filter="wipe(left)">
                                      <p:cBhvr>
                                        <p:cTn id="12" dur="500"/>
                                        <p:tgtEl>
                                          <p:spTgt spid="593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395">
                                            <p:txEl>
                                              <p:pRg st="2" end="2"/>
                                            </p:txEl>
                                          </p:spTgt>
                                        </p:tgtEl>
                                        <p:attrNameLst>
                                          <p:attrName>style.visibility</p:attrName>
                                        </p:attrNameLst>
                                      </p:cBhvr>
                                      <p:to>
                                        <p:strVal val="visible"/>
                                      </p:to>
                                    </p:set>
                                    <p:animEffect transition="in" filter="wipe(left)">
                                      <p:cBhvr>
                                        <p:cTn id="17" dur="500"/>
                                        <p:tgtEl>
                                          <p:spTgt spid="593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9395">
                                            <p:txEl>
                                              <p:pRg st="3" end="3"/>
                                            </p:txEl>
                                          </p:spTgt>
                                        </p:tgtEl>
                                        <p:attrNameLst>
                                          <p:attrName>style.visibility</p:attrName>
                                        </p:attrNameLst>
                                      </p:cBhvr>
                                      <p:to>
                                        <p:strVal val="visible"/>
                                      </p:to>
                                    </p:set>
                                    <p:animEffect transition="in" filter="wipe(left)">
                                      <p:cBhvr>
                                        <p:cTn id="22" dur="500"/>
                                        <p:tgtEl>
                                          <p:spTgt spid="593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9395">
                                            <p:txEl>
                                              <p:pRg st="4" end="4"/>
                                            </p:txEl>
                                          </p:spTgt>
                                        </p:tgtEl>
                                        <p:attrNameLst>
                                          <p:attrName>style.visibility</p:attrName>
                                        </p:attrNameLst>
                                      </p:cBhvr>
                                      <p:to>
                                        <p:strVal val="visible"/>
                                      </p:to>
                                    </p:set>
                                    <p:animEffect transition="in" filter="wipe(left)">
                                      <p:cBhvr>
                                        <p:cTn id="27" dur="500"/>
                                        <p:tgtEl>
                                          <p:spTgt spid="593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9396"/>
                                        </p:tgtEl>
                                        <p:attrNameLst>
                                          <p:attrName>style.visibility</p:attrName>
                                        </p:attrNameLst>
                                      </p:cBhvr>
                                      <p:to>
                                        <p:strVal val="visible"/>
                                      </p:to>
                                    </p:set>
                                    <p:animEffect transition="in" filter="wipe(left)">
                                      <p:cBhvr>
                                        <p:cTn id="32" dur="500"/>
                                        <p:tgtEl>
                                          <p:spTgt spid="5939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9397"/>
                                        </p:tgtEl>
                                        <p:attrNameLst>
                                          <p:attrName>style.visibility</p:attrName>
                                        </p:attrNameLst>
                                      </p:cBhvr>
                                      <p:to>
                                        <p:strVal val="visible"/>
                                      </p:to>
                                    </p:set>
                                    <p:animEffect transition="in" filter="wipe(left)">
                                      <p:cBhvr>
                                        <p:cTn id="37" dur="500"/>
                                        <p:tgtEl>
                                          <p:spTgt spid="5939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9398"/>
                                        </p:tgtEl>
                                        <p:attrNameLst>
                                          <p:attrName>style.visibility</p:attrName>
                                        </p:attrNameLst>
                                      </p:cBhvr>
                                      <p:to>
                                        <p:strVal val="visible"/>
                                      </p:to>
                                    </p:set>
                                    <p:animEffect transition="in" filter="wipe(left)">
                                      <p:cBhvr>
                                        <p:cTn id="42" dur="500"/>
                                        <p:tgtEl>
                                          <p:spTgt spid="5939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9399"/>
                                        </p:tgtEl>
                                        <p:attrNameLst>
                                          <p:attrName>style.visibility</p:attrName>
                                        </p:attrNameLst>
                                      </p:cBhvr>
                                      <p:to>
                                        <p:strVal val="visible"/>
                                      </p:to>
                                    </p:set>
                                    <p:animEffect transition="in" filter="wipe(left)">
                                      <p:cBhvr>
                                        <p:cTn id="47" dur="500"/>
                                        <p:tgtEl>
                                          <p:spTgt spid="5939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9401"/>
                                        </p:tgtEl>
                                        <p:attrNameLst>
                                          <p:attrName>style.visibility</p:attrName>
                                        </p:attrNameLst>
                                      </p:cBhvr>
                                      <p:to>
                                        <p:strVal val="visible"/>
                                      </p:to>
                                    </p:set>
                                    <p:animEffect transition="in" filter="wipe(left)">
                                      <p:cBhvr>
                                        <p:cTn id="52" dur="500"/>
                                        <p:tgtEl>
                                          <p:spTgt spid="59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p:bldP spid="59398" grpId="0"/>
      <p:bldP spid="59401"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83522" name="Object 2"/>
          <p:cNvGraphicFramePr>
            <a:graphicFrameLocks noChangeAspect="1"/>
          </p:cNvGraphicFramePr>
          <p:nvPr>
            <p:extLst>
              <p:ext uri="{D42A27DB-BD31-4B8C-83A1-F6EECF244321}">
                <p14:modId xmlns:p14="http://schemas.microsoft.com/office/powerpoint/2010/main" val="1670010767"/>
              </p:ext>
            </p:extLst>
          </p:nvPr>
        </p:nvGraphicFramePr>
        <p:xfrm>
          <a:off x="334566" y="620857"/>
          <a:ext cx="8158687" cy="1084513"/>
        </p:xfrm>
        <a:graphic>
          <a:graphicData uri="http://schemas.openxmlformats.org/presentationml/2006/ole">
            <mc:AlternateContent xmlns:mc="http://schemas.openxmlformats.org/markup-compatibility/2006">
              <mc:Choice xmlns:v="urn:schemas-microsoft-com:vml" Requires="v">
                <p:oleObj spid="_x0000_s362005" name="公式" r:id="rId3" imgW="2692080" imgH="482400" progId="Equation.3">
                  <p:embed/>
                </p:oleObj>
              </mc:Choice>
              <mc:Fallback>
                <p:oleObj name="公式" r:id="rId3" imgW="269208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566" y="620857"/>
                        <a:ext cx="8158687" cy="108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83523" name="Group 3"/>
          <p:cNvGrpSpPr>
            <a:grpSpLocks/>
          </p:cNvGrpSpPr>
          <p:nvPr/>
        </p:nvGrpSpPr>
        <p:grpSpPr bwMode="auto">
          <a:xfrm>
            <a:off x="8975615" y="692311"/>
            <a:ext cx="3070883" cy="792346"/>
            <a:chOff x="4241" y="436"/>
            <a:chExt cx="1451" cy="499"/>
          </a:xfrm>
        </p:grpSpPr>
        <p:sp>
          <p:nvSpPr>
            <p:cNvPr id="2283524" name="Line 4"/>
            <p:cNvSpPr>
              <a:spLocks noChangeShapeType="1"/>
            </p:cNvSpPr>
            <p:nvPr/>
          </p:nvSpPr>
          <p:spPr bwMode="auto">
            <a:xfrm>
              <a:off x="4241" y="799"/>
              <a:ext cx="681"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3525" name="Text Box 5"/>
            <p:cNvSpPr txBox="1">
              <a:spLocks noChangeArrowheads="1"/>
            </p:cNvSpPr>
            <p:nvPr/>
          </p:nvSpPr>
          <p:spPr bwMode="auto">
            <a:xfrm>
              <a:off x="4286" y="436"/>
              <a:ext cx="635"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a:solidFill>
                    <a:srgbClr val="FF3300"/>
                  </a:solidFill>
                  <a:latin typeface="Times New Roman" pitchFamily="18" charset="0"/>
                </a:rPr>
                <a:t>估计</a:t>
              </a:r>
            </a:p>
          </p:txBody>
        </p:sp>
        <p:graphicFrame>
          <p:nvGraphicFramePr>
            <p:cNvPr id="2283526" name="Object 6"/>
            <p:cNvGraphicFramePr>
              <a:graphicFrameLocks noChangeAspect="1"/>
            </p:cNvGraphicFramePr>
            <p:nvPr/>
          </p:nvGraphicFramePr>
          <p:xfrm>
            <a:off x="4918" y="567"/>
            <a:ext cx="774" cy="368"/>
          </p:xfrm>
          <a:graphic>
            <a:graphicData uri="http://schemas.openxmlformats.org/presentationml/2006/ole">
              <mc:AlternateContent xmlns:mc="http://schemas.openxmlformats.org/markup-compatibility/2006">
                <mc:Choice xmlns:v="urn:schemas-microsoft-com:vml" Requires="v">
                  <p:oleObj spid="_x0000_s362006" name="公式" r:id="rId5" imgW="533160" imgH="253800" progId="Equation.3">
                    <p:embed/>
                  </p:oleObj>
                </mc:Choice>
                <mc:Fallback>
                  <p:oleObj name="公式" r:id="rId5" imgW="53316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8" y="567"/>
                          <a:ext cx="774"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283527" name="Object 7"/>
          <p:cNvGraphicFramePr>
            <a:graphicFrameLocks noChangeAspect="1"/>
          </p:cNvGraphicFramePr>
          <p:nvPr/>
        </p:nvGraphicFramePr>
        <p:xfrm>
          <a:off x="5517432" y="1845102"/>
          <a:ext cx="2649722" cy="959072"/>
        </p:xfrm>
        <a:graphic>
          <a:graphicData uri="http://schemas.openxmlformats.org/presentationml/2006/ole">
            <mc:AlternateContent xmlns:mc="http://schemas.openxmlformats.org/markup-compatibility/2006">
              <mc:Choice xmlns:v="urn:schemas-microsoft-com:vml" Requires="v">
                <p:oleObj spid="_x0000_s362007" name="Equation" r:id="rId7" imgW="876240" imgH="431640" progId="Equation.DSMT4">
                  <p:embed/>
                </p:oleObj>
              </mc:Choice>
              <mc:Fallback>
                <p:oleObj name="Equation" r:id="rId7" imgW="876240" imgH="431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7432" y="1845102"/>
                        <a:ext cx="2649722" cy="9590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83528" name="Group 8"/>
          <p:cNvGrpSpPr>
            <a:grpSpLocks/>
          </p:cNvGrpSpPr>
          <p:nvPr/>
        </p:nvGrpSpPr>
        <p:grpSpPr bwMode="auto">
          <a:xfrm>
            <a:off x="8016890" y="1773649"/>
            <a:ext cx="3166121" cy="792345"/>
            <a:chOff x="3788" y="1117"/>
            <a:chExt cx="1496" cy="499"/>
          </a:xfrm>
        </p:grpSpPr>
        <p:sp>
          <p:nvSpPr>
            <p:cNvPr id="2283529" name="Line 9"/>
            <p:cNvSpPr>
              <a:spLocks noChangeShapeType="1"/>
            </p:cNvSpPr>
            <p:nvPr/>
          </p:nvSpPr>
          <p:spPr bwMode="auto">
            <a:xfrm>
              <a:off x="3788" y="1480"/>
              <a:ext cx="681"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3530" name="Text Box 10"/>
            <p:cNvSpPr txBox="1">
              <a:spLocks noChangeArrowheads="1"/>
            </p:cNvSpPr>
            <p:nvPr/>
          </p:nvSpPr>
          <p:spPr bwMode="auto">
            <a:xfrm>
              <a:off x="3833" y="1117"/>
              <a:ext cx="635"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a:solidFill>
                    <a:srgbClr val="FF3300"/>
                  </a:solidFill>
                  <a:latin typeface="Times New Roman" pitchFamily="18" charset="0"/>
                </a:rPr>
                <a:t>估计</a:t>
              </a:r>
            </a:p>
          </p:txBody>
        </p:sp>
        <p:graphicFrame>
          <p:nvGraphicFramePr>
            <p:cNvPr id="2283531" name="Object 11"/>
            <p:cNvGraphicFramePr>
              <a:graphicFrameLocks noChangeAspect="1"/>
            </p:cNvGraphicFramePr>
            <p:nvPr/>
          </p:nvGraphicFramePr>
          <p:xfrm>
            <a:off x="4489" y="1240"/>
            <a:ext cx="795" cy="376"/>
          </p:xfrm>
          <a:graphic>
            <a:graphicData uri="http://schemas.openxmlformats.org/presentationml/2006/ole">
              <mc:AlternateContent xmlns:mc="http://schemas.openxmlformats.org/markup-compatibility/2006">
                <mc:Choice xmlns:v="urn:schemas-microsoft-com:vml" Requires="v">
                  <p:oleObj spid="_x0000_s362008" name="公式" r:id="rId9" imgW="482400" imgH="228600" progId="Equation.3">
                    <p:embed/>
                  </p:oleObj>
                </mc:Choice>
                <mc:Fallback>
                  <p:oleObj name="公式" r:id="rId9" imgW="4824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89" y="1240"/>
                          <a:ext cx="795" cy="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283532" name="Object 12"/>
          <p:cNvGraphicFramePr>
            <a:graphicFrameLocks noChangeAspect="1"/>
          </p:cNvGraphicFramePr>
          <p:nvPr>
            <p:extLst>
              <p:ext uri="{D42A27DB-BD31-4B8C-83A1-F6EECF244321}">
                <p14:modId xmlns:p14="http://schemas.microsoft.com/office/powerpoint/2010/main" val="778072638"/>
              </p:ext>
            </p:extLst>
          </p:nvPr>
        </p:nvGraphicFramePr>
        <p:xfrm>
          <a:off x="4583038" y="2896270"/>
          <a:ext cx="3597865" cy="935255"/>
        </p:xfrm>
        <a:graphic>
          <a:graphicData uri="http://schemas.openxmlformats.org/presentationml/2006/ole">
            <mc:AlternateContent xmlns:mc="http://schemas.openxmlformats.org/markup-compatibility/2006">
              <mc:Choice xmlns:v="urn:schemas-microsoft-com:vml" Requires="v">
                <p:oleObj spid="_x0000_s362009" name="Equation" r:id="rId11" imgW="1257120" imgH="431640" progId="Equation.DSMT4">
                  <p:embed/>
                </p:oleObj>
              </mc:Choice>
              <mc:Fallback>
                <p:oleObj name="Equation" r:id="rId11" imgW="1257120" imgH="4316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83038" y="2896270"/>
                        <a:ext cx="3597865" cy="935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83533" name="Group 13"/>
          <p:cNvGrpSpPr>
            <a:grpSpLocks/>
          </p:cNvGrpSpPr>
          <p:nvPr/>
        </p:nvGrpSpPr>
        <p:grpSpPr bwMode="auto">
          <a:xfrm>
            <a:off x="7991486" y="2829579"/>
            <a:ext cx="3817966" cy="662140"/>
            <a:chOff x="3776" y="1782"/>
            <a:chExt cx="1804" cy="417"/>
          </a:xfrm>
        </p:grpSpPr>
        <p:sp>
          <p:nvSpPr>
            <p:cNvPr id="2283534" name="Line 14"/>
            <p:cNvSpPr>
              <a:spLocks noChangeShapeType="1"/>
            </p:cNvSpPr>
            <p:nvPr/>
          </p:nvSpPr>
          <p:spPr bwMode="auto">
            <a:xfrm>
              <a:off x="3799" y="2160"/>
              <a:ext cx="45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3535" name="Text Box 15"/>
            <p:cNvSpPr txBox="1">
              <a:spLocks noChangeArrowheads="1"/>
            </p:cNvSpPr>
            <p:nvPr/>
          </p:nvSpPr>
          <p:spPr bwMode="auto">
            <a:xfrm>
              <a:off x="3776" y="1782"/>
              <a:ext cx="635"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dirty="0">
                  <a:solidFill>
                    <a:srgbClr val="FF3300"/>
                  </a:solidFill>
                  <a:latin typeface="Times New Roman" pitchFamily="18" charset="0"/>
                </a:rPr>
                <a:t>估计</a:t>
              </a:r>
            </a:p>
          </p:txBody>
        </p:sp>
        <p:graphicFrame>
          <p:nvGraphicFramePr>
            <p:cNvPr id="2283536" name="Object 16"/>
            <p:cNvGraphicFramePr>
              <a:graphicFrameLocks noChangeAspect="1"/>
            </p:cNvGraphicFramePr>
            <p:nvPr>
              <p:extLst>
                <p:ext uri="{D42A27DB-BD31-4B8C-83A1-F6EECF244321}">
                  <p14:modId xmlns:p14="http://schemas.microsoft.com/office/powerpoint/2010/main" val="1498513513"/>
                </p:ext>
              </p:extLst>
            </p:nvPr>
          </p:nvGraphicFramePr>
          <p:xfrm>
            <a:off x="4241" y="1843"/>
            <a:ext cx="1339" cy="356"/>
          </p:xfrm>
          <a:graphic>
            <a:graphicData uri="http://schemas.openxmlformats.org/presentationml/2006/ole">
              <mc:AlternateContent xmlns:mc="http://schemas.openxmlformats.org/markup-compatibility/2006">
                <mc:Choice xmlns:v="urn:schemas-microsoft-com:vml" Requires="v">
                  <p:oleObj spid="_x0000_s362010" name="公式" r:id="rId13" imgW="965160" imgH="228600" progId="Equation.3">
                    <p:embed/>
                  </p:oleObj>
                </mc:Choice>
                <mc:Fallback>
                  <p:oleObj name="公式" r:id="rId13" imgW="96516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41" y="1843"/>
                          <a:ext cx="1339" cy="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83537" name="Group 17"/>
          <p:cNvGrpSpPr>
            <a:grpSpLocks/>
          </p:cNvGrpSpPr>
          <p:nvPr/>
        </p:nvGrpSpPr>
        <p:grpSpPr bwMode="auto">
          <a:xfrm>
            <a:off x="7151287" y="4511132"/>
            <a:ext cx="2975646" cy="863800"/>
            <a:chOff x="3379" y="2841"/>
            <a:chExt cx="1406" cy="544"/>
          </a:xfrm>
        </p:grpSpPr>
        <p:sp>
          <p:nvSpPr>
            <p:cNvPr id="2283538" name="Line 18"/>
            <p:cNvSpPr>
              <a:spLocks noChangeShapeType="1"/>
            </p:cNvSpPr>
            <p:nvPr/>
          </p:nvSpPr>
          <p:spPr bwMode="auto">
            <a:xfrm>
              <a:off x="3379" y="3204"/>
              <a:ext cx="681"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3539" name="Text Box 19"/>
            <p:cNvSpPr txBox="1">
              <a:spLocks noChangeArrowheads="1"/>
            </p:cNvSpPr>
            <p:nvPr/>
          </p:nvSpPr>
          <p:spPr bwMode="auto">
            <a:xfrm>
              <a:off x="3424" y="2841"/>
              <a:ext cx="635"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a:solidFill>
                    <a:srgbClr val="FF3300"/>
                  </a:solidFill>
                  <a:latin typeface="Times New Roman" pitchFamily="18" charset="0"/>
                </a:rPr>
                <a:t>估计</a:t>
              </a:r>
            </a:p>
          </p:txBody>
        </p:sp>
        <p:graphicFrame>
          <p:nvGraphicFramePr>
            <p:cNvPr id="2283540" name="Object 20"/>
            <p:cNvGraphicFramePr>
              <a:graphicFrameLocks noChangeAspect="1"/>
            </p:cNvGraphicFramePr>
            <p:nvPr/>
          </p:nvGraphicFramePr>
          <p:xfrm>
            <a:off x="4090" y="3038"/>
            <a:ext cx="695" cy="347"/>
          </p:xfrm>
          <a:graphic>
            <a:graphicData uri="http://schemas.openxmlformats.org/presentationml/2006/ole">
              <mc:AlternateContent xmlns:mc="http://schemas.openxmlformats.org/markup-compatibility/2006">
                <mc:Choice xmlns:v="urn:schemas-microsoft-com:vml" Requires="v">
                  <p:oleObj spid="_x0000_s362011" name="公式" r:id="rId15" imgW="406080" imgH="203040" progId="Equation.3">
                    <p:embed/>
                  </p:oleObj>
                </mc:Choice>
                <mc:Fallback>
                  <p:oleObj name="公式" r:id="rId15" imgW="406080" imgH="2030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90" y="3038"/>
                          <a:ext cx="695"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83541" name="Group 21"/>
          <p:cNvGrpSpPr>
            <a:grpSpLocks/>
          </p:cNvGrpSpPr>
          <p:nvPr/>
        </p:nvGrpSpPr>
        <p:grpSpPr bwMode="auto">
          <a:xfrm>
            <a:off x="1487825" y="3949027"/>
            <a:ext cx="5724837" cy="2565994"/>
            <a:chOff x="703" y="2478"/>
            <a:chExt cx="2705" cy="1616"/>
          </a:xfrm>
        </p:grpSpPr>
        <p:sp>
          <p:nvSpPr>
            <p:cNvPr id="2283542" name="Text Box 22"/>
            <p:cNvSpPr txBox="1">
              <a:spLocks noChangeArrowheads="1"/>
            </p:cNvSpPr>
            <p:nvPr/>
          </p:nvSpPr>
          <p:spPr bwMode="auto">
            <a:xfrm>
              <a:off x="703" y="2478"/>
              <a:ext cx="1225"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a:latin typeface="Times New Roman" pitchFamily="18" charset="0"/>
                </a:rPr>
                <a:t>特别的， </a:t>
              </a:r>
            </a:p>
          </p:txBody>
        </p:sp>
        <p:graphicFrame>
          <p:nvGraphicFramePr>
            <p:cNvPr id="2283543" name="Object 23"/>
            <p:cNvGraphicFramePr>
              <a:graphicFrameLocks noChangeAspect="1"/>
            </p:cNvGraphicFramePr>
            <p:nvPr/>
          </p:nvGraphicFramePr>
          <p:xfrm>
            <a:off x="1671" y="2523"/>
            <a:ext cx="1737" cy="947"/>
          </p:xfrm>
          <a:graphic>
            <a:graphicData uri="http://schemas.openxmlformats.org/presentationml/2006/ole">
              <mc:AlternateContent xmlns:mc="http://schemas.openxmlformats.org/markup-compatibility/2006">
                <mc:Choice xmlns:v="urn:schemas-microsoft-com:vml" Requires="v">
                  <p:oleObj spid="_x0000_s362012" name="Equation" r:id="rId17" imgW="1257120" imgH="685800" progId="Equation.DSMT4">
                    <p:embed/>
                  </p:oleObj>
                </mc:Choice>
                <mc:Fallback>
                  <p:oleObj name="Equation" r:id="rId17" imgW="1257120" imgH="6858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71" y="2523"/>
                          <a:ext cx="1737" cy="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83544" name="Object 24"/>
            <p:cNvGraphicFramePr>
              <a:graphicFrameLocks noChangeAspect="1"/>
            </p:cNvGraphicFramePr>
            <p:nvPr/>
          </p:nvGraphicFramePr>
          <p:xfrm>
            <a:off x="1647" y="3521"/>
            <a:ext cx="924" cy="573"/>
          </p:xfrm>
          <a:graphic>
            <a:graphicData uri="http://schemas.openxmlformats.org/presentationml/2006/ole">
              <mc:AlternateContent xmlns:mc="http://schemas.openxmlformats.org/markup-compatibility/2006">
                <mc:Choice xmlns:v="urn:schemas-microsoft-com:vml" Requires="v">
                  <p:oleObj spid="_x0000_s362013" name="Equation" r:id="rId19" imgW="634680" imgH="393480" progId="Equation.DSMT4">
                    <p:embed/>
                  </p:oleObj>
                </mc:Choice>
                <mc:Fallback>
                  <p:oleObj name="Equation" r:id="rId19" imgW="634680" imgH="39348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47" y="3521"/>
                          <a:ext cx="924" cy="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83545" name="Text Box 25"/>
          <p:cNvSpPr txBox="1">
            <a:spLocks noChangeArrowheads="1"/>
          </p:cNvSpPr>
          <p:nvPr/>
        </p:nvSpPr>
        <p:spPr bwMode="auto">
          <a:xfrm>
            <a:off x="-25474" y="2081695"/>
            <a:ext cx="5227486" cy="620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136" tIns="55711" rIns="107136" bIns="55711">
            <a:spAutoFit/>
          </a:bodyPr>
          <a:lstStyle>
            <a:lvl1pPr indent="82550">
              <a:spcBef>
                <a:spcPct val="0"/>
              </a:spcBef>
              <a:defRPr>
                <a:solidFill>
                  <a:schemeClr val="tx1"/>
                </a:solidFill>
                <a:latin typeface="Arial" pitchFamily="34" charset="0"/>
                <a:ea typeface="宋体" pitchFamily="2" charset="-122"/>
              </a:defRPr>
            </a:lvl1pPr>
            <a:lvl2pPr marL="1343025">
              <a:spcBef>
                <a:spcPct val="0"/>
              </a:spcBef>
              <a:defRPr>
                <a:solidFill>
                  <a:schemeClr val="tx1"/>
                </a:solidFill>
                <a:latin typeface="Arial" pitchFamily="34" charset="0"/>
                <a:ea typeface="宋体" pitchFamily="2" charset="-122"/>
              </a:defRPr>
            </a:lvl2pPr>
            <a:lvl3pPr marL="1522413">
              <a:spcBef>
                <a:spcPct val="0"/>
              </a:spcBef>
              <a:defRPr>
                <a:solidFill>
                  <a:schemeClr val="tx1"/>
                </a:solidFill>
                <a:latin typeface="Arial" pitchFamily="34" charset="0"/>
                <a:ea typeface="宋体" pitchFamily="2" charset="-122"/>
              </a:defRPr>
            </a:lvl3pPr>
            <a:lvl4pPr marL="1701800">
              <a:spcBef>
                <a:spcPct val="0"/>
              </a:spcBef>
              <a:defRPr>
                <a:solidFill>
                  <a:schemeClr val="tx1"/>
                </a:solidFill>
                <a:latin typeface="Arial" pitchFamily="34" charset="0"/>
                <a:ea typeface="宋体" pitchFamily="2" charset="-122"/>
              </a:defRPr>
            </a:lvl4pPr>
            <a:lvl5pPr marL="1881188">
              <a:spcBef>
                <a:spcPct val="0"/>
              </a:spcBef>
              <a:defRPr>
                <a:solidFill>
                  <a:schemeClr val="tx1"/>
                </a:solidFill>
                <a:latin typeface="Arial" pitchFamily="34" charset="0"/>
                <a:ea typeface="宋体" pitchFamily="2" charset="-122"/>
              </a:defRPr>
            </a:lvl5pPr>
            <a:lvl6pPr marL="2338388" fontAlgn="base">
              <a:spcBef>
                <a:spcPct val="0"/>
              </a:spcBef>
              <a:spcAft>
                <a:spcPct val="0"/>
              </a:spcAft>
              <a:defRPr>
                <a:solidFill>
                  <a:schemeClr val="tx1"/>
                </a:solidFill>
                <a:latin typeface="Arial" pitchFamily="34" charset="0"/>
                <a:ea typeface="宋体" pitchFamily="2" charset="-122"/>
              </a:defRPr>
            </a:lvl6pPr>
            <a:lvl7pPr marL="2795588" fontAlgn="base">
              <a:spcBef>
                <a:spcPct val="0"/>
              </a:spcBef>
              <a:spcAft>
                <a:spcPct val="0"/>
              </a:spcAft>
              <a:defRPr>
                <a:solidFill>
                  <a:schemeClr val="tx1"/>
                </a:solidFill>
                <a:latin typeface="Arial" pitchFamily="34" charset="0"/>
                <a:ea typeface="宋体" pitchFamily="2" charset="-122"/>
              </a:defRPr>
            </a:lvl7pPr>
            <a:lvl8pPr marL="3252788" fontAlgn="base">
              <a:spcBef>
                <a:spcPct val="0"/>
              </a:spcBef>
              <a:spcAft>
                <a:spcPct val="0"/>
              </a:spcAft>
              <a:defRPr>
                <a:solidFill>
                  <a:schemeClr val="tx1"/>
                </a:solidFill>
                <a:latin typeface="Arial" pitchFamily="34" charset="0"/>
                <a:ea typeface="宋体" pitchFamily="2" charset="-122"/>
              </a:defRPr>
            </a:lvl8pPr>
            <a:lvl9pPr marL="3709988" fontAlgn="base">
              <a:spcBef>
                <a:spcPct val="0"/>
              </a:spcBef>
              <a:spcAft>
                <a:spcPct val="0"/>
              </a:spcAft>
              <a:defRPr>
                <a:solidFill>
                  <a:schemeClr val="tx1"/>
                </a:solidFill>
                <a:latin typeface="Arial" pitchFamily="34" charset="0"/>
                <a:ea typeface="宋体" pitchFamily="2" charset="-122"/>
              </a:defRPr>
            </a:lvl9pPr>
          </a:lstStyle>
          <a:p>
            <a:pPr>
              <a:spcBef>
                <a:spcPct val="50000"/>
              </a:spcBef>
              <a:buFontTx/>
              <a:buNone/>
            </a:pPr>
            <a:r>
              <a:rPr lang="zh-CN" altLang="en-US" sz="3300" b="1" dirty="0">
                <a:solidFill>
                  <a:srgbClr val="000066"/>
                </a:solidFill>
              </a:rPr>
              <a:t>（</a:t>
            </a:r>
            <a:r>
              <a:rPr lang="en-US" altLang="zh-CN" sz="3300" b="1" dirty="0">
                <a:solidFill>
                  <a:srgbClr val="000066"/>
                </a:solidFill>
              </a:rPr>
              <a:t>4</a:t>
            </a:r>
            <a:r>
              <a:rPr lang="zh-CN" altLang="en-US" sz="3300" b="1" dirty="0">
                <a:solidFill>
                  <a:srgbClr val="000066"/>
                </a:solidFill>
              </a:rPr>
              <a:t>）样本的</a:t>
            </a:r>
            <a:r>
              <a:rPr lang="en-US" altLang="zh-CN" sz="3300" b="1" dirty="0">
                <a:solidFill>
                  <a:srgbClr val="000066"/>
                </a:solidFill>
              </a:rPr>
              <a:t>k</a:t>
            </a:r>
            <a:r>
              <a:rPr lang="zh-CN" altLang="en-US" sz="3300" b="1" dirty="0">
                <a:solidFill>
                  <a:srgbClr val="000066"/>
                </a:solidFill>
              </a:rPr>
              <a:t>阶原点矩</a:t>
            </a:r>
            <a:r>
              <a:rPr lang="zh-CN" altLang="en-US" dirty="0">
                <a:solidFill>
                  <a:srgbClr val="000066"/>
                </a:solidFill>
              </a:rPr>
              <a:t>：</a:t>
            </a:r>
          </a:p>
        </p:txBody>
      </p:sp>
      <p:sp>
        <p:nvSpPr>
          <p:cNvPr id="2283546" name="Text Box 26"/>
          <p:cNvSpPr txBox="1">
            <a:spLocks noChangeArrowheads="1"/>
          </p:cNvSpPr>
          <p:nvPr/>
        </p:nvSpPr>
        <p:spPr bwMode="auto">
          <a:xfrm>
            <a:off x="1" y="2982016"/>
            <a:ext cx="5227486" cy="620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136" tIns="55711" rIns="107136" bIns="55711">
            <a:spAutoFit/>
          </a:bodyPr>
          <a:lstStyle>
            <a:lvl1pPr indent="82550">
              <a:spcBef>
                <a:spcPct val="0"/>
              </a:spcBef>
              <a:defRPr>
                <a:solidFill>
                  <a:schemeClr val="tx1"/>
                </a:solidFill>
                <a:latin typeface="Arial" pitchFamily="34" charset="0"/>
                <a:ea typeface="宋体" pitchFamily="2" charset="-122"/>
              </a:defRPr>
            </a:lvl1pPr>
            <a:lvl2pPr marL="1343025">
              <a:spcBef>
                <a:spcPct val="0"/>
              </a:spcBef>
              <a:defRPr>
                <a:solidFill>
                  <a:schemeClr val="tx1"/>
                </a:solidFill>
                <a:latin typeface="Arial" pitchFamily="34" charset="0"/>
                <a:ea typeface="宋体" pitchFamily="2" charset="-122"/>
              </a:defRPr>
            </a:lvl2pPr>
            <a:lvl3pPr marL="1522413">
              <a:spcBef>
                <a:spcPct val="0"/>
              </a:spcBef>
              <a:defRPr>
                <a:solidFill>
                  <a:schemeClr val="tx1"/>
                </a:solidFill>
                <a:latin typeface="Arial" pitchFamily="34" charset="0"/>
                <a:ea typeface="宋体" pitchFamily="2" charset="-122"/>
              </a:defRPr>
            </a:lvl3pPr>
            <a:lvl4pPr marL="1701800">
              <a:spcBef>
                <a:spcPct val="0"/>
              </a:spcBef>
              <a:defRPr>
                <a:solidFill>
                  <a:schemeClr val="tx1"/>
                </a:solidFill>
                <a:latin typeface="Arial" pitchFamily="34" charset="0"/>
                <a:ea typeface="宋体" pitchFamily="2" charset="-122"/>
              </a:defRPr>
            </a:lvl4pPr>
            <a:lvl5pPr marL="1881188">
              <a:spcBef>
                <a:spcPct val="0"/>
              </a:spcBef>
              <a:defRPr>
                <a:solidFill>
                  <a:schemeClr val="tx1"/>
                </a:solidFill>
                <a:latin typeface="Arial" pitchFamily="34" charset="0"/>
                <a:ea typeface="宋体" pitchFamily="2" charset="-122"/>
              </a:defRPr>
            </a:lvl5pPr>
            <a:lvl6pPr marL="2338388" fontAlgn="base">
              <a:spcBef>
                <a:spcPct val="0"/>
              </a:spcBef>
              <a:spcAft>
                <a:spcPct val="0"/>
              </a:spcAft>
              <a:defRPr>
                <a:solidFill>
                  <a:schemeClr val="tx1"/>
                </a:solidFill>
                <a:latin typeface="Arial" pitchFamily="34" charset="0"/>
                <a:ea typeface="宋体" pitchFamily="2" charset="-122"/>
              </a:defRPr>
            </a:lvl6pPr>
            <a:lvl7pPr marL="2795588" fontAlgn="base">
              <a:spcBef>
                <a:spcPct val="0"/>
              </a:spcBef>
              <a:spcAft>
                <a:spcPct val="0"/>
              </a:spcAft>
              <a:defRPr>
                <a:solidFill>
                  <a:schemeClr val="tx1"/>
                </a:solidFill>
                <a:latin typeface="Arial" pitchFamily="34" charset="0"/>
                <a:ea typeface="宋体" pitchFamily="2" charset="-122"/>
              </a:defRPr>
            </a:lvl7pPr>
            <a:lvl8pPr marL="3252788" fontAlgn="base">
              <a:spcBef>
                <a:spcPct val="0"/>
              </a:spcBef>
              <a:spcAft>
                <a:spcPct val="0"/>
              </a:spcAft>
              <a:defRPr>
                <a:solidFill>
                  <a:schemeClr val="tx1"/>
                </a:solidFill>
                <a:latin typeface="Arial" pitchFamily="34" charset="0"/>
                <a:ea typeface="宋体" pitchFamily="2" charset="-122"/>
              </a:defRPr>
            </a:lvl8pPr>
            <a:lvl9pPr marL="3709988" fontAlgn="base">
              <a:spcBef>
                <a:spcPct val="0"/>
              </a:spcBef>
              <a:spcAft>
                <a:spcPct val="0"/>
              </a:spcAft>
              <a:defRPr>
                <a:solidFill>
                  <a:schemeClr val="tx1"/>
                </a:solidFill>
                <a:latin typeface="Arial" pitchFamily="34" charset="0"/>
                <a:ea typeface="宋体" pitchFamily="2" charset="-122"/>
              </a:defRPr>
            </a:lvl9pPr>
          </a:lstStyle>
          <a:p>
            <a:pPr>
              <a:spcBef>
                <a:spcPct val="50000"/>
              </a:spcBef>
              <a:buFontTx/>
              <a:buNone/>
            </a:pPr>
            <a:r>
              <a:rPr lang="zh-CN" altLang="en-US" sz="3300" b="1">
                <a:solidFill>
                  <a:srgbClr val="000066"/>
                </a:solidFill>
              </a:rPr>
              <a:t>（</a:t>
            </a:r>
            <a:r>
              <a:rPr lang="en-US" altLang="zh-CN" sz="3300" b="1">
                <a:solidFill>
                  <a:srgbClr val="000066"/>
                </a:solidFill>
              </a:rPr>
              <a:t>5</a:t>
            </a:r>
            <a:r>
              <a:rPr lang="zh-CN" altLang="en-US" sz="3300" b="1">
                <a:solidFill>
                  <a:srgbClr val="000066"/>
                </a:solidFill>
              </a:rPr>
              <a:t>）样本的</a:t>
            </a:r>
            <a:r>
              <a:rPr lang="en-US" altLang="zh-CN" sz="3300" b="1">
                <a:solidFill>
                  <a:srgbClr val="000066"/>
                </a:solidFill>
              </a:rPr>
              <a:t>k</a:t>
            </a:r>
            <a:r>
              <a:rPr lang="zh-CN" altLang="en-US" sz="3300" b="1">
                <a:solidFill>
                  <a:srgbClr val="000066"/>
                </a:solidFill>
              </a:rPr>
              <a:t>阶中心矩</a:t>
            </a:r>
            <a:r>
              <a:rPr lang="zh-CN" altLang="en-US">
                <a:solidFill>
                  <a:srgbClr val="000066"/>
                </a:solidFill>
              </a:rPr>
              <a:t>：</a:t>
            </a:r>
          </a:p>
        </p:txBody>
      </p:sp>
    </p:spTree>
    <p:extLst>
      <p:ext uri="{BB962C8B-B14F-4D97-AF65-F5344CB8AC3E}">
        <p14:creationId xmlns:p14="http://schemas.microsoft.com/office/powerpoint/2010/main" val="30609477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83522"/>
                                        </p:tgtEl>
                                        <p:attrNameLst>
                                          <p:attrName>style.visibility</p:attrName>
                                        </p:attrNameLst>
                                      </p:cBhvr>
                                      <p:to>
                                        <p:strVal val="visible"/>
                                      </p:to>
                                    </p:set>
                                    <p:animEffect transition="in" filter="wipe(left)">
                                      <p:cBhvr>
                                        <p:cTn id="7" dur="1000"/>
                                        <p:tgtEl>
                                          <p:spTgt spid="22835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283523"/>
                                        </p:tgtEl>
                                        <p:attrNameLst>
                                          <p:attrName>style.visibility</p:attrName>
                                        </p:attrNameLst>
                                      </p:cBhvr>
                                      <p:to>
                                        <p:strVal val="visible"/>
                                      </p:to>
                                    </p:set>
                                    <p:animEffect transition="in" filter="wipe(left)">
                                      <p:cBhvr>
                                        <p:cTn id="12" dur="1000"/>
                                        <p:tgtEl>
                                          <p:spTgt spid="22835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8354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283527"/>
                                        </p:tgtEl>
                                        <p:attrNameLst>
                                          <p:attrName>style.visibility</p:attrName>
                                        </p:attrNameLst>
                                      </p:cBhvr>
                                      <p:to>
                                        <p:strVal val="visible"/>
                                      </p:to>
                                    </p:set>
                                    <p:animEffect transition="in" filter="wipe(left)">
                                      <p:cBhvr>
                                        <p:cTn id="21" dur="1000"/>
                                        <p:tgtEl>
                                          <p:spTgt spid="228352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283528"/>
                                        </p:tgtEl>
                                        <p:attrNameLst>
                                          <p:attrName>style.visibility</p:attrName>
                                        </p:attrNameLst>
                                      </p:cBhvr>
                                      <p:to>
                                        <p:strVal val="visible"/>
                                      </p:to>
                                    </p:set>
                                    <p:animEffect transition="in" filter="wipe(left)">
                                      <p:cBhvr>
                                        <p:cTn id="26" dur="1000"/>
                                        <p:tgtEl>
                                          <p:spTgt spid="228352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8354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2283532"/>
                                        </p:tgtEl>
                                        <p:attrNameLst>
                                          <p:attrName>style.visibility</p:attrName>
                                        </p:attrNameLst>
                                      </p:cBhvr>
                                      <p:to>
                                        <p:strVal val="visible"/>
                                      </p:to>
                                    </p:set>
                                    <p:animEffect transition="in" filter="wipe(left)">
                                      <p:cBhvr>
                                        <p:cTn id="35" dur="1000"/>
                                        <p:tgtEl>
                                          <p:spTgt spid="228353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2283533"/>
                                        </p:tgtEl>
                                        <p:attrNameLst>
                                          <p:attrName>style.visibility</p:attrName>
                                        </p:attrNameLst>
                                      </p:cBhvr>
                                      <p:to>
                                        <p:strVal val="visible"/>
                                      </p:to>
                                    </p:set>
                                    <p:animEffect transition="in" filter="wipe(left)">
                                      <p:cBhvr>
                                        <p:cTn id="40" dur="1000"/>
                                        <p:tgtEl>
                                          <p:spTgt spid="228353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2283541"/>
                                        </p:tgtEl>
                                        <p:attrNameLst>
                                          <p:attrName>style.visibility</p:attrName>
                                        </p:attrNameLst>
                                      </p:cBhvr>
                                      <p:to>
                                        <p:strVal val="visible"/>
                                      </p:to>
                                    </p:set>
                                    <p:animEffect transition="in" filter="wipe(left)">
                                      <p:cBhvr>
                                        <p:cTn id="45" dur="1000"/>
                                        <p:tgtEl>
                                          <p:spTgt spid="228354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2283537"/>
                                        </p:tgtEl>
                                        <p:attrNameLst>
                                          <p:attrName>style.visibility</p:attrName>
                                        </p:attrNameLst>
                                      </p:cBhvr>
                                      <p:to>
                                        <p:strVal val="visible"/>
                                      </p:to>
                                    </p:set>
                                    <p:animEffect transition="in" filter="wipe(left)">
                                      <p:cBhvr>
                                        <p:cTn id="50" dur="1000"/>
                                        <p:tgtEl>
                                          <p:spTgt spid="2283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45" grpId="0"/>
      <p:bldP spid="2283546" grpId="0"/>
    </p:bldLst>
  </p:timing>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4402" name="Rectangle 2"/>
          <p:cNvSpPr>
            <a:spLocks noGrp="1" noChangeArrowheads="1"/>
          </p:cNvSpPr>
          <p:nvPr>
            <p:ph type="title"/>
          </p:nvPr>
        </p:nvSpPr>
        <p:spPr>
          <a:xfrm>
            <a:off x="1293116" y="157199"/>
            <a:ext cx="10080370" cy="857449"/>
          </a:xfrm>
        </p:spPr>
        <p:txBody>
          <a:bodyPr/>
          <a:lstStyle/>
          <a:p>
            <a:r>
              <a:rPr lang="en-US" altLang="zh-CN" dirty="0" smtClean="0">
                <a:ea typeface="宋体" pitchFamily="2" charset="-122"/>
              </a:rPr>
              <a:t>5.</a:t>
            </a:r>
            <a:r>
              <a:rPr lang="en-US" altLang="zh-CN" dirty="0" smtClean="0">
                <a:latin typeface="宋体" pitchFamily="2" charset="-122"/>
                <a:ea typeface="宋体" pitchFamily="2" charset="-122"/>
              </a:rPr>
              <a:t> </a:t>
            </a:r>
            <a:r>
              <a:rPr lang="zh-CN" altLang="en-US" dirty="0">
                <a:latin typeface="宋体" pitchFamily="2" charset="-122"/>
                <a:ea typeface="宋体" pitchFamily="2" charset="-122"/>
              </a:rPr>
              <a:t>常用的分布</a:t>
            </a:r>
          </a:p>
        </p:txBody>
      </p:sp>
      <p:sp>
        <p:nvSpPr>
          <p:cNvPr id="1254403" name="Rectangle 3"/>
          <p:cNvSpPr>
            <a:spLocks noGrp="1" noChangeArrowheads="1"/>
          </p:cNvSpPr>
          <p:nvPr>
            <p:ph type="body" sz="half" idx="1"/>
          </p:nvPr>
        </p:nvSpPr>
        <p:spPr>
          <a:xfrm>
            <a:off x="535448" y="933666"/>
            <a:ext cx="1020101" cy="660553"/>
          </a:xfrm>
        </p:spPr>
        <p:txBody>
          <a:bodyPr/>
          <a:lstStyle/>
          <a:p>
            <a:r>
              <a:rPr lang="en-US" altLang="zh-CN" sz="2400"/>
              <a:t> </a:t>
            </a:r>
          </a:p>
        </p:txBody>
      </p:sp>
      <p:graphicFrame>
        <p:nvGraphicFramePr>
          <p:cNvPr id="1254404" name="Object 4"/>
          <p:cNvGraphicFramePr>
            <a:graphicFrameLocks noGrp="1" noChangeAspect="1"/>
          </p:cNvGraphicFramePr>
          <p:nvPr>
            <p:ph sz="quarter" idx="2"/>
            <p:extLst>
              <p:ext uri="{D42A27DB-BD31-4B8C-83A1-F6EECF244321}">
                <p14:modId xmlns:p14="http://schemas.microsoft.com/office/powerpoint/2010/main" val="1440996590"/>
              </p:ext>
            </p:extLst>
          </p:nvPr>
        </p:nvGraphicFramePr>
        <p:xfrm>
          <a:off x="865605" y="1269554"/>
          <a:ext cx="9502596" cy="1941962"/>
        </p:xfrm>
        <a:graphic>
          <a:graphicData uri="http://schemas.openxmlformats.org/presentationml/2006/ole">
            <mc:AlternateContent xmlns:mc="http://schemas.openxmlformats.org/markup-compatibility/2006">
              <mc:Choice xmlns:v="urn:schemas-microsoft-com:vml" Requires="v">
                <p:oleObj spid="_x0000_s362734" name="Equation" r:id="rId4" imgW="4381200" imgH="1193760" progId="Equation.DSMT4">
                  <p:embed/>
                </p:oleObj>
              </mc:Choice>
              <mc:Fallback>
                <p:oleObj name="Equation" r:id="rId4" imgW="4381200" imgH="11937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605" y="1269554"/>
                        <a:ext cx="9502596" cy="194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4406" name="Object 6"/>
          <p:cNvGraphicFramePr>
            <a:graphicFrameLocks noGrp="1" noChangeAspect="1"/>
          </p:cNvGraphicFramePr>
          <p:nvPr>
            <p:ph sz="quarter" idx="3"/>
            <p:extLst>
              <p:ext uri="{D42A27DB-BD31-4B8C-83A1-F6EECF244321}">
                <p14:modId xmlns:p14="http://schemas.microsoft.com/office/powerpoint/2010/main" val="3914307031"/>
              </p:ext>
            </p:extLst>
          </p:nvPr>
        </p:nvGraphicFramePr>
        <p:xfrm>
          <a:off x="1198662" y="3213770"/>
          <a:ext cx="7067550" cy="1766888"/>
        </p:xfrm>
        <a:graphic>
          <a:graphicData uri="http://schemas.openxmlformats.org/presentationml/2006/ole">
            <mc:AlternateContent xmlns:mc="http://schemas.openxmlformats.org/markup-compatibility/2006">
              <mc:Choice xmlns:v="urn:schemas-microsoft-com:vml" Requires="v">
                <p:oleObj spid="_x0000_s362735" name="Equation" r:id="rId6" imgW="4368600" imgH="1091880" progId="Equation.DSMT4">
                  <p:embed/>
                </p:oleObj>
              </mc:Choice>
              <mc:Fallback>
                <p:oleObj name="Equation" r:id="rId6" imgW="4368600" imgH="1091880" progId="Equation.DSMT4">
                  <p:embed/>
                  <p:pic>
                    <p:nvPicPr>
                      <p:cNvPr id="0" name=""/>
                      <p:cNvPicPr>
                        <a:picLocks noChangeAspect="1" noChangeArrowheads="1"/>
                      </p:cNvPicPr>
                      <p:nvPr/>
                    </p:nvPicPr>
                    <p:blipFill>
                      <a:blip r:embed="rId7"/>
                      <a:srcRect/>
                      <a:stretch>
                        <a:fillRect/>
                      </a:stretch>
                    </p:blipFill>
                    <p:spPr bwMode="auto">
                      <a:xfrm>
                        <a:off x="1198662" y="3213770"/>
                        <a:ext cx="7067550" cy="176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4410" name="Object 10"/>
          <p:cNvGraphicFramePr>
            <a:graphicFrameLocks noChangeAspect="1"/>
          </p:cNvGraphicFramePr>
          <p:nvPr>
            <p:extLst>
              <p:ext uri="{D42A27DB-BD31-4B8C-83A1-F6EECF244321}">
                <p14:modId xmlns:p14="http://schemas.microsoft.com/office/powerpoint/2010/main" val="3643511618"/>
              </p:ext>
            </p:extLst>
          </p:nvPr>
        </p:nvGraphicFramePr>
        <p:xfrm>
          <a:off x="1058196" y="837506"/>
          <a:ext cx="1242322" cy="419197"/>
        </p:xfrm>
        <a:graphic>
          <a:graphicData uri="http://schemas.openxmlformats.org/presentationml/2006/ole">
            <mc:AlternateContent xmlns:mc="http://schemas.openxmlformats.org/markup-compatibility/2006">
              <mc:Choice xmlns:v="urn:schemas-microsoft-com:vml" Requires="v">
                <p:oleObj spid="_x0000_s362736" name="Equation" r:id="rId8" imgW="507960" imgH="228600" progId="Equation.DSMT4">
                  <p:embed/>
                </p:oleObj>
              </mc:Choice>
              <mc:Fallback>
                <p:oleObj name="Equation" r:id="rId8" imgW="50796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196" y="837506"/>
                        <a:ext cx="1242322" cy="419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54456" name="Group 56"/>
          <p:cNvGrpSpPr>
            <a:grpSpLocks/>
          </p:cNvGrpSpPr>
          <p:nvPr/>
        </p:nvGrpSpPr>
        <p:grpSpPr bwMode="auto">
          <a:xfrm>
            <a:off x="6357640" y="4728670"/>
            <a:ext cx="5583040" cy="2088046"/>
            <a:chOff x="1830" y="2795"/>
            <a:chExt cx="2638" cy="1315"/>
          </a:xfrm>
        </p:grpSpPr>
        <p:pic>
          <p:nvPicPr>
            <p:cNvPr id="1254457" name="Picture 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0" y="2849"/>
              <a:ext cx="2048" cy="1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54458" name="AutoShape 58"/>
            <p:cNvSpPr>
              <a:spLocks noChangeArrowheads="1"/>
            </p:cNvSpPr>
            <p:nvPr/>
          </p:nvSpPr>
          <p:spPr bwMode="auto">
            <a:xfrm>
              <a:off x="2789" y="3249"/>
              <a:ext cx="635" cy="363"/>
            </a:xfrm>
            <a:prstGeom prst="wedgeRoundRectCallout">
              <a:avLst>
                <a:gd name="adj1" fmla="val -102282"/>
                <a:gd name="adj2" fmla="val 52755"/>
                <a:gd name="adj3" fmla="val 16667"/>
              </a:avLst>
            </a:prstGeom>
            <a:solidFill>
              <a:srgbClr val="00FF00"/>
            </a:solidFill>
            <a:ln w="571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0"/>
                </a:spcBef>
                <a:buClrTx/>
                <a:buSzTx/>
                <a:buFontTx/>
                <a:buNone/>
              </a:pPr>
              <a:r>
                <a:rPr kumimoji="1" lang="en-US" altLang="zh-CN" sz="3300" b="1">
                  <a:latin typeface="Times New Roman" pitchFamily="18" charset="0"/>
                </a:rPr>
                <a:t>n=4</a:t>
              </a:r>
            </a:p>
          </p:txBody>
        </p:sp>
        <p:sp>
          <p:nvSpPr>
            <p:cNvPr id="1254459" name="AutoShape 59"/>
            <p:cNvSpPr>
              <a:spLocks noChangeArrowheads="1"/>
            </p:cNvSpPr>
            <p:nvPr/>
          </p:nvSpPr>
          <p:spPr bwMode="auto">
            <a:xfrm>
              <a:off x="2562" y="2795"/>
              <a:ext cx="817" cy="318"/>
            </a:xfrm>
            <a:prstGeom prst="wedgeRoundRectCallout">
              <a:avLst>
                <a:gd name="adj1" fmla="val -90634"/>
                <a:gd name="adj2" fmla="val 67296"/>
                <a:gd name="adj3" fmla="val 16667"/>
              </a:avLst>
            </a:prstGeom>
            <a:solidFill>
              <a:srgbClr val="FF3300"/>
            </a:solidFill>
            <a:ln w="5715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0"/>
                </a:spcBef>
                <a:buClrTx/>
                <a:buSzTx/>
                <a:buFontTx/>
                <a:buNone/>
              </a:pPr>
              <a:r>
                <a:rPr kumimoji="1" lang="en-US" altLang="zh-CN" sz="3300" b="1">
                  <a:solidFill>
                    <a:schemeClr val="bg1"/>
                  </a:solidFill>
                  <a:latin typeface="Times New Roman" pitchFamily="18" charset="0"/>
                </a:rPr>
                <a:t>n=1</a:t>
              </a:r>
            </a:p>
          </p:txBody>
        </p:sp>
        <p:sp>
          <p:nvSpPr>
            <p:cNvPr id="1254460" name="AutoShape 60"/>
            <p:cNvSpPr>
              <a:spLocks noChangeArrowheads="1"/>
            </p:cNvSpPr>
            <p:nvPr/>
          </p:nvSpPr>
          <p:spPr bwMode="auto">
            <a:xfrm>
              <a:off x="3787" y="3430"/>
              <a:ext cx="681" cy="363"/>
            </a:xfrm>
            <a:prstGeom prst="wedgeRoundRectCallout">
              <a:avLst>
                <a:gd name="adj1" fmla="val -98750"/>
                <a:gd name="adj2" fmla="val 52755"/>
                <a:gd name="adj3" fmla="val 16667"/>
              </a:avLst>
            </a:prstGeom>
            <a:solidFill>
              <a:schemeClr val="accent2"/>
            </a:solidFill>
            <a:ln w="57150">
              <a:solidFill>
                <a:srgbClr val="3333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0"/>
                </a:spcBef>
                <a:buClrTx/>
                <a:buSzTx/>
                <a:buFontTx/>
                <a:buNone/>
              </a:pPr>
              <a:r>
                <a:rPr kumimoji="1" lang="en-US" altLang="zh-CN" sz="3300" b="1">
                  <a:solidFill>
                    <a:schemeClr val="bg1"/>
                  </a:solidFill>
                  <a:latin typeface="Times New Roman" pitchFamily="18" charset="0"/>
                </a:rPr>
                <a:t>n=10</a:t>
              </a:r>
            </a:p>
          </p:txBody>
        </p:sp>
      </p:grpSp>
      <p:graphicFrame>
        <p:nvGraphicFramePr>
          <p:cNvPr id="1254461" name="Object 61"/>
          <p:cNvGraphicFramePr>
            <a:graphicFrameLocks noChangeAspect="1"/>
          </p:cNvGraphicFramePr>
          <p:nvPr/>
        </p:nvGraphicFramePr>
        <p:xfrm>
          <a:off x="986239" y="5024013"/>
          <a:ext cx="4905795" cy="1838751"/>
        </p:xfrm>
        <a:graphic>
          <a:graphicData uri="http://schemas.openxmlformats.org/presentationml/2006/ole">
            <mc:AlternateContent xmlns:mc="http://schemas.openxmlformats.org/markup-compatibility/2006">
              <mc:Choice xmlns:v="urn:schemas-microsoft-com:vml" Requires="v">
                <p:oleObj spid="_x0000_s362737" name="Equation" r:id="rId11" imgW="2031840" imgH="1015920" progId="Equation.DSMT4">
                  <p:embed/>
                </p:oleObj>
              </mc:Choice>
              <mc:Fallback>
                <p:oleObj name="Equation" r:id="rId11" imgW="2031840" imgH="101592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6239" y="5024013"/>
                        <a:ext cx="4905795" cy="1838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43838993"/>
      </p:ext>
    </p:extLst>
  </p:cSld>
  <p:clrMapOvr>
    <a:masterClrMapping/>
  </p:clrMapOvr>
  <p:transition spd="med">
    <p:blind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nodeType="afterEffect">
                                  <p:stCondLst>
                                    <p:cond delay="0"/>
                                  </p:stCondLst>
                                  <p:childTnLst>
                                    <p:set>
                                      <p:cBhvr>
                                        <p:cTn id="6" dur="1" fill="hold">
                                          <p:stCondLst>
                                            <p:cond delay="0"/>
                                          </p:stCondLst>
                                        </p:cTn>
                                        <p:tgtEl>
                                          <p:spTgt spid="1254406"/>
                                        </p:tgtEl>
                                        <p:attrNameLst>
                                          <p:attrName>style.visibility</p:attrName>
                                        </p:attrNameLst>
                                      </p:cBhvr>
                                      <p:to>
                                        <p:strVal val="visible"/>
                                      </p:to>
                                    </p:set>
                                    <p:animEffect transition="in" filter="blinds(horizontal)">
                                      <p:cBhvr>
                                        <p:cTn id="7" dur="500"/>
                                        <p:tgtEl>
                                          <p:spTgt spid="12544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54456"/>
                                        </p:tgtEl>
                                        <p:attrNameLst>
                                          <p:attrName>style.visibility</p:attrName>
                                        </p:attrNameLst>
                                      </p:cBhvr>
                                      <p:to>
                                        <p:strVal val="visible"/>
                                      </p:to>
                                    </p:set>
                                    <p:animEffect transition="in" filter="wipe(left)">
                                      <p:cBhvr>
                                        <p:cTn id="12" dur="1000"/>
                                        <p:tgtEl>
                                          <p:spTgt spid="1254456"/>
                                        </p:tgtEl>
                                      </p:cBhvr>
                                    </p:animEffect>
                                  </p:childTnLst>
                                </p:cTn>
                              </p:par>
                            </p:childTnLst>
                          </p:cTn>
                        </p:par>
                        <p:par>
                          <p:cTn id="13" fill="hold" nodeType="afterGroup">
                            <p:stCondLst>
                              <p:cond delay="1000"/>
                            </p:stCondLst>
                            <p:childTnLst>
                              <p:par>
                                <p:cTn id="14" presetID="3" presetClass="entr" presetSubtype="10" fill="hold" nodeType="afterEffect">
                                  <p:stCondLst>
                                    <p:cond delay="0"/>
                                  </p:stCondLst>
                                  <p:childTnLst>
                                    <p:set>
                                      <p:cBhvr>
                                        <p:cTn id="15" dur="1" fill="hold">
                                          <p:stCondLst>
                                            <p:cond delay="0"/>
                                          </p:stCondLst>
                                        </p:cTn>
                                        <p:tgtEl>
                                          <p:spTgt spid="1254461"/>
                                        </p:tgtEl>
                                        <p:attrNameLst>
                                          <p:attrName>style.visibility</p:attrName>
                                        </p:attrNameLst>
                                      </p:cBhvr>
                                      <p:to>
                                        <p:strVal val="visible"/>
                                      </p:to>
                                    </p:set>
                                    <p:animEffect transition="in" filter="blinds(horizontal)">
                                      <p:cBhvr>
                                        <p:cTn id="16" dur="500"/>
                                        <p:tgtEl>
                                          <p:spTgt spid="125446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254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5429" name="Rectangle 5"/>
          <p:cNvSpPr>
            <a:spLocks noGrp="1" noChangeArrowheads="1"/>
          </p:cNvSpPr>
          <p:nvPr>
            <p:ph type="title" sz="quarter"/>
          </p:nvPr>
        </p:nvSpPr>
        <p:spPr>
          <a:xfrm>
            <a:off x="838622" y="489693"/>
            <a:ext cx="10080372" cy="857449"/>
          </a:xfrm>
        </p:spPr>
        <p:txBody>
          <a:bodyPr/>
          <a:lstStyle/>
          <a:p>
            <a:pPr>
              <a:buFontTx/>
              <a:buBlip>
                <a:blip r:embed="rId3"/>
              </a:buBlip>
            </a:pPr>
            <a:r>
              <a:rPr lang="en-US" altLang="zh-CN"/>
              <a:t>		 </a:t>
            </a:r>
          </a:p>
        </p:txBody>
      </p:sp>
      <p:graphicFrame>
        <p:nvGraphicFramePr>
          <p:cNvPr id="1255428" name="Object 4"/>
          <p:cNvGraphicFramePr>
            <a:graphicFrameLocks noGrp="1" noChangeAspect="1"/>
          </p:cNvGraphicFramePr>
          <p:nvPr>
            <p:ph sz="quarter" idx="2"/>
            <p:extLst>
              <p:ext uri="{D42A27DB-BD31-4B8C-83A1-F6EECF244321}">
                <p14:modId xmlns:p14="http://schemas.microsoft.com/office/powerpoint/2010/main" val="1437848654"/>
              </p:ext>
            </p:extLst>
          </p:nvPr>
        </p:nvGraphicFramePr>
        <p:xfrm>
          <a:off x="1460840" y="654831"/>
          <a:ext cx="4755532" cy="520821"/>
        </p:xfrm>
        <a:graphic>
          <a:graphicData uri="http://schemas.openxmlformats.org/presentationml/2006/ole">
            <mc:AlternateContent xmlns:mc="http://schemas.openxmlformats.org/markup-compatibility/2006">
              <mc:Choice xmlns:v="urn:schemas-microsoft-com:vml" Requires="v">
                <p:oleObj spid="_x0000_s364230" name="Equation" r:id="rId4" imgW="2438280" imgH="355320" progId="Equation.DSMT4">
                  <p:embed/>
                </p:oleObj>
              </mc:Choice>
              <mc:Fallback>
                <p:oleObj name="Equation" r:id="rId4" imgW="2438280" imgH="3553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0840" y="654831"/>
                        <a:ext cx="4755532" cy="5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5597" name="Object 173"/>
          <p:cNvGraphicFramePr>
            <a:graphicFrameLocks noChangeAspect="1"/>
          </p:cNvGraphicFramePr>
          <p:nvPr>
            <p:extLst>
              <p:ext uri="{D42A27DB-BD31-4B8C-83A1-F6EECF244321}">
                <p14:modId xmlns:p14="http://schemas.microsoft.com/office/powerpoint/2010/main" val="21619363"/>
              </p:ext>
            </p:extLst>
          </p:nvPr>
        </p:nvGraphicFramePr>
        <p:xfrm>
          <a:off x="1361371" y="1240755"/>
          <a:ext cx="6154465" cy="449367"/>
        </p:xfrm>
        <a:graphic>
          <a:graphicData uri="http://schemas.openxmlformats.org/presentationml/2006/ole">
            <mc:AlternateContent xmlns:mc="http://schemas.openxmlformats.org/markup-compatibility/2006">
              <mc:Choice xmlns:v="urn:schemas-microsoft-com:vml" Requires="v">
                <p:oleObj spid="_x0000_s364231" name="Equation" r:id="rId6" imgW="2869920" imgH="279360" progId="Equation.DSMT4">
                  <p:embed/>
                </p:oleObj>
              </mc:Choice>
              <mc:Fallback>
                <p:oleObj name="Equation" r:id="rId6" imgW="2869920" imgH="2793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1371" y="1240755"/>
                        <a:ext cx="6154465" cy="44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5598" name="Object 174"/>
          <p:cNvGraphicFramePr>
            <a:graphicFrameLocks noChangeAspect="1"/>
          </p:cNvGraphicFramePr>
          <p:nvPr>
            <p:extLst>
              <p:ext uri="{D42A27DB-BD31-4B8C-83A1-F6EECF244321}">
                <p14:modId xmlns:p14="http://schemas.microsoft.com/office/powerpoint/2010/main" val="2788482346"/>
              </p:ext>
            </p:extLst>
          </p:nvPr>
        </p:nvGraphicFramePr>
        <p:xfrm>
          <a:off x="1338090" y="1717115"/>
          <a:ext cx="9034874" cy="368385"/>
        </p:xfrm>
        <a:graphic>
          <a:graphicData uri="http://schemas.openxmlformats.org/presentationml/2006/ole">
            <mc:AlternateContent xmlns:mc="http://schemas.openxmlformats.org/markup-compatibility/2006">
              <mc:Choice xmlns:v="urn:schemas-microsoft-com:vml" Requires="v">
                <p:oleObj spid="_x0000_s364232" name="Equation" r:id="rId8" imgW="4673520" imgH="253800" progId="Equation.DSMT4">
                  <p:embed/>
                </p:oleObj>
              </mc:Choice>
              <mc:Fallback>
                <p:oleObj name="Equation" r:id="rId8" imgW="4673520" imgH="2538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8090" y="1717115"/>
                        <a:ext cx="9034874" cy="36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5599" name="Object 175"/>
          <p:cNvGraphicFramePr>
            <a:graphicFrameLocks noChangeAspect="1"/>
          </p:cNvGraphicFramePr>
          <p:nvPr>
            <p:extLst>
              <p:ext uri="{D42A27DB-BD31-4B8C-83A1-F6EECF244321}">
                <p14:modId xmlns:p14="http://schemas.microsoft.com/office/powerpoint/2010/main" val="3722656237"/>
              </p:ext>
            </p:extLst>
          </p:nvPr>
        </p:nvGraphicFramePr>
        <p:xfrm>
          <a:off x="1759253" y="2137900"/>
          <a:ext cx="8044402" cy="392203"/>
        </p:xfrm>
        <a:graphic>
          <a:graphicData uri="http://schemas.openxmlformats.org/presentationml/2006/ole">
            <mc:AlternateContent xmlns:mc="http://schemas.openxmlformats.org/markup-compatibility/2006">
              <mc:Choice xmlns:v="urn:schemas-microsoft-com:vml" Requires="v">
                <p:oleObj spid="_x0000_s364233" name="Equation" r:id="rId10" imgW="3517560" imgH="228600" progId="Equation.DSMT4">
                  <p:embed/>
                </p:oleObj>
              </mc:Choice>
              <mc:Fallback>
                <p:oleObj name="Equation" r:id="rId10" imgW="351756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9253" y="2137900"/>
                        <a:ext cx="8044402" cy="392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5600" name="Object 176"/>
          <p:cNvGraphicFramePr>
            <a:graphicFrameLocks noChangeAspect="1"/>
          </p:cNvGraphicFramePr>
          <p:nvPr>
            <p:extLst>
              <p:ext uri="{D42A27DB-BD31-4B8C-83A1-F6EECF244321}">
                <p14:modId xmlns:p14="http://schemas.microsoft.com/office/powerpoint/2010/main" val="609542593"/>
              </p:ext>
            </p:extLst>
          </p:nvPr>
        </p:nvGraphicFramePr>
        <p:xfrm>
          <a:off x="1712691" y="2474528"/>
          <a:ext cx="7752340" cy="703425"/>
        </p:xfrm>
        <a:graphic>
          <a:graphicData uri="http://schemas.openxmlformats.org/presentationml/2006/ole">
            <mc:AlternateContent xmlns:mc="http://schemas.openxmlformats.org/markup-compatibility/2006">
              <mc:Choice xmlns:v="urn:schemas-microsoft-com:vml" Requires="v">
                <p:oleObj spid="_x0000_s364234" name="Equation" r:id="rId12" imgW="3784320" imgH="457200" progId="Equation.DSMT4">
                  <p:embed/>
                </p:oleObj>
              </mc:Choice>
              <mc:Fallback>
                <p:oleObj name="Equation" r:id="rId12" imgW="3784320" imgH="4572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12691" y="2474528"/>
                        <a:ext cx="7752340" cy="7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5601" name="Object 177"/>
          <p:cNvGraphicFramePr>
            <a:graphicFrameLocks noChangeAspect="1"/>
          </p:cNvGraphicFramePr>
          <p:nvPr>
            <p:extLst>
              <p:ext uri="{D42A27DB-BD31-4B8C-83A1-F6EECF244321}">
                <p14:modId xmlns:p14="http://schemas.microsoft.com/office/powerpoint/2010/main" val="3055874451"/>
              </p:ext>
            </p:extLst>
          </p:nvPr>
        </p:nvGraphicFramePr>
        <p:xfrm>
          <a:off x="1450259" y="3282752"/>
          <a:ext cx="9623230" cy="1003532"/>
        </p:xfrm>
        <a:graphic>
          <a:graphicData uri="http://schemas.openxmlformats.org/presentationml/2006/ole">
            <mc:AlternateContent xmlns:mc="http://schemas.openxmlformats.org/markup-compatibility/2006">
              <mc:Choice xmlns:v="urn:schemas-microsoft-com:vml" Requires="v">
                <p:oleObj spid="_x0000_s364235" name="Equation" r:id="rId14" imgW="4381200" imgH="609480" progId="Equation.DSMT4">
                  <p:embed/>
                </p:oleObj>
              </mc:Choice>
              <mc:Fallback>
                <p:oleObj name="Equation" r:id="rId14" imgW="4381200" imgH="60948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50259" y="3282752"/>
                        <a:ext cx="9623230" cy="1003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255606" name="Picture 182" descr="image0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46525" y="4537168"/>
            <a:ext cx="3693102" cy="62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5607" name="Picture 183" descr="image0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47581" y="5205660"/>
            <a:ext cx="3608448" cy="5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 name="Group 180"/>
          <p:cNvGrpSpPr>
            <a:grpSpLocks/>
          </p:cNvGrpSpPr>
          <p:nvPr/>
        </p:nvGrpSpPr>
        <p:grpSpPr bwMode="auto">
          <a:xfrm>
            <a:off x="3043238" y="4270375"/>
            <a:ext cx="3009900" cy="2214563"/>
            <a:chOff x="3585" y="2770"/>
            <a:chExt cx="1896" cy="1395"/>
          </a:xfrm>
        </p:grpSpPr>
        <p:graphicFrame>
          <p:nvGraphicFramePr>
            <p:cNvPr id="35" name="Object 116"/>
            <p:cNvGraphicFramePr>
              <a:graphicFrameLocks noChangeAspect="1"/>
            </p:cNvGraphicFramePr>
            <p:nvPr/>
          </p:nvGraphicFramePr>
          <p:xfrm>
            <a:off x="4282" y="3845"/>
            <a:ext cx="308" cy="180"/>
          </p:xfrm>
          <a:graphic>
            <a:graphicData uri="http://schemas.openxmlformats.org/presentationml/2006/ole">
              <mc:AlternateContent xmlns:mc="http://schemas.openxmlformats.org/markup-compatibility/2006">
                <mc:Choice xmlns:v="urn:schemas-microsoft-com:vml" Requires="v">
                  <p:oleObj spid="_x0000_s364236" name="Equation" r:id="rId18" imgW="431640" imgH="253800" progId="Equation.DSMT4">
                    <p:embed/>
                  </p:oleObj>
                </mc:Choice>
                <mc:Fallback>
                  <p:oleObj name="Equation" r:id="rId18" imgW="431640" imgH="2538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82" y="3845"/>
                          <a:ext cx="308"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118"/>
            <p:cNvGraphicFramePr>
              <a:graphicFrameLocks noChangeAspect="1"/>
            </p:cNvGraphicFramePr>
            <p:nvPr/>
          </p:nvGraphicFramePr>
          <p:xfrm>
            <a:off x="3720" y="3788"/>
            <a:ext cx="74" cy="104"/>
          </p:xfrm>
          <a:graphic>
            <a:graphicData uri="http://schemas.openxmlformats.org/presentationml/2006/ole">
              <mc:AlternateContent xmlns:mc="http://schemas.openxmlformats.org/markup-compatibility/2006">
                <mc:Choice xmlns:v="urn:schemas-microsoft-com:vml" Requires="v">
                  <p:oleObj spid="_x0000_s364237" name="Equation" r:id="rId20" imgW="126720" imgH="177480" progId="Equation.DSMT4">
                    <p:embed/>
                  </p:oleObj>
                </mc:Choice>
                <mc:Fallback>
                  <p:oleObj name="Equation" r:id="rId20" imgW="126720" imgH="17748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20" y="3788"/>
                          <a:ext cx="74" cy="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171"/>
            <p:cNvGraphicFramePr>
              <a:graphicFrameLocks noChangeAspect="1"/>
            </p:cNvGraphicFramePr>
            <p:nvPr/>
          </p:nvGraphicFramePr>
          <p:xfrm>
            <a:off x="4108" y="4021"/>
            <a:ext cx="704" cy="144"/>
          </p:xfrm>
          <a:graphic>
            <a:graphicData uri="http://schemas.openxmlformats.org/presentationml/2006/ole">
              <mc:AlternateContent xmlns:mc="http://schemas.openxmlformats.org/markup-compatibility/2006">
                <mc:Choice xmlns:v="urn:schemas-microsoft-com:vml" Requires="v">
                  <p:oleObj spid="_x0000_s364238" name="Equation" r:id="rId22" imgW="1117440" imgH="228600" progId="Equation.DSMT4">
                    <p:embed/>
                  </p:oleObj>
                </mc:Choice>
                <mc:Fallback>
                  <p:oleObj name="Equation" r:id="rId22" imgW="1117440" imgH="2286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08" y="4021"/>
                          <a:ext cx="70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8" name="Group 179"/>
            <p:cNvGrpSpPr>
              <a:grpSpLocks/>
            </p:cNvGrpSpPr>
            <p:nvPr/>
          </p:nvGrpSpPr>
          <p:grpSpPr bwMode="auto">
            <a:xfrm>
              <a:off x="3585" y="2770"/>
              <a:ext cx="1896" cy="1204"/>
              <a:chOff x="3565" y="2770"/>
              <a:chExt cx="1896" cy="1204"/>
            </a:xfrm>
          </p:grpSpPr>
          <p:grpSp>
            <p:nvGrpSpPr>
              <p:cNvPr id="39" name="Group 125"/>
              <p:cNvGrpSpPr>
                <a:grpSpLocks/>
              </p:cNvGrpSpPr>
              <p:nvPr/>
            </p:nvGrpSpPr>
            <p:grpSpPr bwMode="auto">
              <a:xfrm>
                <a:off x="3797" y="2798"/>
                <a:ext cx="1612" cy="1029"/>
                <a:chOff x="3193" y="2814"/>
                <a:chExt cx="1612" cy="1029"/>
              </a:xfrm>
            </p:grpSpPr>
            <p:sp>
              <p:nvSpPr>
                <p:cNvPr id="53" name="Line 96"/>
                <p:cNvSpPr>
                  <a:spLocks noChangeShapeType="1"/>
                </p:cNvSpPr>
                <p:nvPr/>
              </p:nvSpPr>
              <p:spPr bwMode="auto">
                <a:xfrm>
                  <a:off x="3193" y="3843"/>
                  <a:ext cx="1612" cy="0"/>
                </a:xfrm>
                <a:prstGeom prst="line">
                  <a:avLst/>
                </a:prstGeom>
                <a:noFill/>
                <a:ln w="127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4" name="Line 98"/>
                <p:cNvSpPr>
                  <a:spLocks noChangeShapeType="1"/>
                </p:cNvSpPr>
                <p:nvPr/>
              </p:nvSpPr>
              <p:spPr bwMode="auto">
                <a:xfrm flipV="1">
                  <a:off x="3193" y="2814"/>
                  <a:ext cx="0" cy="1029"/>
                </a:xfrm>
                <a:prstGeom prst="line">
                  <a:avLst/>
                </a:prstGeom>
                <a:noFill/>
                <a:ln w="127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sp>
            <p:nvSpPr>
              <p:cNvPr id="40" name="Freeform 99"/>
              <p:cNvSpPr>
                <a:spLocks/>
              </p:cNvSpPr>
              <p:nvPr/>
            </p:nvSpPr>
            <p:spPr bwMode="auto">
              <a:xfrm>
                <a:off x="3797" y="2998"/>
                <a:ext cx="1300" cy="821"/>
              </a:xfrm>
              <a:custGeom>
                <a:avLst/>
                <a:gdLst>
                  <a:gd name="T0" fmla="*/ 0 w 1300"/>
                  <a:gd name="T1" fmla="*/ 821 h 821"/>
                  <a:gd name="T2" fmla="*/ 41 w 1300"/>
                  <a:gd name="T3" fmla="*/ 607 h 821"/>
                  <a:gd name="T4" fmla="*/ 115 w 1300"/>
                  <a:gd name="T5" fmla="*/ 278 h 821"/>
                  <a:gd name="T6" fmla="*/ 189 w 1300"/>
                  <a:gd name="T7" fmla="*/ 64 h 821"/>
                  <a:gd name="T8" fmla="*/ 304 w 1300"/>
                  <a:gd name="T9" fmla="*/ 6 h 821"/>
                  <a:gd name="T10" fmla="*/ 403 w 1300"/>
                  <a:gd name="T11" fmla="*/ 97 h 821"/>
                  <a:gd name="T12" fmla="*/ 493 w 1300"/>
                  <a:gd name="T13" fmla="*/ 253 h 821"/>
                  <a:gd name="T14" fmla="*/ 576 w 1300"/>
                  <a:gd name="T15" fmla="*/ 376 h 821"/>
                  <a:gd name="T16" fmla="*/ 683 w 1300"/>
                  <a:gd name="T17" fmla="*/ 508 h 821"/>
                  <a:gd name="T18" fmla="*/ 847 w 1300"/>
                  <a:gd name="T19" fmla="*/ 623 h 821"/>
                  <a:gd name="T20" fmla="*/ 1004 w 1300"/>
                  <a:gd name="T21" fmla="*/ 706 h 821"/>
                  <a:gd name="T22" fmla="*/ 1300 w 1300"/>
                  <a:gd name="T23" fmla="*/ 788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0" h="821">
                    <a:moveTo>
                      <a:pt x="0" y="821"/>
                    </a:moveTo>
                    <a:cubicBezTo>
                      <a:pt x="7" y="785"/>
                      <a:pt x="22" y="697"/>
                      <a:pt x="41" y="607"/>
                    </a:cubicBezTo>
                    <a:cubicBezTo>
                      <a:pt x="60" y="517"/>
                      <a:pt x="90" y="368"/>
                      <a:pt x="115" y="278"/>
                    </a:cubicBezTo>
                    <a:cubicBezTo>
                      <a:pt x="140" y="188"/>
                      <a:pt x="157" y="109"/>
                      <a:pt x="189" y="64"/>
                    </a:cubicBezTo>
                    <a:cubicBezTo>
                      <a:pt x="221" y="19"/>
                      <a:pt x="268" y="0"/>
                      <a:pt x="304" y="6"/>
                    </a:cubicBezTo>
                    <a:cubicBezTo>
                      <a:pt x="340" y="12"/>
                      <a:pt x="371" y="56"/>
                      <a:pt x="403" y="97"/>
                    </a:cubicBezTo>
                    <a:cubicBezTo>
                      <a:pt x="435" y="138"/>
                      <a:pt x="464" y="207"/>
                      <a:pt x="493" y="253"/>
                    </a:cubicBezTo>
                    <a:cubicBezTo>
                      <a:pt x="522" y="299"/>
                      <a:pt x="544" y="334"/>
                      <a:pt x="576" y="376"/>
                    </a:cubicBezTo>
                    <a:cubicBezTo>
                      <a:pt x="608" y="418"/>
                      <a:pt x="638" y="467"/>
                      <a:pt x="683" y="508"/>
                    </a:cubicBezTo>
                    <a:cubicBezTo>
                      <a:pt x="728" y="549"/>
                      <a:pt x="794" y="590"/>
                      <a:pt x="847" y="623"/>
                    </a:cubicBezTo>
                    <a:cubicBezTo>
                      <a:pt x="900" y="656"/>
                      <a:pt x="929" y="678"/>
                      <a:pt x="1004" y="706"/>
                    </a:cubicBezTo>
                    <a:cubicBezTo>
                      <a:pt x="1079" y="734"/>
                      <a:pt x="1238" y="771"/>
                      <a:pt x="1300" y="788"/>
                    </a:cubicBezTo>
                  </a:path>
                </a:pathLst>
              </a:custGeom>
              <a:noFill/>
              <a:ln w="19050" cap="flat" cmpd="sng">
                <a:solidFill>
                  <a:srgbClr val="808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1" name="Line 101"/>
              <p:cNvSpPr>
                <a:spLocks noChangeShapeType="1"/>
              </p:cNvSpPr>
              <p:nvPr/>
            </p:nvSpPr>
            <p:spPr bwMode="auto">
              <a:xfrm>
                <a:off x="4406" y="3432"/>
                <a:ext cx="0" cy="387"/>
              </a:xfrm>
              <a:prstGeom prst="line">
                <a:avLst/>
              </a:prstGeom>
              <a:noFill/>
              <a:ln w="15875">
                <a:solidFill>
                  <a:srgbClr val="808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2" name="Line 102"/>
              <p:cNvSpPr>
                <a:spLocks noChangeShapeType="1"/>
              </p:cNvSpPr>
              <p:nvPr/>
            </p:nvSpPr>
            <p:spPr bwMode="auto">
              <a:xfrm flipH="1">
                <a:off x="4401" y="3536"/>
                <a:ext cx="129" cy="121"/>
              </a:xfrm>
              <a:prstGeom prst="line">
                <a:avLst/>
              </a:prstGeom>
              <a:noFill/>
              <a:ln w="12700">
                <a:solidFill>
                  <a:srgbClr val="66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3" name="Line 103"/>
              <p:cNvSpPr>
                <a:spLocks noChangeShapeType="1"/>
              </p:cNvSpPr>
              <p:nvPr/>
            </p:nvSpPr>
            <p:spPr bwMode="auto">
              <a:xfrm flipH="1">
                <a:off x="4416" y="3583"/>
                <a:ext cx="154" cy="145"/>
              </a:xfrm>
              <a:prstGeom prst="line">
                <a:avLst/>
              </a:prstGeom>
              <a:noFill/>
              <a:ln w="12700">
                <a:solidFill>
                  <a:srgbClr val="66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4" name="Line 104"/>
              <p:cNvSpPr>
                <a:spLocks noChangeShapeType="1"/>
              </p:cNvSpPr>
              <p:nvPr/>
            </p:nvSpPr>
            <p:spPr bwMode="auto">
              <a:xfrm flipH="1">
                <a:off x="4504" y="3656"/>
                <a:ext cx="195" cy="177"/>
              </a:xfrm>
              <a:prstGeom prst="line">
                <a:avLst/>
              </a:prstGeom>
              <a:noFill/>
              <a:ln w="12700">
                <a:solidFill>
                  <a:srgbClr val="66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5" name="Line 105"/>
              <p:cNvSpPr>
                <a:spLocks noChangeShapeType="1"/>
              </p:cNvSpPr>
              <p:nvPr/>
            </p:nvSpPr>
            <p:spPr bwMode="auto">
              <a:xfrm flipH="1">
                <a:off x="4756" y="3734"/>
                <a:ext cx="104" cy="99"/>
              </a:xfrm>
              <a:prstGeom prst="line">
                <a:avLst/>
              </a:prstGeom>
              <a:noFill/>
              <a:ln w="12700">
                <a:solidFill>
                  <a:srgbClr val="66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6" name="Line 106"/>
              <p:cNvSpPr>
                <a:spLocks noChangeShapeType="1"/>
              </p:cNvSpPr>
              <p:nvPr/>
            </p:nvSpPr>
            <p:spPr bwMode="auto">
              <a:xfrm flipH="1">
                <a:off x="4885" y="3770"/>
                <a:ext cx="57" cy="49"/>
              </a:xfrm>
              <a:prstGeom prst="line">
                <a:avLst/>
              </a:prstGeom>
              <a:noFill/>
              <a:ln w="12700">
                <a:solidFill>
                  <a:srgbClr val="66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7" name="Line 107"/>
              <p:cNvSpPr>
                <a:spLocks noChangeShapeType="1"/>
              </p:cNvSpPr>
              <p:nvPr/>
            </p:nvSpPr>
            <p:spPr bwMode="auto">
              <a:xfrm flipH="1">
                <a:off x="4426" y="3631"/>
                <a:ext cx="198" cy="178"/>
              </a:xfrm>
              <a:prstGeom prst="line">
                <a:avLst/>
              </a:prstGeom>
              <a:noFill/>
              <a:ln w="12700">
                <a:solidFill>
                  <a:srgbClr val="66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8" name="Line 108"/>
              <p:cNvSpPr>
                <a:spLocks noChangeShapeType="1"/>
              </p:cNvSpPr>
              <p:nvPr/>
            </p:nvSpPr>
            <p:spPr bwMode="auto">
              <a:xfrm flipH="1">
                <a:off x="4612" y="3699"/>
                <a:ext cx="155" cy="128"/>
              </a:xfrm>
              <a:prstGeom prst="line">
                <a:avLst/>
              </a:prstGeom>
              <a:noFill/>
              <a:ln w="12700">
                <a:solidFill>
                  <a:srgbClr val="66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49" name="Object 113"/>
              <p:cNvGraphicFramePr>
                <a:graphicFrameLocks noChangeAspect="1"/>
              </p:cNvGraphicFramePr>
              <p:nvPr/>
            </p:nvGraphicFramePr>
            <p:xfrm>
              <a:off x="5325" y="3825"/>
              <a:ext cx="136" cy="149"/>
            </p:xfrm>
            <a:graphic>
              <a:graphicData uri="http://schemas.openxmlformats.org/presentationml/2006/ole">
                <mc:AlternateContent xmlns:mc="http://schemas.openxmlformats.org/markup-compatibility/2006">
                  <mc:Choice xmlns:v="urn:schemas-microsoft-com:vml" Requires="v">
                    <p:oleObj spid="_x0000_s364239" name="Equation" r:id="rId24" imgW="126720" imgH="139680" progId="Equation.DSMT4">
                      <p:embed/>
                    </p:oleObj>
                  </mc:Choice>
                  <mc:Fallback>
                    <p:oleObj name="Equation" r:id="rId24" imgW="126720" imgH="13968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325" y="3825"/>
                            <a:ext cx="136"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 name="Object 120"/>
              <p:cNvGraphicFramePr>
                <a:graphicFrameLocks noChangeAspect="1"/>
              </p:cNvGraphicFramePr>
              <p:nvPr/>
            </p:nvGraphicFramePr>
            <p:xfrm>
              <a:off x="3565" y="2770"/>
              <a:ext cx="216" cy="128"/>
            </p:xfrm>
            <a:graphic>
              <a:graphicData uri="http://schemas.openxmlformats.org/presentationml/2006/ole">
                <mc:AlternateContent xmlns:mc="http://schemas.openxmlformats.org/markup-compatibility/2006">
                  <mc:Choice xmlns:v="urn:schemas-microsoft-com:vml" Requires="v">
                    <p:oleObj spid="_x0000_s364240" name="Equation" r:id="rId26" imgW="342720" imgH="203040" progId="Equation.DSMT4">
                      <p:embed/>
                    </p:oleObj>
                  </mc:Choice>
                  <mc:Fallback>
                    <p:oleObj name="Equation" r:id="rId26" imgW="342720" imgH="203040"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65" y="2770"/>
                            <a:ext cx="216" cy="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 name="Object 121"/>
              <p:cNvGraphicFramePr>
                <a:graphicFrameLocks noChangeAspect="1"/>
              </p:cNvGraphicFramePr>
              <p:nvPr/>
            </p:nvGraphicFramePr>
            <p:xfrm>
              <a:off x="4597" y="3122"/>
              <a:ext cx="154" cy="141"/>
            </p:xfrm>
            <a:graphic>
              <a:graphicData uri="http://schemas.openxmlformats.org/presentationml/2006/ole">
                <mc:AlternateContent xmlns:mc="http://schemas.openxmlformats.org/markup-compatibility/2006">
                  <mc:Choice xmlns:v="urn:schemas-microsoft-com:vml" Requires="v">
                    <p:oleObj spid="_x0000_s364241" name="Equation" r:id="rId28" imgW="152280" imgH="139680" progId="Equation.DSMT4">
                      <p:embed/>
                    </p:oleObj>
                  </mc:Choice>
                  <mc:Fallback>
                    <p:oleObj name="Equation" r:id="rId28" imgW="152280" imgH="139680"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97" y="3122"/>
                            <a:ext cx="154" cy="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 name="Line 178"/>
              <p:cNvSpPr>
                <a:spLocks noChangeShapeType="1"/>
              </p:cNvSpPr>
              <p:nvPr/>
            </p:nvSpPr>
            <p:spPr bwMode="auto">
              <a:xfrm flipH="1">
                <a:off x="4526" y="3302"/>
                <a:ext cx="144" cy="37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spTree>
    <p:extLst>
      <p:ext uri="{BB962C8B-B14F-4D97-AF65-F5344CB8AC3E}">
        <p14:creationId xmlns:p14="http://schemas.microsoft.com/office/powerpoint/2010/main" val="317600238"/>
      </p:ext>
    </p:extLst>
  </p:cSld>
  <p:clrMapOvr>
    <a:masterClrMapping/>
  </p:clrMapOvr>
  <p:transition spd="med">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255597"/>
                                        </p:tgtEl>
                                        <p:attrNameLst>
                                          <p:attrName>style.visibility</p:attrName>
                                        </p:attrNameLst>
                                      </p:cBhvr>
                                      <p:to>
                                        <p:strVal val="visible"/>
                                      </p:to>
                                    </p:set>
                                    <p:anim calcmode="lin" valueType="num">
                                      <p:cBhvr additive="base">
                                        <p:cTn id="7" dur="1000" fill="hold"/>
                                        <p:tgtEl>
                                          <p:spTgt spid="1255597"/>
                                        </p:tgtEl>
                                        <p:attrNameLst>
                                          <p:attrName>ppt_x</p:attrName>
                                        </p:attrNameLst>
                                      </p:cBhvr>
                                      <p:tavLst>
                                        <p:tav tm="0">
                                          <p:val>
                                            <p:strVal val="0-#ppt_w/2"/>
                                          </p:val>
                                        </p:tav>
                                        <p:tav tm="100000">
                                          <p:val>
                                            <p:strVal val="#ppt_x"/>
                                          </p:val>
                                        </p:tav>
                                      </p:tavLst>
                                    </p:anim>
                                    <p:anim calcmode="lin" valueType="num">
                                      <p:cBhvr additive="base">
                                        <p:cTn id="8" dur="1000" fill="hold"/>
                                        <p:tgtEl>
                                          <p:spTgt spid="125559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255598"/>
                                        </p:tgtEl>
                                        <p:attrNameLst>
                                          <p:attrName>style.visibility</p:attrName>
                                        </p:attrNameLst>
                                      </p:cBhvr>
                                      <p:to>
                                        <p:strVal val="visible"/>
                                      </p:to>
                                    </p:set>
                                    <p:anim calcmode="lin" valueType="num">
                                      <p:cBhvr additive="base">
                                        <p:cTn id="13" dur="1000" fill="hold"/>
                                        <p:tgtEl>
                                          <p:spTgt spid="1255598"/>
                                        </p:tgtEl>
                                        <p:attrNameLst>
                                          <p:attrName>ppt_x</p:attrName>
                                        </p:attrNameLst>
                                      </p:cBhvr>
                                      <p:tavLst>
                                        <p:tav tm="0">
                                          <p:val>
                                            <p:strVal val="0-#ppt_w/2"/>
                                          </p:val>
                                        </p:tav>
                                        <p:tav tm="100000">
                                          <p:val>
                                            <p:strVal val="#ppt_x"/>
                                          </p:val>
                                        </p:tav>
                                      </p:tavLst>
                                    </p:anim>
                                    <p:anim calcmode="lin" valueType="num">
                                      <p:cBhvr additive="base">
                                        <p:cTn id="14" dur="1000" fill="hold"/>
                                        <p:tgtEl>
                                          <p:spTgt spid="125559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nodeType="clickEffect">
                                  <p:stCondLst>
                                    <p:cond delay="0"/>
                                  </p:stCondLst>
                                  <p:childTnLst>
                                    <p:set>
                                      <p:cBhvr>
                                        <p:cTn id="18" dur="1" fill="hold">
                                          <p:stCondLst>
                                            <p:cond delay="0"/>
                                          </p:stCondLst>
                                        </p:cTn>
                                        <p:tgtEl>
                                          <p:spTgt spid="1255599"/>
                                        </p:tgtEl>
                                        <p:attrNameLst>
                                          <p:attrName>style.visibility</p:attrName>
                                        </p:attrNameLst>
                                      </p:cBhvr>
                                      <p:to>
                                        <p:strVal val="visible"/>
                                      </p:to>
                                    </p:set>
                                    <p:animEffect transition="in" filter="wipe(up)">
                                      <p:cBhvr>
                                        <p:cTn id="19" dur="2000"/>
                                        <p:tgtEl>
                                          <p:spTgt spid="125559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1255600"/>
                                        </p:tgtEl>
                                        <p:attrNameLst>
                                          <p:attrName>style.visibility</p:attrName>
                                        </p:attrNameLst>
                                      </p:cBhvr>
                                      <p:to>
                                        <p:strVal val="visible"/>
                                      </p:to>
                                    </p:set>
                                    <p:anim calcmode="lin" valueType="num">
                                      <p:cBhvr additive="base">
                                        <p:cTn id="24" dur="1000" fill="hold"/>
                                        <p:tgtEl>
                                          <p:spTgt spid="1255600"/>
                                        </p:tgtEl>
                                        <p:attrNameLst>
                                          <p:attrName>ppt_x</p:attrName>
                                        </p:attrNameLst>
                                      </p:cBhvr>
                                      <p:tavLst>
                                        <p:tav tm="0">
                                          <p:val>
                                            <p:strVal val="0-#ppt_w/2"/>
                                          </p:val>
                                        </p:tav>
                                        <p:tav tm="100000">
                                          <p:val>
                                            <p:strVal val="#ppt_x"/>
                                          </p:val>
                                        </p:tav>
                                      </p:tavLst>
                                    </p:anim>
                                    <p:anim calcmode="lin" valueType="num">
                                      <p:cBhvr additive="base">
                                        <p:cTn id="25" dur="1000" fill="hold"/>
                                        <p:tgtEl>
                                          <p:spTgt spid="1255600"/>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1" fill="hold" nodeType="clickEffect">
                                  <p:stCondLst>
                                    <p:cond delay="0"/>
                                  </p:stCondLst>
                                  <p:childTnLst>
                                    <p:set>
                                      <p:cBhvr>
                                        <p:cTn id="29" dur="1" fill="hold">
                                          <p:stCondLst>
                                            <p:cond delay="0"/>
                                          </p:stCondLst>
                                        </p:cTn>
                                        <p:tgtEl>
                                          <p:spTgt spid="1255601"/>
                                        </p:tgtEl>
                                        <p:attrNameLst>
                                          <p:attrName>style.visibility</p:attrName>
                                        </p:attrNameLst>
                                      </p:cBhvr>
                                      <p:to>
                                        <p:strVal val="visible"/>
                                      </p:to>
                                    </p:set>
                                    <p:animEffect transition="in" filter="slide(fromTop)">
                                      <p:cBhvr>
                                        <p:cTn id="30" dur="1000"/>
                                        <p:tgtEl>
                                          <p:spTgt spid="125560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25560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25560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dissolve">
                                      <p:cBhvr>
                                        <p:cTn id="43"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271812" name="Object 4"/>
          <p:cNvGraphicFramePr>
            <a:graphicFrameLocks noGrp="1" noChangeAspect="1"/>
          </p:cNvGraphicFramePr>
          <p:nvPr>
            <p:ph sz="quarter" idx="2"/>
            <p:extLst>
              <p:ext uri="{D42A27DB-BD31-4B8C-83A1-F6EECF244321}">
                <p14:modId xmlns:p14="http://schemas.microsoft.com/office/powerpoint/2010/main" val="2958628124"/>
              </p:ext>
            </p:extLst>
          </p:nvPr>
        </p:nvGraphicFramePr>
        <p:xfrm>
          <a:off x="1054646" y="1263943"/>
          <a:ext cx="9659209" cy="1065460"/>
        </p:xfrm>
        <a:graphic>
          <a:graphicData uri="http://schemas.openxmlformats.org/presentationml/2006/ole">
            <mc:AlternateContent xmlns:mc="http://schemas.openxmlformats.org/markup-compatibility/2006">
              <mc:Choice xmlns:v="urn:schemas-microsoft-com:vml" Requires="v">
                <p:oleObj spid="_x0000_s418245" name="Equation" r:id="rId3" imgW="4520880" imgH="685800" progId="Equation.DSMT4">
                  <p:embed/>
                </p:oleObj>
              </mc:Choice>
              <mc:Fallback>
                <p:oleObj name="Equation" r:id="rId3" imgW="4520880" imgH="685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646" y="1263943"/>
                        <a:ext cx="9659209" cy="106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71815" name="Object 7"/>
          <p:cNvGraphicFramePr>
            <a:graphicFrameLocks noGrp="1" noChangeAspect="1"/>
          </p:cNvGraphicFramePr>
          <p:nvPr>
            <p:ph sz="quarter" idx="3"/>
            <p:extLst>
              <p:ext uri="{D42A27DB-BD31-4B8C-83A1-F6EECF244321}">
                <p14:modId xmlns:p14="http://schemas.microsoft.com/office/powerpoint/2010/main" val="3251712654"/>
              </p:ext>
            </p:extLst>
          </p:nvPr>
        </p:nvGraphicFramePr>
        <p:xfrm>
          <a:off x="2059933" y="3413915"/>
          <a:ext cx="7995726" cy="928903"/>
        </p:xfrm>
        <a:graphic>
          <a:graphicData uri="http://schemas.openxmlformats.org/presentationml/2006/ole">
            <mc:AlternateContent xmlns:mc="http://schemas.openxmlformats.org/markup-compatibility/2006">
              <mc:Choice xmlns:v="urn:schemas-microsoft-com:vml" Requires="v">
                <p:oleObj spid="_x0000_s418246" name="Equation" r:id="rId5" imgW="3936960" imgH="609480" progId="Equation.DSMT4">
                  <p:embed/>
                </p:oleObj>
              </mc:Choice>
              <mc:Fallback>
                <p:oleObj name="Equation" r:id="rId5" imgW="3936960" imgH="609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9933" y="3413915"/>
                        <a:ext cx="7995726" cy="92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71944" name="Object 136"/>
          <p:cNvGraphicFramePr>
            <a:graphicFrameLocks noChangeAspect="1"/>
          </p:cNvGraphicFramePr>
          <p:nvPr>
            <p:extLst>
              <p:ext uri="{D42A27DB-BD31-4B8C-83A1-F6EECF244321}">
                <p14:modId xmlns:p14="http://schemas.microsoft.com/office/powerpoint/2010/main" val="1386224130"/>
              </p:ext>
            </p:extLst>
          </p:nvPr>
        </p:nvGraphicFramePr>
        <p:xfrm>
          <a:off x="1693796" y="673256"/>
          <a:ext cx="1500522" cy="414434"/>
        </p:xfrm>
        <a:graphic>
          <a:graphicData uri="http://schemas.openxmlformats.org/presentationml/2006/ole">
            <mc:AlternateContent xmlns:mc="http://schemas.openxmlformats.org/markup-compatibility/2006">
              <mc:Choice xmlns:v="urn:schemas-microsoft-com:vml" Requires="v">
                <p:oleObj spid="_x0000_s418247" name="Equation" r:id="rId7" imgW="723600" imgH="266400" progId="Equation.DSMT4">
                  <p:embed/>
                </p:oleObj>
              </mc:Choice>
              <mc:Fallback>
                <p:oleObj name="Equation" r:id="rId7" imgW="723600" imgH="266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3796" y="673256"/>
                        <a:ext cx="1500522" cy="41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71947" name="Object 139"/>
          <p:cNvGraphicFramePr>
            <a:graphicFrameLocks noChangeAspect="1"/>
          </p:cNvGraphicFramePr>
          <p:nvPr>
            <p:extLst>
              <p:ext uri="{D42A27DB-BD31-4B8C-83A1-F6EECF244321}">
                <p14:modId xmlns:p14="http://schemas.microsoft.com/office/powerpoint/2010/main" val="3938622826"/>
              </p:ext>
            </p:extLst>
          </p:nvPr>
        </p:nvGraphicFramePr>
        <p:xfrm>
          <a:off x="1154113" y="2339975"/>
          <a:ext cx="10037762" cy="774700"/>
        </p:xfrm>
        <a:graphic>
          <a:graphicData uri="http://schemas.openxmlformats.org/presentationml/2006/ole">
            <mc:AlternateContent xmlns:mc="http://schemas.openxmlformats.org/markup-compatibility/2006">
              <mc:Choice xmlns:v="urn:schemas-microsoft-com:vml" Requires="v">
                <p:oleObj spid="_x0000_s418248" name="Equation" r:id="rId9" imgW="4813200" imgH="495000" progId="Equation.DSMT4">
                  <p:embed/>
                </p:oleObj>
              </mc:Choice>
              <mc:Fallback>
                <p:oleObj name="Equation" r:id="rId9" imgW="4813200" imgH="495000" progId="Equation.DSMT4">
                  <p:embed/>
                  <p:pic>
                    <p:nvPicPr>
                      <p:cNvPr id="0" name=""/>
                      <p:cNvPicPr>
                        <a:picLocks noChangeAspect="1" noChangeArrowheads="1"/>
                      </p:cNvPicPr>
                      <p:nvPr/>
                    </p:nvPicPr>
                    <p:blipFill>
                      <a:blip r:embed="rId10"/>
                      <a:srcRect/>
                      <a:stretch>
                        <a:fillRect/>
                      </a:stretch>
                    </p:blipFill>
                    <p:spPr bwMode="auto">
                      <a:xfrm>
                        <a:off x="1154113" y="2339975"/>
                        <a:ext cx="10037762" cy="774700"/>
                      </a:xfrm>
                      <a:prstGeom prst="rect">
                        <a:avLst/>
                      </a:prstGeom>
                      <a:noFill/>
                      <a:ln>
                        <a:noFill/>
                      </a:ln>
                      <a:effectLst/>
                    </p:spPr>
                  </p:pic>
                </p:oleObj>
              </mc:Fallback>
            </mc:AlternateContent>
          </a:graphicData>
        </a:graphic>
      </p:graphicFrame>
      <p:graphicFrame>
        <p:nvGraphicFramePr>
          <p:cNvPr id="1271958" name="Object 150"/>
          <p:cNvGraphicFramePr>
            <a:graphicFrameLocks noChangeAspect="1"/>
          </p:cNvGraphicFramePr>
          <p:nvPr>
            <p:extLst>
              <p:ext uri="{D42A27DB-BD31-4B8C-83A1-F6EECF244321}">
                <p14:modId xmlns:p14="http://schemas.microsoft.com/office/powerpoint/2010/main" val="1930953278"/>
              </p:ext>
            </p:extLst>
          </p:nvPr>
        </p:nvGraphicFramePr>
        <p:xfrm>
          <a:off x="9321270" y="4484138"/>
          <a:ext cx="2404220" cy="406494"/>
        </p:xfrm>
        <a:graphic>
          <a:graphicData uri="http://schemas.openxmlformats.org/presentationml/2006/ole">
            <mc:AlternateContent xmlns:mc="http://schemas.openxmlformats.org/markup-compatibility/2006">
              <mc:Choice xmlns:v="urn:schemas-microsoft-com:vml" Requires="v">
                <p:oleObj spid="_x0000_s418249" name="Equation" r:id="rId11" imgW="977760" imgH="228600" progId="Equation.DSMT4">
                  <p:embed/>
                </p:oleObj>
              </mc:Choice>
              <mc:Fallback>
                <p:oleObj name="Equation" r:id="rId11" imgW="97776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21270" y="4484138"/>
                        <a:ext cx="2404220" cy="406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71959" name="Oval 151"/>
          <p:cNvSpPr>
            <a:spLocks noChangeArrowheads="1"/>
          </p:cNvSpPr>
          <p:nvPr/>
        </p:nvSpPr>
        <p:spPr bwMode="auto">
          <a:xfrm>
            <a:off x="8903518" y="4357108"/>
            <a:ext cx="2592578" cy="616093"/>
          </a:xfrm>
          <a:prstGeom prst="ellipse">
            <a:avLst/>
          </a:prstGeom>
          <a:noFill/>
          <a:ln w="19050">
            <a:solidFill>
              <a:srgbClr val="808000"/>
            </a:solidFill>
            <a:round/>
            <a:headEnd/>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136" tIns="55711" rIns="107136" bIns="55711" anchor="ctr">
            <a:spAutoFit/>
          </a:bodyPr>
          <a:lstStyle/>
          <a:p>
            <a:endParaRPr lang="zh-CN" altLang="en-US"/>
          </a:p>
        </p:txBody>
      </p:sp>
      <p:graphicFrame>
        <p:nvGraphicFramePr>
          <p:cNvPr id="1271967" name="Object 159"/>
          <p:cNvGraphicFramePr>
            <a:graphicFrameLocks noChangeAspect="1"/>
          </p:cNvGraphicFramePr>
          <p:nvPr/>
        </p:nvGraphicFramePr>
        <p:xfrm>
          <a:off x="5136482" y="-42873"/>
          <a:ext cx="9583019" cy="1298877"/>
        </p:xfrm>
        <a:graphic>
          <a:graphicData uri="http://schemas.openxmlformats.org/presentationml/2006/ole">
            <mc:AlternateContent xmlns:mc="http://schemas.openxmlformats.org/markup-compatibility/2006">
              <mc:Choice xmlns:v="urn:schemas-microsoft-com:vml" Requires="v">
                <p:oleObj spid="_x0000_s418250" name="文档" r:id="rId13" imgW="5271736" imgH="1188318" progId="Word.Document.8">
                  <p:embed/>
                </p:oleObj>
              </mc:Choice>
              <mc:Fallback>
                <p:oleObj name="文档" r:id="rId13" imgW="5271736" imgH="1188318" progId="Word.Document.8">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36482" y="-42873"/>
                        <a:ext cx="9583019" cy="1298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7" name="Group 149"/>
          <p:cNvGrpSpPr>
            <a:grpSpLocks/>
          </p:cNvGrpSpPr>
          <p:nvPr/>
        </p:nvGrpSpPr>
        <p:grpSpPr bwMode="auto">
          <a:xfrm>
            <a:off x="2322065" y="4291013"/>
            <a:ext cx="6221413" cy="2381250"/>
            <a:chOff x="1052" y="2703"/>
            <a:chExt cx="3919" cy="1500"/>
          </a:xfrm>
        </p:grpSpPr>
        <p:grpSp>
          <p:nvGrpSpPr>
            <p:cNvPr id="78" name="Group 142"/>
            <p:cNvGrpSpPr>
              <a:grpSpLocks/>
            </p:cNvGrpSpPr>
            <p:nvPr/>
          </p:nvGrpSpPr>
          <p:grpSpPr bwMode="auto">
            <a:xfrm>
              <a:off x="3366" y="2896"/>
              <a:ext cx="1605" cy="1307"/>
              <a:chOff x="3439" y="2854"/>
              <a:chExt cx="1605" cy="1307"/>
            </a:xfrm>
          </p:grpSpPr>
          <p:sp>
            <p:nvSpPr>
              <p:cNvPr id="122" name="Line 63"/>
              <p:cNvSpPr>
                <a:spLocks noChangeShapeType="1"/>
              </p:cNvSpPr>
              <p:nvPr/>
            </p:nvSpPr>
            <p:spPr bwMode="auto">
              <a:xfrm>
                <a:off x="3439" y="3851"/>
                <a:ext cx="1580" cy="0"/>
              </a:xfrm>
              <a:prstGeom prst="line">
                <a:avLst/>
              </a:prstGeom>
              <a:noFill/>
              <a:ln w="127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3" name="Line 65"/>
              <p:cNvSpPr>
                <a:spLocks noChangeShapeType="1"/>
              </p:cNvSpPr>
              <p:nvPr/>
            </p:nvSpPr>
            <p:spPr bwMode="auto">
              <a:xfrm flipV="1">
                <a:off x="4172" y="2904"/>
                <a:ext cx="0" cy="947"/>
              </a:xfrm>
              <a:prstGeom prst="line">
                <a:avLst/>
              </a:prstGeom>
              <a:noFill/>
              <a:ln w="127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4" name="Line 116"/>
              <p:cNvSpPr>
                <a:spLocks noChangeShapeType="1"/>
              </p:cNvSpPr>
              <p:nvPr/>
            </p:nvSpPr>
            <p:spPr bwMode="auto">
              <a:xfrm>
                <a:off x="4378" y="3456"/>
                <a:ext cx="0" cy="395"/>
              </a:xfrm>
              <a:prstGeom prst="line">
                <a:avLst/>
              </a:prstGeom>
              <a:noFill/>
              <a:ln w="15875">
                <a:solidFill>
                  <a:srgbClr val="003366"/>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nvGrpSpPr>
              <p:cNvPr id="125" name="Group 109"/>
              <p:cNvGrpSpPr>
                <a:grpSpLocks/>
              </p:cNvGrpSpPr>
              <p:nvPr/>
            </p:nvGrpSpPr>
            <p:grpSpPr bwMode="auto">
              <a:xfrm>
                <a:off x="3528" y="3020"/>
                <a:ext cx="1292" cy="787"/>
                <a:chOff x="1122" y="3002"/>
                <a:chExt cx="1292" cy="787"/>
              </a:xfrm>
            </p:grpSpPr>
            <p:sp>
              <p:nvSpPr>
                <p:cNvPr id="138" name="Freeform 110"/>
                <p:cNvSpPr>
                  <a:spLocks/>
                </p:cNvSpPr>
                <p:nvPr/>
              </p:nvSpPr>
              <p:spPr bwMode="auto">
                <a:xfrm>
                  <a:off x="1122" y="3006"/>
                  <a:ext cx="646" cy="783"/>
                </a:xfrm>
                <a:custGeom>
                  <a:avLst/>
                  <a:gdLst>
                    <a:gd name="T0" fmla="*/ 0 w 646"/>
                    <a:gd name="T1" fmla="*/ 783 h 783"/>
                    <a:gd name="T2" fmla="*/ 283 w 646"/>
                    <a:gd name="T3" fmla="*/ 753 h 783"/>
                    <a:gd name="T4" fmla="*/ 373 w 646"/>
                    <a:gd name="T5" fmla="*/ 662 h 783"/>
                    <a:gd name="T6" fmla="*/ 424 w 646"/>
                    <a:gd name="T7" fmla="*/ 470 h 783"/>
                    <a:gd name="T8" fmla="*/ 485 w 646"/>
                    <a:gd name="T9" fmla="*/ 207 h 783"/>
                    <a:gd name="T10" fmla="*/ 565 w 646"/>
                    <a:gd name="T11" fmla="*/ 46 h 783"/>
                    <a:gd name="T12" fmla="*/ 646 w 646"/>
                    <a:gd name="T13" fmla="*/ 5 h 783"/>
                  </a:gdLst>
                  <a:ahLst/>
                  <a:cxnLst>
                    <a:cxn ang="0">
                      <a:pos x="T0" y="T1"/>
                    </a:cxn>
                    <a:cxn ang="0">
                      <a:pos x="T2" y="T3"/>
                    </a:cxn>
                    <a:cxn ang="0">
                      <a:pos x="T4" y="T5"/>
                    </a:cxn>
                    <a:cxn ang="0">
                      <a:pos x="T6" y="T7"/>
                    </a:cxn>
                    <a:cxn ang="0">
                      <a:pos x="T8" y="T9"/>
                    </a:cxn>
                    <a:cxn ang="0">
                      <a:pos x="T10" y="T11"/>
                    </a:cxn>
                    <a:cxn ang="0">
                      <a:pos x="T12" y="T13"/>
                    </a:cxn>
                  </a:cxnLst>
                  <a:rect l="0" t="0" r="r" b="b"/>
                  <a:pathLst>
                    <a:path w="646" h="783">
                      <a:moveTo>
                        <a:pt x="0" y="783"/>
                      </a:moveTo>
                      <a:cubicBezTo>
                        <a:pt x="113" y="778"/>
                        <a:pt x="221" y="773"/>
                        <a:pt x="283" y="753"/>
                      </a:cubicBezTo>
                      <a:cubicBezTo>
                        <a:pt x="345" y="733"/>
                        <a:pt x="350" y="709"/>
                        <a:pt x="373" y="662"/>
                      </a:cubicBezTo>
                      <a:cubicBezTo>
                        <a:pt x="396" y="615"/>
                        <a:pt x="405" y="546"/>
                        <a:pt x="424" y="470"/>
                      </a:cubicBezTo>
                      <a:cubicBezTo>
                        <a:pt x="443" y="394"/>
                        <a:pt x="462" y="278"/>
                        <a:pt x="485" y="207"/>
                      </a:cubicBezTo>
                      <a:cubicBezTo>
                        <a:pt x="508" y="136"/>
                        <a:pt x="538" y="80"/>
                        <a:pt x="565" y="46"/>
                      </a:cubicBezTo>
                      <a:cubicBezTo>
                        <a:pt x="592" y="12"/>
                        <a:pt x="633" y="0"/>
                        <a:pt x="646" y="5"/>
                      </a:cubicBezTo>
                    </a:path>
                  </a:pathLst>
                </a:custGeom>
                <a:noFill/>
                <a:ln w="19050" cap="flat" cmpd="sng">
                  <a:solidFill>
                    <a:srgbClr val="808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39" name="Freeform 111"/>
                <p:cNvSpPr>
                  <a:spLocks/>
                </p:cNvSpPr>
                <p:nvPr/>
              </p:nvSpPr>
              <p:spPr bwMode="auto">
                <a:xfrm flipH="1">
                  <a:off x="1768" y="3002"/>
                  <a:ext cx="646" cy="783"/>
                </a:xfrm>
                <a:custGeom>
                  <a:avLst/>
                  <a:gdLst>
                    <a:gd name="T0" fmla="*/ 0 w 646"/>
                    <a:gd name="T1" fmla="*/ 783 h 783"/>
                    <a:gd name="T2" fmla="*/ 283 w 646"/>
                    <a:gd name="T3" fmla="*/ 753 h 783"/>
                    <a:gd name="T4" fmla="*/ 373 w 646"/>
                    <a:gd name="T5" fmla="*/ 662 h 783"/>
                    <a:gd name="T6" fmla="*/ 424 w 646"/>
                    <a:gd name="T7" fmla="*/ 470 h 783"/>
                    <a:gd name="T8" fmla="*/ 485 w 646"/>
                    <a:gd name="T9" fmla="*/ 207 h 783"/>
                    <a:gd name="T10" fmla="*/ 565 w 646"/>
                    <a:gd name="T11" fmla="*/ 46 h 783"/>
                    <a:gd name="T12" fmla="*/ 646 w 646"/>
                    <a:gd name="T13" fmla="*/ 5 h 783"/>
                  </a:gdLst>
                  <a:ahLst/>
                  <a:cxnLst>
                    <a:cxn ang="0">
                      <a:pos x="T0" y="T1"/>
                    </a:cxn>
                    <a:cxn ang="0">
                      <a:pos x="T2" y="T3"/>
                    </a:cxn>
                    <a:cxn ang="0">
                      <a:pos x="T4" y="T5"/>
                    </a:cxn>
                    <a:cxn ang="0">
                      <a:pos x="T6" y="T7"/>
                    </a:cxn>
                    <a:cxn ang="0">
                      <a:pos x="T8" y="T9"/>
                    </a:cxn>
                    <a:cxn ang="0">
                      <a:pos x="T10" y="T11"/>
                    </a:cxn>
                    <a:cxn ang="0">
                      <a:pos x="T12" y="T13"/>
                    </a:cxn>
                  </a:cxnLst>
                  <a:rect l="0" t="0" r="r" b="b"/>
                  <a:pathLst>
                    <a:path w="646" h="783">
                      <a:moveTo>
                        <a:pt x="0" y="783"/>
                      </a:moveTo>
                      <a:cubicBezTo>
                        <a:pt x="113" y="778"/>
                        <a:pt x="221" y="773"/>
                        <a:pt x="283" y="753"/>
                      </a:cubicBezTo>
                      <a:cubicBezTo>
                        <a:pt x="345" y="733"/>
                        <a:pt x="350" y="709"/>
                        <a:pt x="373" y="662"/>
                      </a:cubicBezTo>
                      <a:cubicBezTo>
                        <a:pt x="396" y="615"/>
                        <a:pt x="405" y="546"/>
                        <a:pt x="424" y="470"/>
                      </a:cubicBezTo>
                      <a:cubicBezTo>
                        <a:pt x="443" y="394"/>
                        <a:pt x="462" y="278"/>
                        <a:pt x="485" y="207"/>
                      </a:cubicBezTo>
                      <a:cubicBezTo>
                        <a:pt x="508" y="136"/>
                        <a:pt x="538" y="80"/>
                        <a:pt x="565" y="46"/>
                      </a:cubicBezTo>
                      <a:cubicBezTo>
                        <a:pt x="592" y="12"/>
                        <a:pt x="633" y="0"/>
                        <a:pt x="646" y="5"/>
                      </a:cubicBezTo>
                    </a:path>
                  </a:pathLst>
                </a:custGeom>
                <a:noFill/>
                <a:ln w="19050" cap="flat" cmpd="sng">
                  <a:solidFill>
                    <a:srgbClr val="808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sp>
            <p:nvSpPr>
              <p:cNvPr id="126" name="Line 117"/>
              <p:cNvSpPr>
                <a:spLocks noChangeShapeType="1"/>
              </p:cNvSpPr>
              <p:nvPr/>
            </p:nvSpPr>
            <p:spPr bwMode="auto">
              <a:xfrm flipH="1">
                <a:off x="4386" y="3651"/>
                <a:ext cx="40" cy="72"/>
              </a:xfrm>
              <a:prstGeom prst="line">
                <a:avLst/>
              </a:prstGeom>
              <a:noFill/>
              <a:ln w="12700">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7" name="Line 118"/>
              <p:cNvSpPr>
                <a:spLocks noChangeShapeType="1"/>
              </p:cNvSpPr>
              <p:nvPr/>
            </p:nvSpPr>
            <p:spPr bwMode="auto">
              <a:xfrm flipH="1">
                <a:off x="4388" y="3725"/>
                <a:ext cx="70" cy="100"/>
              </a:xfrm>
              <a:prstGeom prst="line">
                <a:avLst/>
              </a:prstGeom>
              <a:noFill/>
              <a:ln w="12700">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8" name="Line 119"/>
              <p:cNvSpPr>
                <a:spLocks noChangeShapeType="1"/>
              </p:cNvSpPr>
              <p:nvPr/>
            </p:nvSpPr>
            <p:spPr bwMode="auto">
              <a:xfrm flipH="1">
                <a:off x="4434" y="3764"/>
                <a:ext cx="66" cy="92"/>
              </a:xfrm>
              <a:prstGeom prst="line">
                <a:avLst/>
              </a:prstGeom>
              <a:noFill/>
              <a:ln w="12700">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9" name="Line 120"/>
              <p:cNvSpPr>
                <a:spLocks noChangeShapeType="1"/>
              </p:cNvSpPr>
              <p:nvPr/>
            </p:nvSpPr>
            <p:spPr bwMode="auto">
              <a:xfrm flipH="1">
                <a:off x="4504" y="3789"/>
                <a:ext cx="88" cy="53"/>
              </a:xfrm>
              <a:prstGeom prst="line">
                <a:avLst/>
              </a:prstGeom>
              <a:noFill/>
              <a:ln w="12700">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30" name="Line 121"/>
              <p:cNvSpPr>
                <a:spLocks noChangeShapeType="1"/>
              </p:cNvSpPr>
              <p:nvPr/>
            </p:nvSpPr>
            <p:spPr bwMode="auto">
              <a:xfrm flipH="1">
                <a:off x="4618" y="3798"/>
                <a:ext cx="133" cy="41"/>
              </a:xfrm>
              <a:prstGeom prst="line">
                <a:avLst/>
              </a:prstGeom>
              <a:noFill/>
              <a:ln w="12700">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131" name="Object 123"/>
              <p:cNvGraphicFramePr>
                <a:graphicFrameLocks noChangeAspect="1"/>
              </p:cNvGraphicFramePr>
              <p:nvPr/>
            </p:nvGraphicFramePr>
            <p:xfrm>
              <a:off x="4613" y="3167"/>
              <a:ext cx="161" cy="147"/>
            </p:xfrm>
            <a:graphic>
              <a:graphicData uri="http://schemas.openxmlformats.org/presentationml/2006/ole">
                <mc:AlternateContent xmlns:mc="http://schemas.openxmlformats.org/markup-compatibility/2006">
                  <mc:Choice xmlns:v="urn:schemas-microsoft-com:vml" Requires="v">
                    <p:oleObj spid="_x0000_s418251" name="Equation" r:id="rId15" imgW="152280" imgH="139680" progId="Equation.DSMT4">
                      <p:embed/>
                    </p:oleObj>
                  </mc:Choice>
                  <mc:Fallback>
                    <p:oleObj name="Equation" r:id="rId15" imgW="152280" imgH="1396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13" y="3167"/>
                            <a:ext cx="161"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2" name="Object 125"/>
              <p:cNvGraphicFramePr>
                <a:graphicFrameLocks noChangeAspect="1"/>
              </p:cNvGraphicFramePr>
              <p:nvPr/>
            </p:nvGraphicFramePr>
            <p:xfrm>
              <a:off x="4281" y="3833"/>
              <a:ext cx="314" cy="209"/>
            </p:xfrm>
            <a:graphic>
              <a:graphicData uri="http://schemas.openxmlformats.org/presentationml/2006/ole">
                <mc:AlternateContent xmlns:mc="http://schemas.openxmlformats.org/markup-compatibility/2006">
                  <mc:Choice xmlns:v="urn:schemas-microsoft-com:vml" Requires="v">
                    <p:oleObj spid="_x0000_s418252" name="Equation" r:id="rId17" imgW="380880" imgH="253800" progId="Equation.DSMT4">
                      <p:embed/>
                    </p:oleObj>
                  </mc:Choice>
                  <mc:Fallback>
                    <p:oleObj name="Equation" r:id="rId17" imgW="380880" imgH="2538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81" y="3833"/>
                            <a:ext cx="314"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 name="Object 126"/>
              <p:cNvGraphicFramePr>
                <a:graphicFrameLocks noChangeAspect="1"/>
              </p:cNvGraphicFramePr>
              <p:nvPr/>
            </p:nvGraphicFramePr>
            <p:xfrm>
              <a:off x="3924" y="2854"/>
              <a:ext cx="232" cy="160"/>
            </p:xfrm>
            <a:graphic>
              <a:graphicData uri="http://schemas.openxmlformats.org/presentationml/2006/ole">
                <mc:AlternateContent xmlns:mc="http://schemas.openxmlformats.org/markup-compatibility/2006">
                  <mc:Choice xmlns:v="urn:schemas-microsoft-com:vml" Requires="v">
                    <p:oleObj spid="_x0000_s418253" name="Equation" r:id="rId19" imgW="368280" imgH="253800" progId="Equation.DSMT4">
                      <p:embed/>
                    </p:oleObj>
                  </mc:Choice>
                  <mc:Fallback>
                    <p:oleObj name="Equation" r:id="rId19" imgW="368280" imgH="2538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24" y="2854"/>
                            <a:ext cx="232"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4" name="Object 127"/>
              <p:cNvGraphicFramePr>
                <a:graphicFrameLocks noChangeAspect="1"/>
              </p:cNvGraphicFramePr>
              <p:nvPr/>
            </p:nvGraphicFramePr>
            <p:xfrm>
              <a:off x="4964" y="3871"/>
              <a:ext cx="80" cy="88"/>
            </p:xfrm>
            <a:graphic>
              <a:graphicData uri="http://schemas.openxmlformats.org/presentationml/2006/ole">
                <mc:AlternateContent xmlns:mc="http://schemas.openxmlformats.org/markup-compatibility/2006">
                  <mc:Choice xmlns:v="urn:schemas-microsoft-com:vml" Requires="v">
                    <p:oleObj spid="_x0000_s418254" name="Equation" r:id="rId21" imgW="126720" imgH="139680" progId="Equation.DSMT4">
                      <p:embed/>
                    </p:oleObj>
                  </mc:Choice>
                  <mc:Fallback>
                    <p:oleObj name="Equation" r:id="rId21" imgW="126720" imgH="13968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64" y="3871"/>
                            <a:ext cx="80" cy="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 name="Object 128"/>
              <p:cNvGraphicFramePr>
                <a:graphicFrameLocks noChangeAspect="1"/>
              </p:cNvGraphicFramePr>
              <p:nvPr/>
            </p:nvGraphicFramePr>
            <p:xfrm>
              <a:off x="4148" y="3849"/>
              <a:ext cx="80" cy="112"/>
            </p:xfrm>
            <a:graphic>
              <a:graphicData uri="http://schemas.openxmlformats.org/presentationml/2006/ole">
                <mc:AlternateContent xmlns:mc="http://schemas.openxmlformats.org/markup-compatibility/2006">
                  <mc:Choice xmlns:v="urn:schemas-microsoft-com:vml" Requires="v">
                    <p:oleObj spid="_x0000_s418255" name="Equation" r:id="rId23" imgW="126720" imgH="177480" progId="Equation.DSMT4">
                      <p:embed/>
                    </p:oleObj>
                  </mc:Choice>
                  <mc:Fallback>
                    <p:oleObj name="Equation" r:id="rId23" imgW="126720" imgH="17748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48" y="3849"/>
                            <a:ext cx="80" cy="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 name="Object 134"/>
              <p:cNvGraphicFramePr>
                <a:graphicFrameLocks noChangeAspect="1"/>
              </p:cNvGraphicFramePr>
              <p:nvPr/>
            </p:nvGraphicFramePr>
            <p:xfrm>
              <a:off x="3931" y="4033"/>
              <a:ext cx="632" cy="128"/>
            </p:xfrm>
            <a:graphic>
              <a:graphicData uri="http://schemas.openxmlformats.org/presentationml/2006/ole">
                <mc:AlternateContent xmlns:mc="http://schemas.openxmlformats.org/markup-compatibility/2006">
                  <mc:Choice xmlns:v="urn:schemas-microsoft-com:vml" Requires="v">
                    <p:oleObj spid="_x0000_s418256" name="Equation" r:id="rId25" imgW="1002960" imgH="203040" progId="Equation.DSMT4">
                      <p:embed/>
                    </p:oleObj>
                  </mc:Choice>
                  <mc:Fallback>
                    <p:oleObj name="Equation" r:id="rId25" imgW="1002960" imgH="20304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31" y="4033"/>
                            <a:ext cx="632" cy="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 name="Line 141"/>
              <p:cNvSpPr>
                <a:spLocks noChangeShapeType="1"/>
              </p:cNvSpPr>
              <p:nvPr/>
            </p:nvSpPr>
            <p:spPr bwMode="auto">
              <a:xfrm flipH="1">
                <a:off x="4423" y="3322"/>
                <a:ext cx="226" cy="473"/>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nvGrpSpPr>
            <p:cNvPr id="79" name="Group 148"/>
            <p:cNvGrpSpPr>
              <a:grpSpLocks/>
            </p:cNvGrpSpPr>
            <p:nvPr/>
          </p:nvGrpSpPr>
          <p:grpSpPr bwMode="auto">
            <a:xfrm>
              <a:off x="1052" y="2703"/>
              <a:ext cx="1751" cy="1448"/>
              <a:chOff x="1002" y="2703"/>
              <a:chExt cx="1751" cy="1448"/>
            </a:xfrm>
          </p:grpSpPr>
          <p:grpSp>
            <p:nvGrpSpPr>
              <p:cNvPr id="80" name="Group 25"/>
              <p:cNvGrpSpPr>
                <a:grpSpLocks/>
              </p:cNvGrpSpPr>
              <p:nvPr/>
            </p:nvGrpSpPr>
            <p:grpSpPr bwMode="auto">
              <a:xfrm>
                <a:off x="1002" y="2744"/>
                <a:ext cx="1748" cy="1152"/>
                <a:chOff x="930" y="2688"/>
                <a:chExt cx="1748" cy="1152"/>
              </a:xfrm>
            </p:grpSpPr>
            <p:grpSp>
              <p:nvGrpSpPr>
                <p:cNvPr id="108" name="Group 19"/>
                <p:cNvGrpSpPr>
                  <a:grpSpLocks/>
                </p:cNvGrpSpPr>
                <p:nvPr/>
              </p:nvGrpSpPr>
              <p:grpSpPr bwMode="auto">
                <a:xfrm>
                  <a:off x="930" y="3802"/>
                  <a:ext cx="1748" cy="38"/>
                  <a:chOff x="930" y="3802"/>
                  <a:chExt cx="1748" cy="38"/>
                </a:xfrm>
              </p:grpSpPr>
              <p:sp>
                <p:nvSpPr>
                  <p:cNvPr id="115" name="Line 11"/>
                  <p:cNvSpPr>
                    <a:spLocks noChangeShapeType="1"/>
                  </p:cNvSpPr>
                  <p:nvPr/>
                </p:nvSpPr>
                <p:spPr bwMode="auto">
                  <a:xfrm>
                    <a:off x="930" y="3840"/>
                    <a:ext cx="1748" cy="0"/>
                  </a:xfrm>
                  <a:prstGeom prst="line">
                    <a:avLst/>
                  </a:prstGeom>
                  <a:noFill/>
                  <a:ln w="127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16" name="Line 13"/>
                  <p:cNvSpPr>
                    <a:spLocks noChangeShapeType="1"/>
                  </p:cNvSpPr>
                  <p:nvPr/>
                </p:nvSpPr>
                <p:spPr bwMode="auto">
                  <a:xfrm flipV="1">
                    <a:off x="1970" y="3810"/>
                    <a:ext cx="0" cy="30"/>
                  </a:xfrm>
                  <a:prstGeom prst="line">
                    <a:avLst/>
                  </a:prstGeom>
                  <a:noFill/>
                  <a:ln w="127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17" name="Line 14"/>
                  <p:cNvSpPr>
                    <a:spLocks noChangeShapeType="1"/>
                  </p:cNvSpPr>
                  <p:nvPr/>
                </p:nvSpPr>
                <p:spPr bwMode="auto">
                  <a:xfrm flipV="1">
                    <a:off x="2166" y="3806"/>
                    <a:ext cx="0" cy="30"/>
                  </a:xfrm>
                  <a:prstGeom prst="line">
                    <a:avLst/>
                  </a:prstGeom>
                  <a:noFill/>
                  <a:ln w="127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18" name="Line 15"/>
                  <p:cNvSpPr>
                    <a:spLocks noChangeShapeType="1"/>
                  </p:cNvSpPr>
                  <p:nvPr/>
                </p:nvSpPr>
                <p:spPr bwMode="auto">
                  <a:xfrm flipV="1">
                    <a:off x="2362" y="3802"/>
                    <a:ext cx="0" cy="30"/>
                  </a:xfrm>
                  <a:prstGeom prst="line">
                    <a:avLst/>
                  </a:prstGeom>
                  <a:noFill/>
                  <a:ln w="127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19" name="Line 16"/>
                  <p:cNvSpPr>
                    <a:spLocks noChangeShapeType="1"/>
                  </p:cNvSpPr>
                  <p:nvPr/>
                </p:nvSpPr>
                <p:spPr bwMode="auto">
                  <a:xfrm flipV="1">
                    <a:off x="1186" y="3806"/>
                    <a:ext cx="0" cy="30"/>
                  </a:xfrm>
                  <a:prstGeom prst="line">
                    <a:avLst/>
                  </a:prstGeom>
                  <a:noFill/>
                  <a:ln w="127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0" name="Line 17"/>
                  <p:cNvSpPr>
                    <a:spLocks noChangeShapeType="1"/>
                  </p:cNvSpPr>
                  <p:nvPr/>
                </p:nvSpPr>
                <p:spPr bwMode="auto">
                  <a:xfrm flipV="1">
                    <a:off x="1382" y="3802"/>
                    <a:ext cx="0" cy="30"/>
                  </a:xfrm>
                  <a:prstGeom prst="line">
                    <a:avLst/>
                  </a:prstGeom>
                  <a:noFill/>
                  <a:ln w="127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1" name="Line 18"/>
                  <p:cNvSpPr>
                    <a:spLocks noChangeShapeType="1"/>
                  </p:cNvSpPr>
                  <p:nvPr/>
                </p:nvSpPr>
                <p:spPr bwMode="auto">
                  <a:xfrm flipV="1">
                    <a:off x="1578" y="3808"/>
                    <a:ext cx="0" cy="30"/>
                  </a:xfrm>
                  <a:prstGeom prst="line">
                    <a:avLst/>
                  </a:prstGeom>
                  <a:noFill/>
                  <a:ln w="127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nvGrpSpPr>
                <p:cNvPr id="109" name="Group 24"/>
                <p:cNvGrpSpPr>
                  <a:grpSpLocks/>
                </p:cNvGrpSpPr>
                <p:nvPr/>
              </p:nvGrpSpPr>
              <p:grpSpPr bwMode="auto">
                <a:xfrm>
                  <a:off x="1768" y="2688"/>
                  <a:ext cx="37" cy="1152"/>
                  <a:chOff x="1768" y="2688"/>
                  <a:chExt cx="37" cy="1152"/>
                </a:xfrm>
              </p:grpSpPr>
              <p:sp>
                <p:nvSpPr>
                  <p:cNvPr id="110" name="Line 12"/>
                  <p:cNvSpPr>
                    <a:spLocks noChangeShapeType="1"/>
                  </p:cNvSpPr>
                  <p:nvPr/>
                </p:nvSpPr>
                <p:spPr bwMode="auto">
                  <a:xfrm flipV="1">
                    <a:off x="1768" y="2688"/>
                    <a:ext cx="0" cy="1152"/>
                  </a:xfrm>
                  <a:prstGeom prst="line">
                    <a:avLst/>
                  </a:prstGeom>
                  <a:noFill/>
                  <a:ln w="127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11" name="Line 20"/>
                  <p:cNvSpPr>
                    <a:spLocks noChangeShapeType="1"/>
                  </p:cNvSpPr>
                  <p:nvPr/>
                </p:nvSpPr>
                <p:spPr bwMode="auto">
                  <a:xfrm rot="16200000" flipV="1">
                    <a:off x="1790" y="3590"/>
                    <a:ext cx="0" cy="30"/>
                  </a:xfrm>
                  <a:prstGeom prst="line">
                    <a:avLst/>
                  </a:prstGeom>
                  <a:noFill/>
                  <a:ln w="127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12" name="Line 21"/>
                  <p:cNvSpPr>
                    <a:spLocks noChangeShapeType="1"/>
                  </p:cNvSpPr>
                  <p:nvPr/>
                </p:nvSpPr>
                <p:spPr bwMode="auto">
                  <a:xfrm rot="16200000" flipV="1">
                    <a:off x="1786" y="3346"/>
                    <a:ext cx="0" cy="30"/>
                  </a:xfrm>
                  <a:prstGeom prst="line">
                    <a:avLst/>
                  </a:prstGeom>
                  <a:noFill/>
                  <a:ln w="127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13" name="Line 22"/>
                  <p:cNvSpPr>
                    <a:spLocks noChangeShapeType="1"/>
                  </p:cNvSpPr>
                  <p:nvPr/>
                </p:nvSpPr>
                <p:spPr bwMode="auto">
                  <a:xfrm rot="16200000" flipV="1">
                    <a:off x="1790" y="3100"/>
                    <a:ext cx="0" cy="30"/>
                  </a:xfrm>
                  <a:prstGeom prst="line">
                    <a:avLst/>
                  </a:prstGeom>
                  <a:noFill/>
                  <a:ln w="127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14" name="Line 23"/>
                  <p:cNvSpPr>
                    <a:spLocks noChangeShapeType="1"/>
                  </p:cNvSpPr>
                  <p:nvPr/>
                </p:nvSpPr>
                <p:spPr bwMode="auto">
                  <a:xfrm rot="16200000" flipV="1">
                    <a:off x="1786" y="2866"/>
                    <a:ext cx="0" cy="30"/>
                  </a:xfrm>
                  <a:prstGeom prst="line">
                    <a:avLst/>
                  </a:prstGeom>
                  <a:noFill/>
                  <a:ln w="127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grpSp>
            <p:nvGrpSpPr>
              <p:cNvPr id="81" name="Group 147"/>
              <p:cNvGrpSpPr>
                <a:grpSpLocks/>
              </p:cNvGrpSpPr>
              <p:nvPr/>
            </p:nvGrpSpPr>
            <p:grpSpPr bwMode="auto">
              <a:xfrm>
                <a:off x="1187" y="2703"/>
                <a:ext cx="1566" cy="1448"/>
                <a:chOff x="1184" y="2702"/>
                <a:chExt cx="1566" cy="1448"/>
              </a:xfrm>
            </p:grpSpPr>
            <p:grpSp>
              <p:nvGrpSpPr>
                <p:cNvPr id="82" name="Group 28"/>
                <p:cNvGrpSpPr>
                  <a:grpSpLocks/>
                </p:cNvGrpSpPr>
                <p:nvPr/>
              </p:nvGrpSpPr>
              <p:grpSpPr bwMode="auto">
                <a:xfrm>
                  <a:off x="1194" y="3042"/>
                  <a:ext cx="1292" cy="787"/>
                  <a:chOff x="1122" y="3002"/>
                  <a:chExt cx="1292" cy="787"/>
                </a:xfrm>
              </p:grpSpPr>
              <p:sp>
                <p:nvSpPr>
                  <p:cNvPr id="106" name="Freeform 26"/>
                  <p:cNvSpPr>
                    <a:spLocks/>
                  </p:cNvSpPr>
                  <p:nvPr/>
                </p:nvSpPr>
                <p:spPr bwMode="auto">
                  <a:xfrm>
                    <a:off x="1122" y="3006"/>
                    <a:ext cx="646" cy="783"/>
                  </a:xfrm>
                  <a:custGeom>
                    <a:avLst/>
                    <a:gdLst>
                      <a:gd name="T0" fmla="*/ 0 w 646"/>
                      <a:gd name="T1" fmla="*/ 783 h 783"/>
                      <a:gd name="T2" fmla="*/ 283 w 646"/>
                      <a:gd name="T3" fmla="*/ 753 h 783"/>
                      <a:gd name="T4" fmla="*/ 373 w 646"/>
                      <a:gd name="T5" fmla="*/ 662 h 783"/>
                      <a:gd name="T6" fmla="*/ 424 w 646"/>
                      <a:gd name="T7" fmla="*/ 470 h 783"/>
                      <a:gd name="T8" fmla="*/ 485 w 646"/>
                      <a:gd name="T9" fmla="*/ 207 h 783"/>
                      <a:gd name="T10" fmla="*/ 565 w 646"/>
                      <a:gd name="T11" fmla="*/ 46 h 783"/>
                      <a:gd name="T12" fmla="*/ 646 w 646"/>
                      <a:gd name="T13" fmla="*/ 5 h 783"/>
                    </a:gdLst>
                    <a:ahLst/>
                    <a:cxnLst>
                      <a:cxn ang="0">
                        <a:pos x="T0" y="T1"/>
                      </a:cxn>
                      <a:cxn ang="0">
                        <a:pos x="T2" y="T3"/>
                      </a:cxn>
                      <a:cxn ang="0">
                        <a:pos x="T4" y="T5"/>
                      </a:cxn>
                      <a:cxn ang="0">
                        <a:pos x="T6" y="T7"/>
                      </a:cxn>
                      <a:cxn ang="0">
                        <a:pos x="T8" y="T9"/>
                      </a:cxn>
                      <a:cxn ang="0">
                        <a:pos x="T10" y="T11"/>
                      </a:cxn>
                      <a:cxn ang="0">
                        <a:pos x="T12" y="T13"/>
                      </a:cxn>
                    </a:cxnLst>
                    <a:rect l="0" t="0" r="r" b="b"/>
                    <a:pathLst>
                      <a:path w="646" h="783">
                        <a:moveTo>
                          <a:pt x="0" y="783"/>
                        </a:moveTo>
                        <a:cubicBezTo>
                          <a:pt x="113" y="778"/>
                          <a:pt x="221" y="773"/>
                          <a:pt x="283" y="753"/>
                        </a:cubicBezTo>
                        <a:cubicBezTo>
                          <a:pt x="345" y="733"/>
                          <a:pt x="350" y="709"/>
                          <a:pt x="373" y="662"/>
                        </a:cubicBezTo>
                        <a:cubicBezTo>
                          <a:pt x="396" y="615"/>
                          <a:pt x="405" y="546"/>
                          <a:pt x="424" y="470"/>
                        </a:cubicBezTo>
                        <a:cubicBezTo>
                          <a:pt x="443" y="394"/>
                          <a:pt x="462" y="278"/>
                          <a:pt x="485" y="207"/>
                        </a:cubicBezTo>
                        <a:cubicBezTo>
                          <a:pt x="508" y="136"/>
                          <a:pt x="538" y="80"/>
                          <a:pt x="565" y="46"/>
                        </a:cubicBezTo>
                        <a:cubicBezTo>
                          <a:pt x="592" y="12"/>
                          <a:pt x="633" y="0"/>
                          <a:pt x="646" y="5"/>
                        </a:cubicBezTo>
                      </a:path>
                    </a:pathLst>
                  </a:custGeom>
                  <a:noFill/>
                  <a:ln w="19050" cap="flat" cmpd="sng">
                    <a:solidFill>
                      <a:srgbClr val="808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7" name="Freeform 27"/>
                  <p:cNvSpPr>
                    <a:spLocks/>
                  </p:cNvSpPr>
                  <p:nvPr/>
                </p:nvSpPr>
                <p:spPr bwMode="auto">
                  <a:xfrm flipH="1">
                    <a:off x="1768" y="3002"/>
                    <a:ext cx="646" cy="783"/>
                  </a:xfrm>
                  <a:custGeom>
                    <a:avLst/>
                    <a:gdLst>
                      <a:gd name="T0" fmla="*/ 0 w 646"/>
                      <a:gd name="T1" fmla="*/ 783 h 783"/>
                      <a:gd name="T2" fmla="*/ 283 w 646"/>
                      <a:gd name="T3" fmla="*/ 753 h 783"/>
                      <a:gd name="T4" fmla="*/ 373 w 646"/>
                      <a:gd name="T5" fmla="*/ 662 h 783"/>
                      <a:gd name="T6" fmla="*/ 424 w 646"/>
                      <a:gd name="T7" fmla="*/ 470 h 783"/>
                      <a:gd name="T8" fmla="*/ 485 w 646"/>
                      <a:gd name="T9" fmla="*/ 207 h 783"/>
                      <a:gd name="T10" fmla="*/ 565 w 646"/>
                      <a:gd name="T11" fmla="*/ 46 h 783"/>
                      <a:gd name="T12" fmla="*/ 646 w 646"/>
                      <a:gd name="T13" fmla="*/ 5 h 783"/>
                    </a:gdLst>
                    <a:ahLst/>
                    <a:cxnLst>
                      <a:cxn ang="0">
                        <a:pos x="T0" y="T1"/>
                      </a:cxn>
                      <a:cxn ang="0">
                        <a:pos x="T2" y="T3"/>
                      </a:cxn>
                      <a:cxn ang="0">
                        <a:pos x="T4" y="T5"/>
                      </a:cxn>
                      <a:cxn ang="0">
                        <a:pos x="T6" y="T7"/>
                      </a:cxn>
                      <a:cxn ang="0">
                        <a:pos x="T8" y="T9"/>
                      </a:cxn>
                      <a:cxn ang="0">
                        <a:pos x="T10" y="T11"/>
                      </a:cxn>
                      <a:cxn ang="0">
                        <a:pos x="T12" y="T13"/>
                      </a:cxn>
                    </a:cxnLst>
                    <a:rect l="0" t="0" r="r" b="b"/>
                    <a:pathLst>
                      <a:path w="646" h="783">
                        <a:moveTo>
                          <a:pt x="0" y="783"/>
                        </a:moveTo>
                        <a:cubicBezTo>
                          <a:pt x="113" y="778"/>
                          <a:pt x="221" y="773"/>
                          <a:pt x="283" y="753"/>
                        </a:cubicBezTo>
                        <a:cubicBezTo>
                          <a:pt x="345" y="733"/>
                          <a:pt x="350" y="709"/>
                          <a:pt x="373" y="662"/>
                        </a:cubicBezTo>
                        <a:cubicBezTo>
                          <a:pt x="396" y="615"/>
                          <a:pt x="405" y="546"/>
                          <a:pt x="424" y="470"/>
                        </a:cubicBezTo>
                        <a:cubicBezTo>
                          <a:pt x="443" y="394"/>
                          <a:pt x="462" y="278"/>
                          <a:pt x="485" y="207"/>
                        </a:cubicBezTo>
                        <a:cubicBezTo>
                          <a:pt x="508" y="136"/>
                          <a:pt x="538" y="80"/>
                          <a:pt x="565" y="46"/>
                        </a:cubicBezTo>
                        <a:cubicBezTo>
                          <a:pt x="592" y="12"/>
                          <a:pt x="633" y="0"/>
                          <a:pt x="646" y="5"/>
                        </a:cubicBezTo>
                      </a:path>
                    </a:pathLst>
                  </a:custGeom>
                  <a:noFill/>
                  <a:ln w="19050" cap="flat" cmpd="sng">
                    <a:solidFill>
                      <a:srgbClr val="808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nvGrpSpPr>
                <p:cNvPr id="83" name="Group 35"/>
                <p:cNvGrpSpPr>
                  <a:grpSpLocks/>
                </p:cNvGrpSpPr>
                <p:nvPr/>
              </p:nvGrpSpPr>
              <p:grpSpPr bwMode="auto">
                <a:xfrm>
                  <a:off x="1234" y="3208"/>
                  <a:ext cx="1212" cy="571"/>
                  <a:chOff x="1162" y="3168"/>
                  <a:chExt cx="1212" cy="571"/>
                </a:xfrm>
              </p:grpSpPr>
              <p:sp>
                <p:nvSpPr>
                  <p:cNvPr id="104" name="Freeform 33"/>
                  <p:cNvSpPr>
                    <a:spLocks/>
                  </p:cNvSpPr>
                  <p:nvPr/>
                </p:nvSpPr>
                <p:spPr bwMode="auto">
                  <a:xfrm>
                    <a:off x="1162" y="3172"/>
                    <a:ext cx="606" cy="567"/>
                  </a:xfrm>
                  <a:custGeom>
                    <a:avLst/>
                    <a:gdLst>
                      <a:gd name="T0" fmla="*/ 0 w 606"/>
                      <a:gd name="T1" fmla="*/ 567 h 567"/>
                      <a:gd name="T2" fmla="*/ 212 w 606"/>
                      <a:gd name="T3" fmla="*/ 557 h 567"/>
                      <a:gd name="T4" fmla="*/ 323 w 606"/>
                      <a:gd name="T5" fmla="*/ 506 h 567"/>
                      <a:gd name="T6" fmla="*/ 425 w 606"/>
                      <a:gd name="T7" fmla="*/ 375 h 567"/>
                      <a:gd name="T8" fmla="*/ 546 w 606"/>
                      <a:gd name="T9" fmla="*/ 62 h 567"/>
                      <a:gd name="T10" fmla="*/ 606 w 606"/>
                      <a:gd name="T11" fmla="*/ 1 h 567"/>
                    </a:gdLst>
                    <a:ahLst/>
                    <a:cxnLst>
                      <a:cxn ang="0">
                        <a:pos x="T0" y="T1"/>
                      </a:cxn>
                      <a:cxn ang="0">
                        <a:pos x="T2" y="T3"/>
                      </a:cxn>
                      <a:cxn ang="0">
                        <a:pos x="T4" y="T5"/>
                      </a:cxn>
                      <a:cxn ang="0">
                        <a:pos x="T6" y="T7"/>
                      </a:cxn>
                      <a:cxn ang="0">
                        <a:pos x="T8" y="T9"/>
                      </a:cxn>
                      <a:cxn ang="0">
                        <a:pos x="T10" y="T11"/>
                      </a:cxn>
                    </a:cxnLst>
                    <a:rect l="0" t="0" r="r" b="b"/>
                    <a:pathLst>
                      <a:path w="606" h="567">
                        <a:moveTo>
                          <a:pt x="0" y="567"/>
                        </a:moveTo>
                        <a:cubicBezTo>
                          <a:pt x="35" y="565"/>
                          <a:pt x="158" y="567"/>
                          <a:pt x="212" y="557"/>
                        </a:cubicBezTo>
                        <a:cubicBezTo>
                          <a:pt x="266" y="547"/>
                          <a:pt x="288" y="536"/>
                          <a:pt x="323" y="506"/>
                        </a:cubicBezTo>
                        <a:cubicBezTo>
                          <a:pt x="358" y="476"/>
                          <a:pt x="388" y="449"/>
                          <a:pt x="425" y="375"/>
                        </a:cubicBezTo>
                        <a:cubicBezTo>
                          <a:pt x="462" y="301"/>
                          <a:pt x="516" y="124"/>
                          <a:pt x="546" y="62"/>
                        </a:cubicBezTo>
                        <a:cubicBezTo>
                          <a:pt x="576" y="0"/>
                          <a:pt x="594" y="14"/>
                          <a:pt x="606" y="1"/>
                        </a:cubicBezTo>
                      </a:path>
                    </a:pathLst>
                  </a:custGeom>
                  <a:noFill/>
                  <a:ln w="19050" cap="flat" cmpd="sng">
                    <a:solidFill>
                      <a:srgbClr val="666699"/>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5" name="Freeform 34"/>
                  <p:cNvSpPr>
                    <a:spLocks/>
                  </p:cNvSpPr>
                  <p:nvPr/>
                </p:nvSpPr>
                <p:spPr bwMode="auto">
                  <a:xfrm flipH="1">
                    <a:off x="1768" y="3168"/>
                    <a:ext cx="606" cy="567"/>
                  </a:xfrm>
                  <a:custGeom>
                    <a:avLst/>
                    <a:gdLst>
                      <a:gd name="T0" fmla="*/ 0 w 606"/>
                      <a:gd name="T1" fmla="*/ 567 h 567"/>
                      <a:gd name="T2" fmla="*/ 212 w 606"/>
                      <a:gd name="T3" fmla="*/ 557 h 567"/>
                      <a:gd name="T4" fmla="*/ 323 w 606"/>
                      <a:gd name="T5" fmla="*/ 506 h 567"/>
                      <a:gd name="T6" fmla="*/ 425 w 606"/>
                      <a:gd name="T7" fmla="*/ 375 h 567"/>
                      <a:gd name="T8" fmla="*/ 546 w 606"/>
                      <a:gd name="T9" fmla="*/ 62 h 567"/>
                      <a:gd name="T10" fmla="*/ 606 w 606"/>
                      <a:gd name="T11" fmla="*/ 1 h 567"/>
                    </a:gdLst>
                    <a:ahLst/>
                    <a:cxnLst>
                      <a:cxn ang="0">
                        <a:pos x="T0" y="T1"/>
                      </a:cxn>
                      <a:cxn ang="0">
                        <a:pos x="T2" y="T3"/>
                      </a:cxn>
                      <a:cxn ang="0">
                        <a:pos x="T4" y="T5"/>
                      </a:cxn>
                      <a:cxn ang="0">
                        <a:pos x="T6" y="T7"/>
                      </a:cxn>
                      <a:cxn ang="0">
                        <a:pos x="T8" y="T9"/>
                      </a:cxn>
                      <a:cxn ang="0">
                        <a:pos x="T10" y="T11"/>
                      </a:cxn>
                    </a:cxnLst>
                    <a:rect l="0" t="0" r="r" b="b"/>
                    <a:pathLst>
                      <a:path w="606" h="567">
                        <a:moveTo>
                          <a:pt x="0" y="567"/>
                        </a:moveTo>
                        <a:cubicBezTo>
                          <a:pt x="35" y="565"/>
                          <a:pt x="158" y="567"/>
                          <a:pt x="212" y="557"/>
                        </a:cubicBezTo>
                        <a:cubicBezTo>
                          <a:pt x="266" y="547"/>
                          <a:pt x="288" y="536"/>
                          <a:pt x="323" y="506"/>
                        </a:cubicBezTo>
                        <a:cubicBezTo>
                          <a:pt x="358" y="476"/>
                          <a:pt x="388" y="449"/>
                          <a:pt x="425" y="375"/>
                        </a:cubicBezTo>
                        <a:cubicBezTo>
                          <a:pt x="462" y="301"/>
                          <a:pt x="516" y="124"/>
                          <a:pt x="546" y="62"/>
                        </a:cubicBezTo>
                        <a:cubicBezTo>
                          <a:pt x="576" y="0"/>
                          <a:pt x="594" y="14"/>
                          <a:pt x="606" y="1"/>
                        </a:cubicBezTo>
                      </a:path>
                    </a:pathLst>
                  </a:custGeom>
                  <a:noFill/>
                  <a:ln w="19050" cap="flat" cmpd="sng">
                    <a:solidFill>
                      <a:srgbClr val="666699"/>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nvGrpSpPr>
                <p:cNvPr id="84" name="Group 59"/>
                <p:cNvGrpSpPr>
                  <a:grpSpLocks/>
                </p:cNvGrpSpPr>
                <p:nvPr/>
              </p:nvGrpSpPr>
              <p:grpSpPr bwMode="auto">
                <a:xfrm>
                  <a:off x="1184" y="2702"/>
                  <a:ext cx="1566" cy="1309"/>
                  <a:chOff x="1128" y="2662"/>
                  <a:chExt cx="1566" cy="1309"/>
                </a:xfrm>
              </p:grpSpPr>
              <p:graphicFrame>
                <p:nvGraphicFramePr>
                  <p:cNvPr id="92" name="Object 42"/>
                  <p:cNvGraphicFramePr>
                    <a:graphicFrameLocks noChangeAspect="1"/>
                  </p:cNvGraphicFramePr>
                  <p:nvPr/>
                </p:nvGraphicFramePr>
                <p:xfrm>
                  <a:off x="2034" y="2884"/>
                  <a:ext cx="264" cy="112"/>
                </p:xfrm>
                <a:graphic>
                  <a:graphicData uri="http://schemas.openxmlformats.org/presentationml/2006/ole">
                    <mc:AlternateContent xmlns:mc="http://schemas.openxmlformats.org/markup-compatibility/2006">
                      <mc:Choice xmlns:v="urn:schemas-microsoft-com:vml" Requires="v">
                        <p:oleObj spid="_x0000_s418257" name="Equation" r:id="rId27" imgW="419040" imgH="177480" progId="Equation.DSMT4">
                          <p:embed/>
                        </p:oleObj>
                      </mc:Choice>
                      <mc:Fallback>
                        <p:oleObj name="Equation" r:id="rId27" imgW="419040" imgH="17748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034" y="2884"/>
                                <a:ext cx="264" cy="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 name="Object 43"/>
                  <p:cNvGraphicFramePr>
                    <a:graphicFrameLocks noChangeAspect="1"/>
                  </p:cNvGraphicFramePr>
                  <p:nvPr/>
                </p:nvGraphicFramePr>
                <p:xfrm>
                  <a:off x="2337" y="3858"/>
                  <a:ext cx="72" cy="112"/>
                </p:xfrm>
                <a:graphic>
                  <a:graphicData uri="http://schemas.openxmlformats.org/presentationml/2006/ole">
                    <mc:AlternateContent xmlns:mc="http://schemas.openxmlformats.org/markup-compatibility/2006">
                      <mc:Choice xmlns:v="urn:schemas-microsoft-com:vml" Requires="v">
                        <p:oleObj spid="_x0000_s418258" name="Equation" r:id="rId29" imgW="114120" imgH="177480" progId="Equation.DSMT4">
                          <p:embed/>
                        </p:oleObj>
                      </mc:Choice>
                      <mc:Fallback>
                        <p:oleObj name="Equation" r:id="rId29" imgW="114120" imgH="17748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337" y="3858"/>
                                <a:ext cx="72" cy="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 name="Object 45"/>
                  <p:cNvGraphicFramePr>
                    <a:graphicFrameLocks noChangeAspect="1"/>
                  </p:cNvGraphicFramePr>
                  <p:nvPr/>
                </p:nvGraphicFramePr>
                <p:xfrm>
                  <a:off x="1942" y="3862"/>
                  <a:ext cx="56" cy="104"/>
                </p:xfrm>
                <a:graphic>
                  <a:graphicData uri="http://schemas.openxmlformats.org/presentationml/2006/ole">
                    <mc:AlternateContent xmlns:mc="http://schemas.openxmlformats.org/markup-compatibility/2006">
                      <mc:Choice xmlns:v="urn:schemas-microsoft-com:vml" Requires="v">
                        <p:oleObj spid="_x0000_s418259" name="Equation" r:id="rId31" imgW="88560" imgH="164880" progId="Equation.DSMT4">
                          <p:embed/>
                        </p:oleObj>
                      </mc:Choice>
                      <mc:Fallback>
                        <p:oleObj name="Equation" r:id="rId31" imgW="88560" imgH="164880"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942" y="3862"/>
                                <a:ext cx="56" cy="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5" name="Object 46"/>
                  <p:cNvGraphicFramePr>
                    <a:graphicFrameLocks noChangeAspect="1"/>
                  </p:cNvGraphicFramePr>
                  <p:nvPr/>
                </p:nvGraphicFramePr>
                <p:xfrm>
                  <a:off x="1128" y="3857"/>
                  <a:ext cx="128" cy="112"/>
                </p:xfrm>
                <a:graphic>
                  <a:graphicData uri="http://schemas.openxmlformats.org/presentationml/2006/ole">
                    <mc:AlternateContent xmlns:mc="http://schemas.openxmlformats.org/markup-compatibility/2006">
                      <mc:Choice xmlns:v="urn:schemas-microsoft-com:vml" Requires="v">
                        <p:oleObj spid="_x0000_s418260" name="Equation" r:id="rId33" imgW="203040" imgH="177480" progId="Equation.DSMT4">
                          <p:embed/>
                        </p:oleObj>
                      </mc:Choice>
                      <mc:Fallback>
                        <p:oleObj name="Equation" r:id="rId33" imgW="203040" imgH="177480"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128" y="3857"/>
                                <a:ext cx="128" cy="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 name="Object 47"/>
                  <p:cNvGraphicFramePr>
                    <a:graphicFrameLocks noChangeAspect="1"/>
                  </p:cNvGraphicFramePr>
                  <p:nvPr/>
                </p:nvGraphicFramePr>
                <p:xfrm>
                  <a:off x="2614" y="3877"/>
                  <a:ext cx="80" cy="88"/>
                </p:xfrm>
                <a:graphic>
                  <a:graphicData uri="http://schemas.openxmlformats.org/presentationml/2006/ole">
                    <mc:AlternateContent xmlns:mc="http://schemas.openxmlformats.org/markup-compatibility/2006">
                      <mc:Choice xmlns:v="urn:schemas-microsoft-com:vml" Requires="v">
                        <p:oleObj spid="_x0000_s418261" name="Equation" r:id="rId35" imgW="126720" imgH="139680" progId="Equation.DSMT4">
                          <p:embed/>
                        </p:oleObj>
                      </mc:Choice>
                      <mc:Fallback>
                        <p:oleObj name="Equation" r:id="rId35" imgW="126720" imgH="13968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14" y="3877"/>
                                <a:ext cx="80" cy="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 name="Object 48"/>
                  <p:cNvGraphicFramePr>
                    <a:graphicFrameLocks noChangeAspect="1"/>
                  </p:cNvGraphicFramePr>
                  <p:nvPr/>
                </p:nvGraphicFramePr>
                <p:xfrm>
                  <a:off x="1802" y="2662"/>
                  <a:ext cx="216" cy="128"/>
                </p:xfrm>
                <a:graphic>
                  <a:graphicData uri="http://schemas.openxmlformats.org/presentationml/2006/ole">
                    <mc:AlternateContent xmlns:mc="http://schemas.openxmlformats.org/markup-compatibility/2006">
                      <mc:Choice xmlns:v="urn:schemas-microsoft-com:vml" Requires="v">
                        <p:oleObj spid="_x0000_s418262" name="Equation" r:id="rId36" imgW="342720" imgH="203040" progId="Equation.DSMT4">
                          <p:embed/>
                        </p:oleObj>
                      </mc:Choice>
                      <mc:Fallback>
                        <p:oleObj name="Equation" r:id="rId36" imgW="342720" imgH="203040" progId="Equation.DSMT4">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802" y="2662"/>
                                <a:ext cx="216" cy="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 name="Object 49"/>
                  <p:cNvGraphicFramePr>
                    <a:graphicFrameLocks noChangeAspect="1"/>
                  </p:cNvGraphicFramePr>
                  <p:nvPr/>
                </p:nvGraphicFramePr>
                <p:xfrm>
                  <a:off x="2282" y="3446"/>
                  <a:ext cx="208" cy="112"/>
                </p:xfrm>
                <a:graphic>
                  <a:graphicData uri="http://schemas.openxmlformats.org/presentationml/2006/ole">
                    <mc:AlternateContent xmlns:mc="http://schemas.openxmlformats.org/markup-compatibility/2006">
                      <mc:Choice xmlns:v="urn:schemas-microsoft-com:vml" Requires="v">
                        <p:oleObj spid="_x0000_s418263" name="Equation" r:id="rId38" imgW="330120" imgH="177480" progId="Equation.DSMT4">
                          <p:embed/>
                        </p:oleObj>
                      </mc:Choice>
                      <mc:Fallback>
                        <p:oleObj name="Equation" r:id="rId38" imgW="330120" imgH="177480" progId="Equation.DSMT4">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282" y="3446"/>
                                <a:ext cx="208" cy="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9" name="Object 50"/>
                  <p:cNvGraphicFramePr>
                    <a:graphicFrameLocks noChangeAspect="1"/>
                  </p:cNvGraphicFramePr>
                  <p:nvPr/>
                </p:nvGraphicFramePr>
                <p:xfrm>
                  <a:off x="2062" y="3005"/>
                  <a:ext cx="224" cy="112"/>
                </p:xfrm>
                <a:graphic>
                  <a:graphicData uri="http://schemas.openxmlformats.org/presentationml/2006/ole">
                    <mc:AlternateContent xmlns:mc="http://schemas.openxmlformats.org/markup-compatibility/2006">
                      <mc:Choice xmlns:v="urn:schemas-microsoft-com:vml" Requires="v">
                        <p:oleObj spid="_x0000_s418264" name="Equation" r:id="rId40" imgW="355320" imgH="177480" progId="Equation.DSMT4">
                          <p:embed/>
                        </p:oleObj>
                      </mc:Choice>
                      <mc:Fallback>
                        <p:oleObj name="Equation" r:id="rId40" imgW="355320" imgH="177480" progId="Equation.DSMT4">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062" y="3005"/>
                                <a:ext cx="224" cy="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 name="Object 52"/>
                  <p:cNvGraphicFramePr>
                    <a:graphicFrameLocks noChangeAspect="1"/>
                  </p:cNvGraphicFramePr>
                  <p:nvPr/>
                </p:nvGraphicFramePr>
                <p:xfrm>
                  <a:off x="2139" y="3864"/>
                  <a:ext cx="80" cy="104"/>
                </p:xfrm>
                <a:graphic>
                  <a:graphicData uri="http://schemas.openxmlformats.org/presentationml/2006/ole">
                    <mc:AlternateContent xmlns:mc="http://schemas.openxmlformats.org/markup-compatibility/2006">
                      <mc:Choice xmlns:v="urn:schemas-microsoft-com:vml" Requires="v">
                        <p:oleObj spid="_x0000_s418265" name="Equation" r:id="rId42" imgW="126720" imgH="164880" progId="Equation.DSMT4">
                          <p:embed/>
                        </p:oleObj>
                      </mc:Choice>
                      <mc:Fallback>
                        <p:oleObj name="Equation" r:id="rId42" imgW="126720" imgH="164880" progId="Equation.DSMT4">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139" y="3864"/>
                                <a:ext cx="80" cy="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1" name="Object 53"/>
                  <p:cNvGraphicFramePr>
                    <a:graphicFrameLocks noChangeAspect="1"/>
                  </p:cNvGraphicFramePr>
                  <p:nvPr/>
                </p:nvGraphicFramePr>
                <p:xfrm>
                  <a:off x="1737" y="3859"/>
                  <a:ext cx="80" cy="112"/>
                </p:xfrm>
                <a:graphic>
                  <a:graphicData uri="http://schemas.openxmlformats.org/presentationml/2006/ole">
                    <mc:AlternateContent xmlns:mc="http://schemas.openxmlformats.org/markup-compatibility/2006">
                      <mc:Choice xmlns:v="urn:schemas-microsoft-com:vml" Requires="v">
                        <p:oleObj spid="_x0000_s418266" name="Equation" r:id="rId44" imgW="126720" imgH="177480" progId="Equation.DSMT4">
                          <p:embed/>
                        </p:oleObj>
                      </mc:Choice>
                      <mc:Fallback>
                        <p:oleObj name="Equation" r:id="rId44" imgW="126720" imgH="17748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737" y="3859"/>
                                <a:ext cx="80" cy="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 name="Object 54"/>
                  <p:cNvGraphicFramePr>
                    <a:graphicFrameLocks noChangeAspect="1"/>
                  </p:cNvGraphicFramePr>
                  <p:nvPr/>
                </p:nvGraphicFramePr>
                <p:xfrm>
                  <a:off x="1319" y="3861"/>
                  <a:ext cx="128" cy="104"/>
                </p:xfrm>
                <a:graphic>
                  <a:graphicData uri="http://schemas.openxmlformats.org/presentationml/2006/ole">
                    <mc:AlternateContent xmlns:mc="http://schemas.openxmlformats.org/markup-compatibility/2006">
                      <mc:Choice xmlns:v="urn:schemas-microsoft-com:vml" Requires="v">
                        <p:oleObj spid="_x0000_s418267" name="Equation" r:id="rId45" imgW="203040" imgH="164880" progId="Equation.DSMT4">
                          <p:embed/>
                        </p:oleObj>
                      </mc:Choice>
                      <mc:Fallback>
                        <p:oleObj name="Equation" r:id="rId45" imgW="203040" imgH="164880" progId="Equation.DSMT4">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319" y="3861"/>
                                <a:ext cx="128" cy="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 name="Object 55"/>
                  <p:cNvGraphicFramePr>
                    <a:graphicFrameLocks noChangeAspect="1"/>
                  </p:cNvGraphicFramePr>
                  <p:nvPr/>
                </p:nvGraphicFramePr>
                <p:xfrm>
                  <a:off x="1515" y="3860"/>
                  <a:ext cx="120" cy="104"/>
                </p:xfrm>
                <a:graphic>
                  <a:graphicData uri="http://schemas.openxmlformats.org/presentationml/2006/ole">
                    <mc:AlternateContent xmlns:mc="http://schemas.openxmlformats.org/markup-compatibility/2006">
                      <mc:Choice xmlns:v="urn:schemas-microsoft-com:vml" Requires="v">
                        <p:oleObj spid="_x0000_s418268" name="Equation" r:id="rId47" imgW="190440" imgH="164880" progId="Equation.DSMT4">
                          <p:embed/>
                        </p:oleObj>
                      </mc:Choice>
                      <mc:Fallback>
                        <p:oleObj name="Equation" r:id="rId47" imgW="190440" imgH="164880" progId="Equation.DSMT4">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515" y="3860"/>
                                <a:ext cx="120" cy="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5" name="Line 56"/>
                <p:cNvSpPr>
                  <a:spLocks noChangeShapeType="1"/>
                </p:cNvSpPr>
                <p:nvPr/>
              </p:nvSpPr>
              <p:spPr bwMode="auto">
                <a:xfrm flipH="1">
                  <a:off x="1989" y="3002"/>
                  <a:ext cx="107" cy="124"/>
                </a:xfrm>
                <a:prstGeom prst="line">
                  <a:avLst/>
                </a:prstGeom>
                <a:noFill/>
                <a:ln w="9525">
                  <a:solidFill>
                    <a:srgbClr val="0000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86" name="Line 57"/>
                <p:cNvSpPr>
                  <a:spLocks noChangeShapeType="1"/>
                </p:cNvSpPr>
                <p:nvPr/>
              </p:nvSpPr>
              <p:spPr bwMode="auto">
                <a:xfrm flipH="1">
                  <a:off x="1972" y="3110"/>
                  <a:ext cx="149" cy="107"/>
                </a:xfrm>
                <a:prstGeom prst="line">
                  <a:avLst/>
                </a:prstGeom>
                <a:noFill/>
                <a:ln w="9525">
                  <a:solidFill>
                    <a:srgbClr val="0000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87" name="Line 58"/>
                <p:cNvSpPr>
                  <a:spLocks noChangeShapeType="1"/>
                </p:cNvSpPr>
                <p:nvPr/>
              </p:nvSpPr>
              <p:spPr bwMode="auto">
                <a:xfrm flipH="1">
                  <a:off x="2269" y="3595"/>
                  <a:ext cx="99" cy="173"/>
                </a:xfrm>
                <a:prstGeom prst="line">
                  <a:avLst/>
                </a:prstGeom>
                <a:noFill/>
                <a:ln w="9525">
                  <a:solidFill>
                    <a:srgbClr val="0000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88" name="Object 132"/>
                <p:cNvGraphicFramePr>
                  <a:graphicFrameLocks noChangeAspect="1"/>
                </p:cNvGraphicFramePr>
                <p:nvPr/>
              </p:nvGraphicFramePr>
              <p:xfrm>
                <a:off x="1462" y="4022"/>
                <a:ext cx="728" cy="128"/>
              </p:xfrm>
              <a:graphic>
                <a:graphicData uri="http://schemas.openxmlformats.org/presentationml/2006/ole">
                  <mc:AlternateContent xmlns:mc="http://schemas.openxmlformats.org/markup-compatibility/2006">
                    <mc:Choice xmlns:v="urn:schemas-microsoft-com:vml" Requires="v">
                      <p:oleObj spid="_x0000_s418269" name="Equation" r:id="rId49" imgW="1155600" imgH="203040" progId="Equation.DSMT4">
                        <p:embed/>
                      </p:oleObj>
                    </mc:Choice>
                    <mc:Fallback>
                      <p:oleObj name="Equation" r:id="rId49" imgW="1155600" imgH="203040" progId="Equation.DSMT4">
                        <p:embed/>
                        <p:pic>
                          <p:nvPicPr>
                            <p:cNvPr id="0" name=""/>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462" y="4022"/>
                              <a:ext cx="728" cy="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9" name="Group 144"/>
                <p:cNvGrpSpPr>
                  <a:grpSpLocks/>
                </p:cNvGrpSpPr>
                <p:nvPr/>
              </p:nvGrpSpPr>
              <p:grpSpPr bwMode="auto">
                <a:xfrm>
                  <a:off x="1196" y="2921"/>
                  <a:ext cx="1292" cy="951"/>
                  <a:chOff x="1122" y="3002"/>
                  <a:chExt cx="1292" cy="787"/>
                </a:xfrm>
              </p:grpSpPr>
              <p:sp>
                <p:nvSpPr>
                  <p:cNvPr id="90" name="Freeform 145"/>
                  <p:cNvSpPr>
                    <a:spLocks/>
                  </p:cNvSpPr>
                  <p:nvPr/>
                </p:nvSpPr>
                <p:spPr bwMode="auto">
                  <a:xfrm>
                    <a:off x="1122" y="3006"/>
                    <a:ext cx="646" cy="783"/>
                  </a:xfrm>
                  <a:custGeom>
                    <a:avLst/>
                    <a:gdLst>
                      <a:gd name="T0" fmla="*/ 0 w 646"/>
                      <a:gd name="T1" fmla="*/ 783 h 783"/>
                      <a:gd name="T2" fmla="*/ 283 w 646"/>
                      <a:gd name="T3" fmla="*/ 753 h 783"/>
                      <a:gd name="T4" fmla="*/ 373 w 646"/>
                      <a:gd name="T5" fmla="*/ 662 h 783"/>
                      <a:gd name="T6" fmla="*/ 424 w 646"/>
                      <a:gd name="T7" fmla="*/ 470 h 783"/>
                      <a:gd name="T8" fmla="*/ 485 w 646"/>
                      <a:gd name="T9" fmla="*/ 207 h 783"/>
                      <a:gd name="T10" fmla="*/ 565 w 646"/>
                      <a:gd name="T11" fmla="*/ 46 h 783"/>
                      <a:gd name="T12" fmla="*/ 646 w 646"/>
                      <a:gd name="T13" fmla="*/ 5 h 783"/>
                    </a:gdLst>
                    <a:ahLst/>
                    <a:cxnLst>
                      <a:cxn ang="0">
                        <a:pos x="T0" y="T1"/>
                      </a:cxn>
                      <a:cxn ang="0">
                        <a:pos x="T2" y="T3"/>
                      </a:cxn>
                      <a:cxn ang="0">
                        <a:pos x="T4" y="T5"/>
                      </a:cxn>
                      <a:cxn ang="0">
                        <a:pos x="T6" y="T7"/>
                      </a:cxn>
                      <a:cxn ang="0">
                        <a:pos x="T8" y="T9"/>
                      </a:cxn>
                      <a:cxn ang="0">
                        <a:pos x="T10" y="T11"/>
                      </a:cxn>
                      <a:cxn ang="0">
                        <a:pos x="T12" y="T13"/>
                      </a:cxn>
                    </a:cxnLst>
                    <a:rect l="0" t="0" r="r" b="b"/>
                    <a:pathLst>
                      <a:path w="646" h="783">
                        <a:moveTo>
                          <a:pt x="0" y="783"/>
                        </a:moveTo>
                        <a:cubicBezTo>
                          <a:pt x="113" y="778"/>
                          <a:pt x="221" y="773"/>
                          <a:pt x="283" y="753"/>
                        </a:cubicBezTo>
                        <a:cubicBezTo>
                          <a:pt x="345" y="733"/>
                          <a:pt x="350" y="709"/>
                          <a:pt x="373" y="662"/>
                        </a:cubicBezTo>
                        <a:cubicBezTo>
                          <a:pt x="396" y="615"/>
                          <a:pt x="405" y="546"/>
                          <a:pt x="424" y="470"/>
                        </a:cubicBezTo>
                        <a:cubicBezTo>
                          <a:pt x="443" y="394"/>
                          <a:pt x="462" y="278"/>
                          <a:pt x="485" y="207"/>
                        </a:cubicBezTo>
                        <a:cubicBezTo>
                          <a:pt x="508" y="136"/>
                          <a:pt x="538" y="80"/>
                          <a:pt x="565" y="46"/>
                        </a:cubicBezTo>
                        <a:cubicBezTo>
                          <a:pt x="592" y="12"/>
                          <a:pt x="633" y="0"/>
                          <a:pt x="646" y="5"/>
                        </a:cubicBezTo>
                      </a:path>
                    </a:pathLst>
                  </a:custGeom>
                  <a:noFill/>
                  <a:ln w="19050" cap="flat" cmpd="sng">
                    <a:solidFill>
                      <a:srgbClr val="8000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1" name="Freeform 146"/>
                  <p:cNvSpPr>
                    <a:spLocks/>
                  </p:cNvSpPr>
                  <p:nvPr/>
                </p:nvSpPr>
                <p:spPr bwMode="auto">
                  <a:xfrm flipH="1">
                    <a:off x="1768" y="3002"/>
                    <a:ext cx="646" cy="783"/>
                  </a:xfrm>
                  <a:custGeom>
                    <a:avLst/>
                    <a:gdLst>
                      <a:gd name="T0" fmla="*/ 0 w 646"/>
                      <a:gd name="T1" fmla="*/ 783 h 783"/>
                      <a:gd name="T2" fmla="*/ 283 w 646"/>
                      <a:gd name="T3" fmla="*/ 753 h 783"/>
                      <a:gd name="T4" fmla="*/ 373 w 646"/>
                      <a:gd name="T5" fmla="*/ 662 h 783"/>
                      <a:gd name="T6" fmla="*/ 424 w 646"/>
                      <a:gd name="T7" fmla="*/ 470 h 783"/>
                      <a:gd name="T8" fmla="*/ 485 w 646"/>
                      <a:gd name="T9" fmla="*/ 207 h 783"/>
                      <a:gd name="T10" fmla="*/ 565 w 646"/>
                      <a:gd name="T11" fmla="*/ 46 h 783"/>
                      <a:gd name="T12" fmla="*/ 646 w 646"/>
                      <a:gd name="T13" fmla="*/ 5 h 783"/>
                    </a:gdLst>
                    <a:ahLst/>
                    <a:cxnLst>
                      <a:cxn ang="0">
                        <a:pos x="T0" y="T1"/>
                      </a:cxn>
                      <a:cxn ang="0">
                        <a:pos x="T2" y="T3"/>
                      </a:cxn>
                      <a:cxn ang="0">
                        <a:pos x="T4" y="T5"/>
                      </a:cxn>
                      <a:cxn ang="0">
                        <a:pos x="T6" y="T7"/>
                      </a:cxn>
                      <a:cxn ang="0">
                        <a:pos x="T8" y="T9"/>
                      </a:cxn>
                      <a:cxn ang="0">
                        <a:pos x="T10" y="T11"/>
                      </a:cxn>
                      <a:cxn ang="0">
                        <a:pos x="T12" y="T13"/>
                      </a:cxn>
                    </a:cxnLst>
                    <a:rect l="0" t="0" r="r" b="b"/>
                    <a:pathLst>
                      <a:path w="646" h="783">
                        <a:moveTo>
                          <a:pt x="0" y="783"/>
                        </a:moveTo>
                        <a:cubicBezTo>
                          <a:pt x="113" y="778"/>
                          <a:pt x="221" y="773"/>
                          <a:pt x="283" y="753"/>
                        </a:cubicBezTo>
                        <a:cubicBezTo>
                          <a:pt x="345" y="733"/>
                          <a:pt x="350" y="709"/>
                          <a:pt x="373" y="662"/>
                        </a:cubicBezTo>
                        <a:cubicBezTo>
                          <a:pt x="396" y="615"/>
                          <a:pt x="405" y="546"/>
                          <a:pt x="424" y="470"/>
                        </a:cubicBezTo>
                        <a:cubicBezTo>
                          <a:pt x="443" y="394"/>
                          <a:pt x="462" y="278"/>
                          <a:pt x="485" y="207"/>
                        </a:cubicBezTo>
                        <a:cubicBezTo>
                          <a:pt x="508" y="136"/>
                          <a:pt x="538" y="80"/>
                          <a:pt x="565" y="46"/>
                        </a:cubicBezTo>
                        <a:cubicBezTo>
                          <a:pt x="592" y="12"/>
                          <a:pt x="633" y="0"/>
                          <a:pt x="646" y="5"/>
                        </a:cubicBezTo>
                      </a:path>
                    </a:pathLst>
                  </a:custGeom>
                  <a:noFill/>
                  <a:ln w="19050" cap="flat" cmpd="sng">
                    <a:solidFill>
                      <a:srgbClr val="8000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grpSp>
      </p:grpSp>
    </p:spTree>
    <p:extLst>
      <p:ext uri="{BB962C8B-B14F-4D97-AF65-F5344CB8AC3E}">
        <p14:creationId xmlns:p14="http://schemas.microsoft.com/office/powerpoint/2010/main" val="3635660070"/>
      </p:ext>
    </p:extLst>
  </p:cSld>
  <p:clrMapOvr>
    <a:masterClrMapping/>
  </p:clrMapOvr>
  <p:transition spd="med">
    <p:blind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1271947"/>
                                        </p:tgtEl>
                                        <p:attrNameLst>
                                          <p:attrName>style.visibility</p:attrName>
                                        </p:attrNameLst>
                                      </p:cBhvr>
                                      <p:to>
                                        <p:strVal val="visible"/>
                                      </p:to>
                                    </p:set>
                                    <p:animEffect transition="in" filter="box(in)">
                                      <p:cBhvr>
                                        <p:cTn id="7" dur="500"/>
                                        <p:tgtEl>
                                          <p:spTgt spid="12719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271815"/>
                                        </p:tgtEl>
                                        <p:attrNameLst>
                                          <p:attrName>style.visibility</p:attrName>
                                        </p:attrNameLst>
                                      </p:cBhvr>
                                      <p:to>
                                        <p:strVal val="visible"/>
                                      </p:to>
                                    </p:set>
                                    <p:anim calcmode="lin" valueType="num">
                                      <p:cBhvr additive="base">
                                        <p:cTn id="12" dur="500" fill="hold"/>
                                        <p:tgtEl>
                                          <p:spTgt spid="1271815"/>
                                        </p:tgtEl>
                                        <p:attrNameLst>
                                          <p:attrName>ppt_x</p:attrName>
                                        </p:attrNameLst>
                                      </p:cBhvr>
                                      <p:tavLst>
                                        <p:tav tm="0">
                                          <p:val>
                                            <p:strVal val="#ppt_x"/>
                                          </p:val>
                                        </p:tav>
                                        <p:tav tm="100000">
                                          <p:val>
                                            <p:strVal val="#ppt_x"/>
                                          </p:val>
                                        </p:tav>
                                      </p:tavLst>
                                    </p:anim>
                                    <p:anim calcmode="lin" valueType="num">
                                      <p:cBhvr additive="base">
                                        <p:cTn id="13" dur="500" fill="hold"/>
                                        <p:tgtEl>
                                          <p:spTgt spid="1271815"/>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1271958"/>
                                        </p:tgtEl>
                                        <p:attrNameLst>
                                          <p:attrName>style.visibility</p:attrName>
                                        </p:attrNameLst>
                                      </p:cBhvr>
                                      <p:to>
                                        <p:strVal val="visible"/>
                                      </p:to>
                                    </p:set>
                                    <p:anim calcmode="lin" valueType="num">
                                      <p:cBhvr additive="base">
                                        <p:cTn id="18" dur="500" fill="hold"/>
                                        <p:tgtEl>
                                          <p:spTgt spid="1271958"/>
                                        </p:tgtEl>
                                        <p:attrNameLst>
                                          <p:attrName>ppt_x</p:attrName>
                                        </p:attrNameLst>
                                      </p:cBhvr>
                                      <p:tavLst>
                                        <p:tav tm="0">
                                          <p:val>
                                            <p:strVal val="0-#ppt_w/2"/>
                                          </p:val>
                                        </p:tav>
                                        <p:tav tm="100000">
                                          <p:val>
                                            <p:strVal val="#ppt_x"/>
                                          </p:val>
                                        </p:tav>
                                      </p:tavLst>
                                    </p:anim>
                                    <p:anim calcmode="lin" valueType="num">
                                      <p:cBhvr additive="base">
                                        <p:cTn id="19" dur="500" fill="hold"/>
                                        <p:tgtEl>
                                          <p:spTgt spid="1271958"/>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500"/>
                            </p:stCondLst>
                            <p:childTnLst>
                              <p:par>
                                <p:cTn id="21" presetID="1" presetClass="entr" presetSubtype="0" fill="hold" grpId="0" nodeType="afterEffect">
                                  <p:stCondLst>
                                    <p:cond delay="0"/>
                                  </p:stCondLst>
                                  <p:childTnLst>
                                    <p:set>
                                      <p:cBhvr>
                                        <p:cTn id="22" dur="1" fill="hold">
                                          <p:stCondLst>
                                            <p:cond delay="499"/>
                                          </p:stCondLst>
                                        </p:cTn>
                                        <p:tgtEl>
                                          <p:spTgt spid="127195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719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dissolve">
                                      <p:cBhvr>
                                        <p:cTn id="3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1959"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0692" name="Rectangle 4"/>
          <p:cNvSpPr>
            <a:spLocks noChangeArrowheads="1"/>
          </p:cNvSpPr>
          <p:nvPr/>
        </p:nvSpPr>
        <p:spPr bwMode="auto">
          <a:xfrm>
            <a:off x="110053" y="187550"/>
            <a:ext cx="11136020" cy="1712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nchor="ctr">
            <a:spAutoFit/>
          </a:bodyPr>
          <a:lstStyle/>
          <a:p>
            <a:pPr>
              <a:spcBef>
                <a:spcPct val="0"/>
              </a:spcBef>
              <a:buClrTx/>
              <a:buSzTx/>
              <a:buFontTx/>
              <a:buNone/>
            </a:pPr>
            <a:r>
              <a:rPr lang="zh-CN" altLang="en-US" dirty="0"/>
              <a:t>　</a:t>
            </a:r>
            <a:r>
              <a:rPr lang="zh-CN" altLang="en-US" dirty="0" smtClean="0"/>
              <a:t>                 </a:t>
            </a:r>
            <a:r>
              <a:rPr lang="en-US" altLang="zh-CN" sz="3800" b="1" i="1" dirty="0" smtClean="0">
                <a:solidFill>
                  <a:srgbClr val="0051CA"/>
                </a:solidFill>
                <a:latin typeface="Times New Roman" pitchFamily="18" charset="0"/>
              </a:rPr>
              <a:t>t</a:t>
            </a:r>
            <a:r>
              <a:rPr lang="zh-CN" altLang="en-US" sz="3800" b="1" dirty="0">
                <a:solidFill>
                  <a:srgbClr val="0051CA"/>
                </a:solidFill>
              </a:rPr>
              <a:t>分布的性质</a:t>
            </a:r>
            <a:r>
              <a:rPr lang="zh-CN" altLang="en-US" sz="3800" b="1" dirty="0" smtClean="0">
                <a:solidFill>
                  <a:srgbClr val="0051CA"/>
                </a:solidFill>
              </a:rPr>
              <a:t>：</a:t>
            </a:r>
            <a:r>
              <a:rPr lang="zh-CN" altLang="en-US" sz="3300" dirty="0" smtClean="0"/>
              <a:t/>
            </a:r>
            <a:br>
              <a:rPr lang="zh-CN" altLang="en-US" sz="3300" dirty="0" smtClean="0"/>
            </a:br>
            <a:r>
              <a:rPr lang="zh-CN" altLang="en-US" sz="3300" dirty="0" smtClean="0"/>
              <a:t>　　</a:t>
            </a:r>
            <a:r>
              <a:rPr lang="zh-CN" altLang="en-US" sz="3300" dirty="0"/>
              <a:t>                                    </a:t>
            </a:r>
            <a:r>
              <a:rPr lang="zh-CN" altLang="en-US" sz="3300" dirty="0" smtClean="0"/>
              <a:t/>
            </a:r>
            <a:br>
              <a:rPr lang="zh-CN" altLang="en-US" sz="3300" dirty="0" smtClean="0"/>
            </a:br>
            <a:r>
              <a:rPr lang="zh-CN" altLang="en-US" sz="3300" dirty="0" smtClean="0"/>
              <a:t>　　</a:t>
            </a:r>
            <a:r>
              <a:rPr lang="en-US" altLang="zh-CN" sz="3300" dirty="0" smtClean="0"/>
              <a:t>(1)</a:t>
            </a:r>
            <a:r>
              <a:rPr lang="zh-CN" altLang="en-US" sz="3300" dirty="0"/>
              <a:t>　即   分布的极限（  </a:t>
            </a:r>
            <a:r>
              <a:rPr lang="zh-CN" altLang="en-US" sz="3300" dirty="0" smtClean="0"/>
              <a:t>     </a:t>
            </a:r>
            <a:r>
              <a:rPr lang="zh-CN" altLang="en-US" sz="3300" dirty="0"/>
              <a:t>          分布是标准正态分布</a:t>
            </a:r>
            <a:r>
              <a:rPr lang="zh-CN" altLang="en-US" dirty="0"/>
              <a:t> </a:t>
            </a:r>
          </a:p>
        </p:txBody>
      </p:sp>
      <p:pic>
        <p:nvPicPr>
          <p:cNvPr id="2290693" name="Picture 5" descr="image0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0830" y="1914266"/>
            <a:ext cx="7221127" cy="1011472"/>
          </a:xfrm>
          <a:prstGeom prst="rect">
            <a:avLst/>
          </a:prstGeom>
          <a:noFill/>
          <a:extLst>
            <a:ext uri="{909E8E84-426E-40DD-AFC4-6F175D3DCCD1}">
              <a14:hiddenFill xmlns:a14="http://schemas.microsoft.com/office/drawing/2010/main">
                <a:solidFill>
                  <a:srgbClr val="FFFFFF"/>
                </a:solidFill>
              </a14:hiddenFill>
            </a:ext>
          </a:extLst>
        </p:spPr>
      </p:pic>
      <p:pic>
        <p:nvPicPr>
          <p:cNvPr id="2290694" name="Picture 6" descr="image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790" y="1417928"/>
            <a:ext cx="279364" cy="355682"/>
          </a:xfrm>
          <a:prstGeom prst="rect">
            <a:avLst/>
          </a:prstGeom>
          <a:noFill/>
          <a:extLst>
            <a:ext uri="{909E8E84-426E-40DD-AFC4-6F175D3DCCD1}">
              <a14:hiddenFill xmlns:a14="http://schemas.microsoft.com/office/drawing/2010/main">
                <a:solidFill>
                  <a:srgbClr val="FFFFFF"/>
                </a:solidFill>
              </a14:hiddenFill>
            </a:ext>
          </a:extLst>
        </p:spPr>
      </p:pic>
      <p:pic>
        <p:nvPicPr>
          <p:cNvPr id="2290695" name="Picture 7" descr="image0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771" y="1341562"/>
            <a:ext cx="1809515" cy="466833"/>
          </a:xfrm>
          <a:prstGeom prst="rect">
            <a:avLst/>
          </a:prstGeom>
          <a:noFill/>
          <a:extLst>
            <a:ext uri="{909E8E84-426E-40DD-AFC4-6F175D3DCCD1}">
              <a14:hiddenFill xmlns:a14="http://schemas.microsoft.com/office/drawing/2010/main">
                <a:solidFill>
                  <a:srgbClr val="FFFFFF"/>
                </a:solidFill>
              </a14:hiddenFill>
            </a:ext>
          </a:extLst>
        </p:spPr>
      </p:pic>
      <p:sp>
        <p:nvSpPr>
          <p:cNvPr id="2290696" name="Rectangle 8"/>
          <p:cNvSpPr>
            <a:spLocks noChangeArrowheads="1"/>
          </p:cNvSpPr>
          <p:nvPr/>
        </p:nvSpPr>
        <p:spPr bwMode="auto">
          <a:xfrm>
            <a:off x="766614" y="3081945"/>
            <a:ext cx="7279195" cy="697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nchor="ctr">
            <a:spAutoFit/>
          </a:bodyPr>
          <a:lstStyle/>
          <a:p>
            <a:pPr>
              <a:spcBef>
                <a:spcPct val="0"/>
              </a:spcBef>
              <a:buClrTx/>
              <a:buSzTx/>
              <a:buFontTx/>
              <a:buNone/>
            </a:pPr>
            <a:r>
              <a:rPr lang="zh-CN" altLang="en-US" sz="3800" dirty="0"/>
              <a:t>（</a:t>
            </a:r>
            <a:r>
              <a:rPr lang="en-US" altLang="zh-CN" sz="3800" dirty="0"/>
              <a:t>2</a:t>
            </a:r>
            <a:r>
              <a:rPr lang="zh-CN" altLang="en-US" sz="3800" dirty="0" smtClean="0"/>
              <a:t>）        </a:t>
            </a:r>
            <a:r>
              <a:rPr lang="zh-CN" altLang="en-US" sz="3800" dirty="0"/>
              <a:t>           ，则                         </a:t>
            </a:r>
          </a:p>
        </p:txBody>
      </p:sp>
      <p:pic>
        <p:nvPicPr>
          <p:cNvPr id="2290697" name="Picture 9" descr="image0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8782" y="3210669"/>
            <a:ext cx="2273004" cy="500179"/>
          </a:xfrm>
          <a:prstGeom prst="rect">
            <a:avLst/>
          </a:prstGeom>
          <a:noFill/>
          <a:extLst>
            <a:ext uri="{909E8E84-426E-40DD-AFC4-6F175D3DCCD1}">
              <a14:hiddenFill xmlns:a14="http://schemas.microsoft.com/office/drawing/2010/main">
                <a:solidFill>
                  <a:srgbClr val="FFFFFF"/>
                </a:solidFill>
              </a14:hiddenFill>
            </a:ext>
          </a:extLst>
        </p:spPr>
      </p:pic>
      <p:pic>
        <p:nvPicPr>
          <p:cNvPr id="2290698" name="Picture 10" descr="image0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5166" y="3250365"/>
            <a:ext cx="4429607" cy="48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749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72836" name="Object 4"/>
          <p:cNvGraphicFramePr>
            <a:graphicFrameLocks noGrp="1" noChangeAspect="1"/>
          </p:cNvGraphicFramePr>
          <p:nvPr>
            <p:ph sz="quarter" idx="2"/>
          </p:nvPr>
        </p:nvGraphicFramePr>
        <p:xfrm>
          <a:off x="1578828" y="1146440"/>
          <a:ext cx="10260264" cy="1378269"/>
        </p:xfrm>
        <a:graphic>
          <a:graphicData uri="http://schemas.openxmlformats.org/presentationml/2006/ole">
            <mc:AlternateContent xmlns:mc="http://schemas.openxmlformats.org/markup-compatibility/2006">
              <mc:Choice xmlns:v="urn:schemas-microsoft-com:vml" Requires="v">
                <p:oleObj spid="_x0000_s407790" name="Equation" r:id="rId3" imgW="5105160" imgH="914400" progId="Equation.DSMT4">
                  <p:embed/>
                </p:oleObj>
              </mc:Choice>
              <mc:Fallback>
                <p:oleObj name="Equation" r:id="rId3" imgW="5105160" imgH="914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8828" y="1146440"/>
                        <a:ext cx="10260264" cy="1378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72913" name="Object 81"/>
          <p:cNvGraphicFramePr>
            <a:graphicFrameLocks noChangeAspect="1"/>
          </p:cNvGraphicFramePr>
          <p:nvPr/>
        </p:nvGraphicFramePr>
        <p:xfrm>
          <a:off x="2016922" y="668493"/>
          <a:ext cx="1223274" cy="379500"/>
        </p:xfrm>
        <a:graphic>
          <a:graphicData uri="http://schemas.openxmlformats.org/presentationml/2006/ole">
            <mc:AlternateContent xmlns:mc="http://schemas.openxmlformats.org/markup-compatibility/2006">
              <mc:Choice xmlns:v="urn:schemas-microsoft-com:vml" Requires="v">
                <p:oleObj spid="_x0000_s407791" name="Equation" r:id="rId5" imgW="647640" imgH="266400" progId="Equation.DSMT4">
                  <p:embed/>
                </p:oleObj>
              </mc:Choice>
              <mc:Fallback>
                <p:oleObj name="Equation" r:id="rId5" imgW="647640" imgH="266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922" y="668493"/>
                        <a:ext cx="1223274" cy="3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72918" name="Object 86"/>
          <p:cNvGraphicFramePr>
            <a:graphicFrameLocks noChangeAspect="1"/>
          </p:cNvGraphicFramePr>
          <p:nvPr>
            <p:extLst>
              <p:ext uri="{D42A27DB-BD31-4B8C-83A1-F6EECF244321}">
                <p14:modId xmlns:p14="http://schemas.microsoft.com/office/powerpoint/2010/main" val="3132954659"/>
              </p:ext>
            </p:extLst>
          </p:nvPr>
        </p:nvGraphicFramePr>
        <p:xfrm>
          <a:off x="766614" y="3405976"/>
          <a:ext cx="10420629" cy="3048153"/>
        </p:xfrm>
        <a:graphic>
          <a:graphicData uri="http://schemas.openxmlformats.org/presentationml/2006/ole">
            <mc:AlternateContent xmlns:mc="http://schemas.openxmlformats.org/markup-compatibility/2006">
              <mc:Choice xmlns:v="urn:schemas-microsoft-com:vml" Requires="v">
                <p:oleObj spid="_x0000_s407792" name="Equation" r:id="rId7" imgW="4305240" imgH="1447560" progId="Equation.DSMT4">
                  <p:embed/>
                </p:oleObj>
              </mc:Choice>
              <mc:Fallback>
                <p:oleObj name="Equation" r:id="rId7" imgW="4305240" imgH="1447560" progId="Equation.DSMT4">
                  <p:embed/>
                  <p:pic>
                    <p:nvPicPr>
                      <p:cNvPr id="0" name=""/>
                      <p:cNvPicPr>
                        <a:picLocks noChangeAspect="1" noChangeArrowheads="1"/>
                      </p:cNvPicPr>
                      <p:nvPr/>
                    </p:nvPicPr>
                    <p:blipFill>
                      <a:blip r:embed="rId8"/>
                      <a:srcRect/>
                      <a:stretch>
                        <a:fillRect/>
                      </a:stretch>
                    </p:blipFill>
                    <p:spPr bwMode="auto">
                      <a:xfrm>
                        <a:off x="766614" y="3405976"/>
                        <a:ext cx="10420629" cy="3048153"/>
                      </a:xfrm>
                      <a:prstGeom prst="rect">
                        <a:avLst/>
                      </a:prstGeom>
                      <a:noFill/>
                      <a:ln>
                        <a:noFill/>
                      </a:ln>
                      <a:effectLst/>
                    </p:spPr>
                  </p:pic>
                </p:oleObj>
              </mc:Fallback>
            </mc:AlternateContent>
          </a:graphicData>
        </a:graphic>
      </p:graphicFrame>
      <p:graphicFrame>
        <p:nvGraphicFramePr>
          <p:cNvPr id="1272921" name="Object 89"/>
          <p:cNvGraphicFramePr>
            <a:graphicFrameLocks noChangeAspect="1"/>
          </p:cNvGraphicFramePr>
          <p:nvPr/>
        </p:nvGraphicFramePr>
        <p:xfrm>
          <a:off x="1623273" y="2556467"/>
          <a:ext cx="4994683" cy="635147"/>
        </p:xfrm>
        <a:graphic>
          <a:graphicData uri="http://schemas.openxmlformats.org/presentationml/2006/ole">
            <mc:AlternateContent xmlns:mc="http://schemas.openxmlformats.org/markup-compatibility/2006">
              <mc:Choice xmlns:v="urn:schemas-microsoft-com:vml" Requires="v">
                <p:oleObj spid="_x0000_s407793" name="Equation" r:id="rId9" imgW="2323800" imgH="393480" progId="Equation.DSMT4">
                  <p:embed/>
                </p:oleObj>
              </mc:Choice>
              <mc:Fallback>
                <p:oleObj name="Equation" r:id="rId9" imgW="2323800" imgH="3934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23273" y="2556467"/>
                        <a:ext cx="4994683" cy="6351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72923" name="Oval 91"/>
          <p:cNvSpPr>
            <a:spLocks noChangeArrowheads="1"/>
          </p:cNvSpPr>
          <p:nvPr/>
        </p:nvSpPr>
        <p:spPr bwMode="auto">
          <a:xfrm>
            <a:off x="1441264" y="2553430"/>
            <a:ext cx="1085708" cy="612642"/>
          </a:xfrm>
          <a:prstGeom prst="ellipse">
            <a:avLst/>
          </a:prstGeom>
          <a:noFill/>
          <a:ln w="19050">
            <a:solidFill>
              <a:srgbClr val="993300"/>
            </a:solidFill>
            <a:round/>
            <a:headEnd/>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136" tIns="55711" rIns="107136" bIns="55711" anchor="ctr">
            <a:spAutoFit/>
          </a:bodyPr>
          <a:lstStyle/>
          <a:p>
            <a:endParaRPr lang="zh-CN" altLang="en-US"/>
          </a:p>
        </p:txBody>
      </p:sp>
    </p:spTree>
    <p:extLst>
      <p:ext uri="{BB962C8B-B14F-4D97-AF65-F5344CB8AC3E}">
        <p14:creationId xmlns:p14="http://schemas.microsoft.com/office/powerpoint/2010/main" val="3948740663"/>
      </p:ext>
    </p:extLst>
  </p:cSld>
  <p:clrMapOvr>
    <a:masterClrMapping/>
  </p:clrMapOvr>
  <p:transition spd="med">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272921"/>
                                        </p:tgtEl>
                                        <p:attrNameLst>
                                          <p:attrName>style.visibility</p:attrName>
                                        </p:attrNameLst>
                                      </p:cBhvr>
                                      <p:to>
                                        <p:strVal val="visible"/>
                                      </p:to>
                                    </p:set>
                                    <p:anim calcmode="lin" valueType="num">
                                      <p:cBhvr additive="base">
                                        <p:cTn id="7" dur="500" fill="hold"/>
                                        <p:tgtEl>
                                          <p:spTgt spid="1272921"/>
                                        </p:tgtEl>
                                        <p:attrNameLst>
                                          <p:attrName>ppt_x</p:attrName>
                                        </p:attrNameLst>
                                      </p:cBhvr>
                                      <p:tavLst>
                                        <p:tav tm="0">
                                          <p:val>
                                            <p:strVal val="0-#ppt_w/2"/>
                                          </p:val>
                                        </p:tav>
                                        <p:tav tm="100000">
                                          <p:val>
                                            <p:strVal val="#ppt_x"/>
                                          </p:val>
                                        </p:tav>
                                      </p:tavLst>
                                    </p:anim>
                                    <p:anim calcmode="lin" valueType="num">
                                      <p:cBhvr additive="base">
                                        <p:cTn id="8" dur="500" fill="hold"/>
                                        <p:tgtEl>
                                          <p:spTgt spid="127292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1272923"/>
                                        </p:tgtEl>
                                        <p:attrNameLst>
                                          <p:attrName>style.visibility</p:attrName>
                                        </p:attrNameLst>
                                      </p:cBhvr>
                                      <p:to>
                                        <p:strVal val="visible"/>
                                      </p:to>
                                    </p:set>
                                    <p:animEffect transition="in" filter="blinds(horizontal)">
                                      <p:cBhvr>
                                        <p:cTn id="12" dur="500"/>
                                        <p:tgtEl>
                                          <p:spTgt spid="12729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1272918"/>
                                        </p:tgtEl>
                                        <p:attrNameLst>
                                          <p:attrName>style.visibility</p:attrName>
                                        </p:attrNameLst>
                                      </p:cBhvr>
                                      <p:to>
                                        <p:strVal val="visible"/>
                                      </p:to>
                                    </p:set>
                                    <p:anim calcmode="lin" valueType="num">
                                      <p:cBhvr additive="base">
                                        <p:cTn id="17" dur="500" fill="hold"/>
                                        <p:tgtEl>
                                          <p:spTgt spid="1272918"/>
                                        </p:tgtEl>
                                        <p:attrNameLst>
                                          <p:attrName>ppt_x</p:attrName>
                                        </p:attrNameLst>
                                      </p:cBhvr>
                                      <p:tavLst>
                                        <p:tav tm="0">
                                          <p:val>
                                            <p:strVal val="0-#ppt_w/2"/>
                                          </p:val>
                                        </p:tav>
                                        <p:tav tm="100000">
                                          <p:val>
                                            <p:strVal val="#ppt_x"/>
                                          </p:val>
                                        </p:tav>
                                      </p:tavLst>
                                    </p:anim>
                                    <p:anim calcmode="lin" valueType="num">
                                      <p:cBhvr additive="base">
                                        <p:cTn id="18" dur="500" fill="hold"/>
                                        <p:tgtEl>
                                          <p:spTgt spid="12729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2923"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20033" name="Object 1089"/>
          <p:cNvGraphicFramePr>
            <a:graphicFrameLocks noChangeAspect="1"/>
          </p:cNvGraphicFramePr>
          <p:nvPr/>
        </p:nvGraphicFramePr>
        <p:xfrm>
          <a:off x="1475126" y="1170259"/>
          <a:ext cx="10391481" cy="944781"/>
        </p:xfrm>
        <a:graphic>
          <a:graphicData uri="http://schemas.openxmlformats.org/presentationml/2006/ole">
            <mc:AlternateContent xmlns:mc="http://schemas.openxmlformats.org/markup-compatibility/2006">
              <mc:Choice xmlns:v="urn:schemas-microsoft-com:vml" Requires="v">
                <p:oleObj spid="_x0000_s424035" name="Equation" r:id="rId3" imgW="5029200" imgH="609480" progId="Equation.DSMT4">
                  <p:embed/>
                </p:oleObj>
              </mc:Choice>
              <mc:Fallback>
                <p:oleObj name="Equation" r:id="rId3" imgW="5029200" imgH="609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126" y="1170259"/>
                        <a:ext cx="10391481" cy="944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20041" name="Object 1097"/>
          <p:cNvGraphicFramePr>
            <a:graphicFrameLocks noChangeAspect="1"/>
          </p:cNvGraphicFramePr>
          <p:nvPr/>
        </p:nvGraphicFramePr>
        <p:xfrm>
          <a:off x="2427501" y="2210311"/>
          <a:ext cx="3790456" cy="425549"/>
        </p:xfrm>
        <a:graphic>
          <a:graphicData uri="http://schemas.openxmlformats.org/presentationml/2006/ole">
            <mc:AlternateContent xmlns:mc="http://schemas.openxmlformats.org/markup-compatibility/2006">
              <mc:Choice xmlns:v="urn:schemas-microsoft-com:vml" Requires="v">
                <p:oleObj spid="_x0000_s424036" name="Equation" r:id="rId5" imgW="1612800" imgH="241200" progId="Equation.DSMT4">
                  <p:embed/>
                </p:oleObj>
              </mc:Choice>
              <mc:Fallback>
                <p:oleObj name="Equation" r:id="rId5" imgW="1612800" imgH="241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7501" y="2210311"/>
                        <a:ext cx="3790456" cy="4255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20043" name="Object 1099"/>
          <p:cNvGraphicFramePr>
            <a:graphicFrameLocks noChangeAspect="1"/>
          </p:cNvGraphicFramePr>
          <p:nvPr>
            <p:extLst>
              <p:ext uri="{D42A27DB-BD31-4B8C-83A1-F6EECF244321}">
                <p14:modId xmlns:p14="http://schemas.microsoft.com/office/powerpoint/2010/main" val="10869322"/>
              </p:ext>
            </p:extLst>
          </p:nvPr>
        </p:nvGraphicFramePr>
        <p:xfrm>
          <a:off x="6599262" y="2122830"/>
          <a:ext cx="15610501" cy="874916"/>
        </p:xfrm>
        <a:graphic>
          <a:graphicData uri="http://schemas.openxmlformats.org/presentationml/2006/ole">
            <mc:AlternateContent xmlns:mc="http://schemas.openxmlformats.org/markup-compatibility/2006">
              <mc:Choice xmlns:v="urn:schemas-microsoft-com:vml" Requires="v">
                <p:oleObj spid="_x0000_s424037" name="文档" r:id="rId7" imgW="5271736" imgH="395986" progId="Word.Document.8">
                  <p:embed/>
                </p:oleObj>
              </mc:Choice>
              <mc:Fallback>
                <p:oleObj name="文档" r:id="rId7" imgW="5271736" imgH="395986" progId="Word.Documen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9262" y="2122830"/>
                        <a:ext cx="15610501" cy="874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20044" name="Object 1100"/>
          <p:cNvGraphicFramePr>
            <a:graphicFrameLocks noChangeAspect="1"/>
          </p:cNvGraphicFramePr>
          <p:nvPr>
            <p:extLst>
              <p:ext uri="{D42A27DB-BD31-4B8C-83A1-F6EECF244321}">
                <p14:modId xmlns:p14="http://schemas.microsoft.com/office/powerpoint/2010/main" val="2575916128"/>
              </p:ext>
            </p:extLst>
          </p:nvPr>
        </p:nvGraphicFramePr>
        <p:xfrm>
          <a:off x="2350790" y="2853730"/>
          <a:ext cx="15610501" cy="1405263"/>
        </p:xfrm>
        <a:graphic>
          <a:graphicData uri="http://schemas.openxmlformats.org/presentationml/2006/ole">
            <mc:AlternateContent xmlns:mc="http://schemas.openxmlformats.org/markup-compatibility/2006">
              <mc:Choice xmlns:v="urn:schemas-microsoft-com:vml" Requires="v">
                <p:oleObj spid="_x0000_s424038" name="文档" r:id="rId9" imgW="5271736" imgH="635738" progId="Word.Document.8">
                  <p:embed/>
                </p:oleObj>
              </mc:Choice>
              <mc:Fallback>
                <p:oleObj name="文档" r:id="rId9" imgW="5271736" imgH="635738" progId="Word.Document.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0790" y="2853730"/>
                        <a:ext cx="15610501" cy="140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7" name="Group 1096"/>
          <p:cNvGrpSpPr>
            <a:grpSpLocks/>
          </p:cNvGrpSpPr>
          <p:nvPr/>
        </p:nvGrpSpPr>
        <p:grpSpPr bwMode="auto">
          <a:xfrm>
            <a:off x="2826246" y="4000500"/>
            <a:ext cx="6437312" cy="2227263"/>
            <a:chOff x="1013" y="2205"/>
            <a:chExt cx="4055" cy="1403"/>
          </a:xfrm>
        </p:grpSpPr>
        <p:grpSp>
          <p:nvGrpSpPr>
            <p:cNvPr id="58" name="Group 1053"/>
            <p:cNvGrpSpPr>
              <a:grpSpLocks/>
            </p:cNvGrpSpPr>
            <p:nvPr/>
          </p:nvGrpSpPr>
          <p:grpSpPr bwMode="auto">
            <a:xfrm>
              <a:off x="1013" y="2205"/>
              <a:ext cx="1931" cy="1217"/>
              <a:chOff x="797" y="3010"/>
              <a:chExt cx="1931" cy="1217"/>
            </a:xfrm>
          </p:grpSpPr>
          <p:graphicFrame>
            <p:nvGraphicFramePr>
              <p:cNvPr id="87" name="Object 1054"/>
              <p:cNvGraphicFramePr>
                <a:graphicFrameLocks noChangeAspect="1"/>
              </p:cNvGraphicFramePr>
              <p:nvPr/>
            </p:nvGraphicFramePr>
            <p:xfrm>
              <a:off x="957" y="4045"/>
              <a:ext cx="98" cy="137"/>
            </p:xfrm>
            <a:graphic>
              <a:graphicData uri="http://schemas.openxmlformats.org/presentationml/2006/ole">
                <mc:AlternateContent xmlns:mc="http://schemas.openxmlformats.org/markup-compatibility/2006">
                  <mc:Choice xmlns:v="urn:schemas-microsoft-com:vml" Requires="v">
                    <p:oleObj spid="_x0000_s424039" name="Equation" r:id="rId11" imgW="126720" imgH="177480" progId="Equation.DSMT4">
                      <p:embed/>
                    </p:oleObj>
                  </mc:Choice>
                  <mc:Fallback>
                    <p:oleObj name="Equation" r:id="rId11" imgW="126720" imgH="1774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7" y="4045"/>
                            <a:ext cx="98" cy="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8" name="Group 1055"/>
              <p:cNvGrpSpPr>
                <a:grpSpLocks/>
              </p:cNvGrpSpPr>
              <p:nvPr/>
            </p:nvGrpSpPr>
            <p:grpSpPr bwMode="auto">
              <a:xfrm>
                <a:off x="1061" y="3045"/>
                <a:ext cx="1654" cy="1045"/>
                <a:chOff x="1061" y="3045"/>
                <a:chExt cx="1654" cy="1045"/>
              </a:xfrm>
            </p:grpSpPr>
            <p:grpSp>
              <p:nvGrpSpPr>
                <p:cNvPr id="93" name="Group 1056"/>
                <p:cNvGrpSpPr>
                  <a:grpSpLocks/>
                </p:cNvGrpSpPr>
                <p:nvPr/>
              </p:nvGrpSpPr>
              <p:grpSpPr bwMode="auto">
                <a:xfrm>
                  <a:off x="1061" y="4073"/>
                  <a:ext cx="1654" cy="17"/>
                  <a:chOff x="1061" y="4073"/>
                  <a:chExt cx="1654" cy="17"/>
                </a:xfrm>
              </p:grpSpPr>
              <p:sp>
                <p:nvSpPr>
                  <p:cNvPr id="101" name="Line 1057"/>
                  <p:cNvSpPr>
                    <a:spLocks noChangeShapeType="1"/>
                  </p:cNvSpPr>
                  <p:nvPr/>
                </p:nvSpPr>
                <p:spPr bwMode="auto">
                  <a:xfrm>
                    <a:off x="1061" y="4090"/>
                    <a:ext cx="1654" cy="0"/>
                  </a:xfrm>
                  <a:prstGeom prst="line">
                    <a:avLst/>
                  </a:prstGeom>
                  <a:noFill/>
                  <a:ln w="158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2" name="Line 1058"/>
                  <p:cNvSpPr>
                    <a:spLocks noChangeShapeType="1"/>
                  </p:cNvSpPr>
                  <p:nvPr/>
                </p:nvSpPr>
                <p:spPr bwMode="auto">
                  <a:xfrm flipV="1">
                    <a:off x="1465" y="4073"/>
                    <a:ext cx="0" cy="17"/>
                  </a:xfrm>
                  <a:prstGeom prst="line">
                    <a:avLst/>
                  </a:prstGeom>
                  <a:noFill/>
                  <a:ln w="158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 name="Line 1059"/>
                  <p:cNvSpPr>
                    <a:spLocks noChangeShapeType="1"/>
                  </p:cNvSpPr>
                  <p:nvPr/>
                </p:nvSpPr>
                <p:spPr bwMode="auto">
                  <a:xfrm flipV="1">
                    <a:off x="1897" y="4073"/>
                    <a:ext cx="0" cy="17"/>
                  </a:xfrm>
                  <a:prstGeom prst="line">
                    <a:avLst/>
                  </a:prstGeom>
                  <a:noFill/>
                  <a:ln w="158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4" name="Line 1060"/>
                  <p:cNvSpPr>
                    <a:spLocks noChangeShapeType="1"/>
                  </p:cNvSpPr>
                  <p:nvPr/>
                </p:nvSpPr>
                <p:spPr bwMode="auto">
                  <a:xfrm flipV="1">
                    <a:off x="2337" y="4073"/>
                    <a:ext cx="0" cy="17"/>
                  </a:xfrm>
                  <a:prstGeom prst="line">
                    <a:avLst/>
                  </a:prstGeom>
                  <a:noFill/>
                  <a:ln w="158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nvGrpSpPr>
                <p:cNvPr id="94" name="Group 1061"/>
                <p:cNvGrpSpPr>
                  <a:grpSpLocks/>
                </p:cNvGrpSpPr>
                <p:nvPr/>
              </p:nvGrpSpPr>
              <p:grpSpPr bwMode="auto">
                <a:xfrm>
                  <a:off x="1061" y="3045"/>
                  <a:ext cx="29" cy="1045"/>
                  <a:chOff x="1061" y="3045"/>
                  <a:chExt cx="29" cy="1045"/>
                </a:xfrm>
              </p:grpSpPr>
              <p:sp>
                <p:nvSpPr>
                  <p:cNvPr id="95" name="Line 1062"/>
                  <p:cNvSpPr>
                    <a:spLocks noChangeShapeType="1"/>
                  </p:cNvSpPr>
                  <p:nvPr/>
                </p:nvSpPr>
                <p:spPr bwMode="auto">
                  <a:xfrm flipV="1">
                    <a:off x="1061" y="3045"/>
                    <a:ext cx="0" cy="1045"/>
                  </a:xfrm>
                  <a:prstGeom prst="line">
                    <a:avLst/>
                  </a:prstGeom>
                  <a:noFill/>
                  <a:ln w="158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6" name="Line 1063"/>
                  <p:cNvSpPr>
                    <a:spLocks noChangeShapeType="1"/>
                  </p:cNvSpPr>
                  <p:nvPr/>
                </p:nvSpPr>
                <p:spPr bwMode="auto">
                  <a:xfrm>
                    <a:off x="1061" y="3941"/>
                    <a:ext cx="25" cy="0"/>
                  </a:xfrm>
                  <a:prstGeom prst="line">
                    <a:avLst/>
                  </a:prstGeom>
                  <a:noFill/>
                  <a:ln w="158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7" name="Line 1064"/>
                  <p:cNvSpPr>
                    <a:spLocks noChangeShapeType="1"/>
                  </p:cNvSpPr>
                  <p:nvPr/>
                </p:nvSpPr>
                <p:spPr bwMode="auto">
                  <a:xfrm>
                    <a:off x="1065" y="3453"/>
                    <a:ext cx="25" cy="0"/>
                  </a:xfrm>
                  <a:prstGeom prst="line">
                    <a:avLst/>
                  </a:prstGeom>
                  <a:noFill/>
                  <a:ln w="158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8" name="Line 1065"/>
                  <p:cNvSpPr>
                    <a:spLocks noChangeShapeType="1"/>
                  </p:cNvSpPr>
                  <p:nvPr/>
                </p:nvSpPr>
                <p:spPr bwMode="auto">
                  <a:xfrm>
                    <a:off x="1061" y="3280"/>
                    <a:ext cx="25" cy="0"/>
                  </a:xfrm>
                  <a:prstGeom prst="line">
                    <a:avLst/>
                  </a:prstGeom>
                  <a:noFill/>
                  <a:ln w="158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9" name="Line 1066"/>
                  <p:cNvSpPr>
                    <a:spLocks noChangeShapeType="1"/>
                  </p:cNvSpPr>
                  <p:nvPr/>
                </p:nvSpPr>
                <p:spPr bwMode="auto">
                  <a:xfrm>
                    <a:off x="1065" y="3783"/>
                    <a:ext cx="25" cy="0"/>
                  </a:xfrm>
                  <a:prstGeom prst="line">
                    <a:avLst/>
                  </a:prstGeom>
                  <a:noFill/>
                  <a:ln w="158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0" name="Line 1067"/>
                  <p:cNvSpPr>
                    <a:spLocks noChangeShapeType="1"/>
                  </p:cNvSpPr>
                  <p:nvPr/>
                </p:nvSpPr>
                <p:spPr bwMode="auto">
                  <a:xfrm>
                    <a:off x="1062" y="3615"/>
                    <a:ext cx="25" cy="0"/>
                  </a:xfrm>
                  <a:prstGeom prst="line">
                    <a:avLst/>
                  </a:prstGeom>
                  <a:noFill/>
                  <a:ln w="158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graphicFrame>
            <p:nvGraphicFramePr>
              <p:cNvPr id="89" name="Object 1068"/>
              <p:cNvGraphicFramePr>
                <a:graphicFrameLocks noChangeAspect="1"/>
              </p:cNvGraphicFramePr>
              <p:nvPr/>
            </p:nvGraphicFramePr>
            <p:xfrm>
              <a:off x="2631" y="4120"/>
              <a:ext cx="97" cy="107"/>
            </p:xfrm>
            <a:graphic>
              <a:graphicData uri="http://schemas.openxmlformats.org/presentationml/2006/ole">
                <mc:AlternateContent xmlns:mc="http://schemas.openxmlformats.org/markup-compatibility/2006">
                  <mc:Choice xmlns:v="urn:schemas-microsoft-com:vml" Requires="v">
                    <p:oleObj spid="_x0000_s424040" name="Equation" r:id="rId13" imgW="126720" imgH="139680" progId="Equation.DSMT4">
                      <p:embed/>
                    </p:oleObj>
                  </mc:Choice>
                  <mc:Fallback>
                    <p:oleObj name="Equation" r:id="rId13" imgW="126720" imgH="1396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31" y="4120"/>
                            <a:ext cx="97" cy="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 name="Object 1069"/>
              <p:cNvGraphicFramePr>
                <a:graphicFrameLocks noChangeAspect="1"/>
              </p:cNvGraphicFramePr>
              <p:nvPr/>
            </p:nvGraphicFramePr>
            <p:xfrm>
              <a:off x="1441" y="4112"/>
              <a:ext cx="56" cy="104"/>
            </p:xfrm>
            <a:graphic>
              <a:graphicData uri="http://schemas.openxmlformats.org/presentationml/2006/ole">
                <mc:AlternateContent xmlns:mc="http://schemas.openxmlformats.org/markup-compatibility/2006">
                  <mc:Choice xmlns:v="urn:schemas-microsoft-com:vml" Requires="v">
                    <p:oleObj spid="_x0000_s424041" name="Equation" r:id="rId15" imgW="88560" imgH="164880" progId="Equation.DSMT4">
                      <p:embed/>
                    </p:oleObj>
                  </mc:Choice>
                  <mc:Fallback>
                    <p:oleObj name="Equation" r:id="rId15" imgW="88560" imgH="1648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41" y="4112"/>
                            <a:ext cx="56" cy="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1" name="Object 1070"/>
              <p:cNvGraphicFramePr>
                <a:graphicFrameLocks noChangeAspect="1"/>
              </p:cNvGraphicFramePr>
              <p:nvPr/>
            </p:nvGraphicFramePr>
            <p:xfrm>
              <a:off x="1862" y="4115"/>
              <a:ext cx="80" cy="104"/>
            </p:xfrm>
            <a:graphic>
              <a:graphicData uri="http://schemas.openxmlformats.org/presentationml/2006/ole">
                <mc:AlternateContent xmlns:mc="http://schemas.openxmlformats.org/markup-compatibility/2006">
                  <mc:Choice xmlns:v="urn:schemas-microsoft-com:vml" Requires="v">
                    <p:oleObj spid="_x0000_s424042" name="Equation" r:id="rId17" imgW="126720" imgH="164880" progId="Equation.DSMT4">
                      <p:embed/>
                    </p:oleObj>
                  </mc:Choice>
                  <mc:Fallback>
                    <p:oleObj name="Equation" r:id="rId17" imgW="126720" imgH="16488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62" y="4115"/>
                            <a:ext cx="80" cy="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 name="Object 1071"/>
              <p:cNvGraphicFramePr>
                <a:graphicFrameLocks noChangeAspect="1"/>
              </p:cNvGraphicFramePr>
              <p:nvPr/>
            </p:nvGraphicFramePr>
            <p:xfrm>
              <a:off x="797" y="3010"/>
              <a:ext cx="232" cy="160"/>
            </p:xfrm>
            <a:graphic>
              <a:graphicData uri="http://schemas.openxmlformats.org/presentationml/2006/ole">
                <mc:AlternateContent xmlns:mc="http://schemas.openxmlformats.org/markup-compatibility/2006">
                  <mc:Choice xmlns:v="urn:schemas-microsoft-com:vml" Requires="v">
                    <p:oleObj spid="_x0000_s424043" name="Equation" r:id="rId19" imgW="368280" imgH="253800" progId="Equation.DSMT4">
                      <p:embed/>
                    </p:oleObj>
                  </mc:Choice>
                  <mc:Fallback>
                    <p:oleObj name="Equation" r:id="rId19" imgW="368280" imgH="2538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7" y="3010"/>
                            <a:ext cx="232"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9" name="Freeform 1077"/>
            <p:cNvSpPr>
              <a:spLocks/>
            </p:cNvSpPr>
            <p:nvPr/>
          </p:nvSpPr>
          <p:spPr bwMode="auto">
            <a:xfrm>
              <a:off x="1277" y="2764"/>
              <a:ext cx="1268" cy="503"/>
            </a:xfrm>
            <a:custGeom>
              <a:avLst/>
              <a:gdLst>
                <a:gd name="T0" fmla="*/ 0 w 1268"/>
                <a:gd name="T1" fmla="*/ 503 h 503"/>
                <a:gd name="T2" fmla="*/ 99 w 1268"/>
                <a:gd name="T3" fmla="*/ 396 h 503"/>
                <a:gd name="T4" fmla="*/ 182 w 1268"/>
                <a:gd name="T5" fmla="*/ 190 h 503"/>
                <a:gd name="T6" fmla="*/ 297 w 1268"/>
                <a:gd name="T7" fmla="*/ 42 h 503"/>
                <a:gd name="T8" fmla="*/ 445 w 1268"/>
                <a:gd name="T9" fmla="*/ 1 h 503"/>
                <a:gd name="T10" fmla="*/ 568 w 1268"/>
                <a:gd name="T11" fmla="*/ 50 h 503"/>
                <a:gd name="T12" fmla="*/ 634 w 1268"/>
                <a:gd name="T13" fmla="*/ 141 h 503"/>
                <a:gd name="T14" fmla="*/ 675 w 1268"/>
                <a:gd name="T15" fmla="*/ 190 h 503"/>
                <a:gd name="T16" fmla="*/ 683 w 1268"/>
                <a:gd name="T17" fmla="*/ 207 h 503"/>
                <a:gd name="T18" fmla="*/ 799 w 1268"/>
                <a:gd name="T19" fmla="*/ 355 h 503"/>
                <a:gd name="T20" fmla="*/ 988 w 1268"/>
                <a:gd name="T21" fmla="*/ 437 h 503"/>
                <a:gd name="T22" fmla="*/ 1268 w 1268"/>
                <a:gd name="T23" fmla="*/ 478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8" h="503">
                  <a:moveTo>
                    <a:pt x="0" y="503"/>
                  </a:moveTo>
                  <a:cubicBezTo>
                    <a:pt x="38" y="474"/>
                    <a:pt x="69" y="448"/>
                    <a:pt x="99" y="396"/>
                  </a:cubicBezTo>
                  <a:cubicBezTo>
                    <a:pt x="129" y="344"/>
                    <a:pt x="149" y="249"/>
                    <a:pt x="182" y="190"/>
                  </a:cubicBezTo>
                  <a:cubicBezTo>
                    <a:pt x="215" y="131"/>
                    <a:pt x="253" y="73"/>
                    <a:pt x="297" y="42"/>
                  </a:cubicBezTo>
                  <a:cubicBezTo>
                    <a:pt x="341" y="11"/>
                    <a:pt x="400" y="0"/>
                    <a:pt x="445" y="1"/>
                  </a:cubicBezTo>
                  <a:cubicBezTo>
                    <a:pt x="490" y="2"/>
                    <a:pt x="536" y="27"/>
                    <a:pt x="568" y="50"/>
                  </a:cubicBezTo>
                  <a:cubicBezTo>
                    <a:pt x="600" y="73"/>
                    <a:pt x="616" y="118"/>
                    <a:pt x="634" y="141"/>
                  </a:cubicBezTo>
                  <a:cubicBezTo>
                    <a:pt x="652" y="164"/>
                    <a:pt x="667" y="179"/>
                    <a:pt x="675" y="190"/>
                  </a:cubicBezTo>
                  <a:cubicBezTo>
                    <a:pt x="683" y="201"/>
                    <a:pt x="662" y="179"/>
                    <a:pt x="683" y="207"/>
                  </a:cubicBezTo>
                  <a:cubicBezTo>
                    <a:pt x="704" y="235"/>
                    <a:pt x="748" y="317"/>
                    <a:pt x="799" y="355"/>
                  </a:cubicBezTo>
                  <a:cubicBezTo>
                    <a:pt x="850" y="393"/>
                    <a:pt x="910" y="417"/>
                    <a:pt x="988" y="437"/>
                  </a:cubicBezTo>
                  <a:cubicBezTo>
                    <a:pt x="1066" y="457"/>
                    <a:pt x="1210" y="470"/>
                    <a:pt x="1268" y="478"/>
                  </a:cubicBezTo>
                </a:path>
              </a:pathLst>
            </a:custGeom>
            <a:noFill/>
            <a:ln w="19050" cap="flat" cmpd="sng">
              <a:solidFill>
                <a:srgbClr val="666699"/>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60" name="Object 1082"/>
            <p:cNvGraphicFramePr>
              <a:graphicFrameLocks noChangeAspect="1"/>
            </p:cNvGraphicFramePr>
            <p:nvPr/>
          </p:nvGraphicFramePr>
          <p:xfrm>
            <a:off x="1883" y="2360"/>
            <a:ext cx="584" cy="144"/>
          </p:xfrm>
          <a:graphic>
            <a:graphicData uri="http://schemas.openxmlformats.org/presentationml/2006/ole">
              <mc:AlternateContent xmlns:mc="http://schemas.openxmlformats.org/markup-compatibility/2006">
                <mc:Choice xmlns:v="urn:schemas-microsoft-com:vml" Requires="v">
                  <p:oleObj spid="_x0000_s424044" name="Equation" r:id="rId21" imgW="927000" imgH="228600" progId="Equation.DSMT4">
                    <p:embed/>
                  </p:oleObj>
                </mc:Choice>
                <mc:Fallback>
                  <p:oleObj name="Equation" r:id="rId21" imgW="92700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83" y="2360"/>
                          <a:ext cx="58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 name="Object 1083"/>
            <p:cNvGraphicFramePr>
              <a:graphicFrameLocks noChangeAspect="1"/>
            </p:cNvGraphicFramePr>
            <p:nvPr/>
          </p:nvGraphicFramePr>
          <p:xfrm>
            <a:off x="1880" y="2557"/>
            <a:ext cx="304" cy="144"/>
          </p:xfrm>
          <a:graphic>
            <a:graphicData uri="http://schemas.openxmlformats.org/presentationml/2006/ole">
              <mc:AlternateContent xmlns:mc="http://schemas.openxmlformats.org/markup-compatibility/2006">
                <mc:Choice xmlns:v="urn:schemas-microsoft-com:vml" Requires="v">
                  <p:oleObj spid="_x0000_s424045" name="Equation" r:id="rId23" imgW="482400" imgH="228600" progId="Equation.DSMT4">
                    <p:embed/>
                  </p:oleObj>
                </mc:Choice>
                <mc:Fallback>
                  <p:oleObj name="Equation" r:id="rId23" imgW="482400" imgH="2286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80" y="2557"/>
                          <a:ext cx="30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 name="Object 1084"/>
            <p:cNvGraphicFramePr>
              <a:graphicFrameLocks noChangeAspect="1"/>
            </p:cNvGraphicFramePr>
            <p:nvPr/>
          </p:nvGraphicFramePr>
          <p:xfrm>
            <a:off x="2332" y="2910"/>
            <a:ext cx="296" cy="144"/>
          </p:xfrm>
          <a:graphic>
            <a:graphicData uri="http://schemas.openxmlformats.org/presentationml/2006/ole">
              <mc:AlternateContent xmlns:mc="http://schemas.openxmlformats.org/markup-compatibility/2006">
                <mc:Choice xmlns:v="urn:schemas-microsoft-com:vml" Requires="v">
                  <p:oleObj spid="_x0000_s424046" name="Equation" r:id="rId25" imgW="469800" imgH="228600" progId="Equation.DSMT4">
                    <p:embed/>
                  </p:oleObj>
                </mc:Choice>
                <mc:Fallback>
                  <p:oleObj name="Equation" r:id="rId25" imgW="469800" imgH="2286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332" y="2910"/>
                          <a:ext cx="296"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 name="Line 1085"/>
            <p:cNvSpPr>
              <a:spLocks noChangeShapeType="1"/>
            </p:cNvSpPr>
            <p:nvPr/>
          </p:nvSpPr>
          <p:spPr bwMode="auto">
            <a:xfrm flipH="1">
              <a:off x="1673" y="2445"/>
              <a:ext cx="222" cy="99"/>
            </a:xfrm>
            <a:prstGeom prst="line">
              <a:avLst/>
            </a:prstGeom>
            <a:noFill/>
            <a:ln w="9525">
              <a:solidFill>
                <a:srgbClr val="0000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64" name="Line 1086"/>
            <p:cNvSpPr>
              <a:spLocks noChangeShapeType="1"/>
            </p:cNvSpPr>
            <p:nvPr/>
          </p:nvSpPr>
          <p:spPr bwMode="auto">
            <a:xfrm flipH="1">
              <a:off x="1669" y="2639"/>
              <a:ext cx="197" cy="74"/>
            </a:xfrm>
            <a:prstGeom prst="line">
              <a:avLst/>
            </a:prstGeom>
            <a:noFill/>
            <a:ln w="9525">
              <a:solidFill>
                <a:srgbClr val="0000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65" name="Line 1087"/>
            <p:cNvSpPr>
              <a:spLocks noChangeShapeType="1"/>
            </p:cNvSpPr>
            <p:nvPr/>
          </p:nvSpPr>
          <p:spPr bwMode="auto">
            <a:xfrm flipH="1">
              <a:off x="2191" y="2979"/>
              <a:ext cx="148" cy="206"/>
            </a:xfrm>
            <a:prstGeom prst="line">
              <a:avLst/>
            </a:prstGeom>
            <a:noFill/>
            <a:ln w="9525">
              <a:solidFill>
                <a:srgbClr val="0000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66" name="Object 1088"/>
            <p:cNvGraphicFramePr>
              <a:graphicFrameLocks noChangeAspect="1"/>
            </p:cNvGraphicFramePr>
            <p:nvPr/>
          </p:nvGraphicFramePr>
          <p:xfrm>
            <a:off x="1535" y="3401"/>
            <a:ext cx="768" cy="128"/>
          </p:xfrm>
          <a:graphic>
            <a:graphicData uri="http://schemas.openxmlformats.org/presentationml/2006/ole">
              <mc:AlternateContent xmlns:mc="http://schemas.openxmlformats.org/markup-compatibility/2006">
                <mc:Choice xmlns:v="urn:schemas-microsoft-com:vml" Requires="v">
                  <p:oleObj spid="_x0000_s424047" name="Equation" r:id="rId27" imgW="1218960" imgH="203040" progId="Equation.DSMT4">
                    <p:embed/>
                  </p:oleObj>
                </mc:Choice>
                <mc:Fallback>
                  <p:oleObj name="Equation" r:id="rId27" imgW="1218960" imgH="20304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35" y="3401"/>
                          <a:ext cx="768" cy="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 name="Object 1047"/>
            <p:cNvGraphicFramePr>
              <a:graphicFrameLocks noChangeAspect="1"/>
            </p:cNvGraphicFramePr>
            <p:nvPr/>
          </p:nvGraphicFramePr>
          <p:xfrm>
            <a:off x="3310" y="3253"/>
            <a:ext cx="74" cy="104"/>
          </p:xfrm>
          <a:graphic>
            <a:graphicData uri="http://schemas.openxmlformats.org/presentationml/2006/ole">
              <mc:AlternateContent xmlns:mc="http://schemas.openxmlformats.org/markup-compatibility/2006">
                <mc:Choice xmlns:v="urn:schemas-microsoft-com:vml" Requires="v">
                  <p:oleObj spid="_x0000_s424048" name="Equation" r:id="rId29" imgW="126720" imgH="177480" progId="Equation.DSMT4">
                    <p:embed/>
                  </p:oleObj>
                </mc:Choice>
                <mc:Fallback>
                  <p:oleObj name="Equation" r:id="rId29" imgW="126720" imgH="1774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10" y="3253"/>
                          <a:ext cx="74" cy="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8" name="Group 1030"/>
            <p:cNvGrpSpPr>
              <a:grpSpLocks/>
            </p:cNvGrpSpPr>
            <p:nvPr/>
          </p:nvGrpSpPr>
          <p:grpSpPr bwMode="auto">
            <a:xfrm>
              <a:off x="3404" y="2255"/>
              <a:ext cx="1612" cy="1029"/>
              <a:chOff x="3193" y="2814"/>
              <a:chExt cx="1612" cy="1029"/>
            </a:xfrm>
          </p:grpSpPr>
          <p:sp>
            <p:nvSpPr>
              <p:cNvPr id="85" name="Line 1031"/>
              <p:cNvSpPr>
                <a:spLocks noChangeShapeType="1"/>
              </p:cNvSpPr>
              <p:nvPr/>
            </p:nvSpPr>
            <p:spPr bwMode="auto">
              <a:xfrm>
                <a:off x="3193" y="3843"/>
                <a:ext cx="1612" cy="0"/>
              </a:xfrm>
              <a:prstGeom prst="line">
                <a:avLst/>
              </a:prstGeom>
              <a:noFill/>
              <a:ln w="127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86" name="Line 1032"/>
              <p:cNvSpPr>
                <a:spLocks noChangeShapeType="1"/>
              </p:cNvSpPr>
              <p:nvPr/>
            </p:nvSpPr>
            <p:spPr bwMode="auto">
              <a:xfrm flipV="1">
                <a:off x="3193" y="2814"/>
                <a:ext cx="0" cy="1029"/>
              </a:xfrm>
              <a:prstGeom prst="line">
                <a:avLst/>
              </a:prstGeom>
              <a:noFill/>
              <a:ln w="127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sp>
          <p:nvSpPr>
            <p:cNvPr id="69" name="Freeform 1035"/>
            <p:cNvSpPr>
              <a:spLocks/>
            </p:cNvSpPr>
            <p:nvPr/>
          </p:nvSpPr>
          <p:spPr bwMode="auto">
            <a:xfrm>
              <a:off x="3404" y="2463"/>
              <a:ext cx="1300" cy="821"/>
            </a:xfrm>
            <a:custGeom>
              <a:avLst/>
              <a:gdLst>
                <a:gd name="T0" fmla="*/ 0 w 1300"/>
                <a:gd name="T1" fmla="*/ 821 h 821"/>
                <a:gd name="T2" fmla="*/ 41 w 1300"/>
                <a:gd name="T3" fmla="*/ 607 h 821"/>
                <a:gd name="T4" fmla="*/ 115 w 1300"/>
                <a:gd name="T5" fmla="*/ 278 h 821"/>
                <a:gd name="T6" fmla="*/ 189 w 1300"/>
                <a:gd name="T7" fmla="*/ 64 h 821"/>
                <a:gd name="T8" fmla="*/ 304 w 1300"/>
                <a:gd name="T9" fmla="*/ 6 h 821"/>
                <a:gd name="T10" fmla="*/ 403 w 1300"/>
                <a:gd name="T11" fmla="*/ 97 h 821"/>
                <a:gd name="T12" fmla="*/ 493 w 1300"/>
                <a:gd name="T13" fmla="*/ 253 h 821"/>
                <a:gd name="T14" fmla="*/ 576 w 1300"/>
                <a:gd name="T15" fmla="*/ 376 h 821"/>
                <a:gd name="T16" fmla="*/ 683 w 1300"/>
                <a:gd name="T17" fmla="*/ 508 h 821"/>
                <a:gd name="T18" fmla="*/ 847 w 1300"/>
                <a:gd name="T19" fmla="*/ 623 h 821"/>
                <a:gd name="T20" fmla="*/ 1004 w 1300"/>
                <a:gd name="T21" fmla="*/ 706 h 821"/>
                <a:gd name="T22" fmla="*/ 1300 w 1300"/>
                <a:gd name="T23" fmla="*/ 788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0" h="821">
                  <a:moveTo>
                    <a:pt x="0" y="821"/>
                  </a:moveTo>
                  <a:cubicBezTo>
                    <a:pt x="7" y="785"/>
                    <a:pt x="22" y="697"/>
                    <a:pt x="41" y="607"/>
                  </a:cubicBezTo>
                  <a:cubicBezTo>
                    <a:pt x="60" y="517"/>
                    <a:pt x="90" y="368"/>
                    <a:pt x="115" y="278"/>
                  </a:cubicBezTo>
                  <a:cubicBezTo>
                    <a:pt x="140" y="188"/>
                    <a:pt x="157" y="109"/>
                    <a:pt x="189" y="64"/>
                  </a:cubicBezTo>
                  <a:cubicBezTo>
                    <a:pt x="221" y="19"/>
                    <a:pt x="268" y="0"/>
                    <a:pt x="304" y="6"/>
                  </a:cubicBezTo>
                  <a:cubicBezTo>
                    <a:pt x="340" y="12"/>
                    <a:pt x="371" y="56"/>
                    <a:pt x="403" y="97"/>
                  </a:cubicBezTo>
                  <a:cubicBezTo>
                    <a:pt x="435" y="138"/>
                    <a:pt x="464" y="207"/>
                    <a:pt x="493" y="253"/>
                  </a:cubicBezTo>
                  <a:cubicBezTo>
                    <a:pt x="522" y="299"/>
                    <a:pt x="544" y="334"/>
                    <a:pt x="576" y="376"/>
                  </a:cubicBezTo>
                  <a:cubicBezTo>
                    <a:pt x="608" y="418"/>
                    <a:pt x="638" y="467"/>
                    <a:pt x="683" y="508"/>
                  </a:cubicBezTo>
                  <a:cubicBezTo>
                    <a:pt x="728" y="549"/>
                    <a:pt x="794" y="590"/>
                    <a:pt x="847" y="623"/>
                  </a:cubicBezTo>
                  <a:cubicBezTo>
                    <a:pt x="900" y="656"/>
                    <a:pt x="929" y="678"/>
                    <a:pt x="1004" y="706"/>
                  </a:cubicBezTo>
                  <a:cubicBezTo>
                    <a:pt x="1079" y="734"/>
                    <a:pt x="1238" y="771"/>
                    <a:pt x="1300" y="788"/>
                  </a:cubicBezTo>
                </a:path>
              </a:pathLst>
            </a:custGeom>
            <a:noFill/>
            <a:ln w="19050" cap="flat" cmpd="sng">
              <a:solidFill>
                <a:srgbClr val="808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0" name="Line 1036"/>
            <p:cNvSpPr>
              <a:spLocks noChangeShapeType="1"/>
            </p:cNvSpPr>
            <p:nvPr/>
          </p:nvSpPr>
          <p:spPr bwMode="auto">
            <a:xfrm>
              <a:off x="4013" y="2897"/>
              <a:ext cx="0" cy="387"/>
            </a:xfrm>
            <a:prstGeom prst="line">
              <a:avLst/>
            </a:prstGeom>
            <a:noFill/>
            <a:ln w="15875">
              <a:solidFill>
                <a:srgbClr val="808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1" name="Line 1038"/>
            <p:cNvSpPr>
              <a:spLocks noChangeShapeType="1"/>
            </p:cNvSpPr>
            <p:nvPr/>
          </p:nvSpPr>
          <p:spPr bwMode="auto">
            <a:xfrm flipH="1">
              <a:off x="4007" y="3008"/>
              <a:ext cx="113" cy="95"/>
            </a:xfrm>
            <a:prstGeom prst="line">
              <a:avLst/>
            </a:prstGeom>
            <a:noFill/>
            <a:ln w="12700">
              <a:solidFill>
                <a:srgbClr val="66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2" name="Line 1039"/>
            <p:cNvSpPr>
              <a:spLocks noChangeShapeType="1"/>
            </p:cNvSpPr>
            <p:nvPr/>
          </p:nvSpPr>
          <p:spPr bwMode="auto">
            <a:xfrm flipH="1">
              <a:off x="4071" y="3100"/>
              <a:ext cx="186" cy="187"/>
            </a:xfrm>
            <a:prstGeom prst="line">
              <a:avLst/>
            </a:prstGeom>
            <a:noFill/>
            <a:ln w="12700">
              <a:solidFill>
                <a:srgbClr val="66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3" name="Line 1040"/>
            <p:cNvSpPr>
              <a:spLocks noChangeShapeType="1"/>
            </p:cNvSpPr>
            <p:nvPr/>
          </p:nvSpPr>
          <p:spPr bwMode="auto">
            <a:xfrm flipH="1">
              <a:off x="4322" y="3189"/>
              <a:ext cx="124" cy="99"/>
            </a:xfrm>
            <a:prstGeom prst="line">
              <a:avLst/>
            </a:prstGeom>
            <a:noFill/>
            <a:ln w="12700">
              <a:solidFill>
                <a:srgbClr val="66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4" name="Line 1041"/>
            <p:cNvSpPr>
              <a:spLocks noChangeShapeType="1"/>
            </p:cNvSpPr>
            <p:nvPr/>
          </p:nvSpPr>
          <p:spPr bwMode="auto">
            <a:xfrm flipH="1">
              <a:off x="4441" y="3214"/>
              <a:ext cx="88" cy="60"/>
            </a:xfrm>
            <a:prstGeom prst="line">
              <a:avLst/>
            </a:prstGeom>
            <a:noFill/>
            <a:ln w="12700">
              <a:solidFill>
                <a:srgbClr val="66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5" name="Line 1042"/>
            <p:cNvSpPr>
              <a:spLocks noChangeShapeType="1"/>
            </p:cNvSpPr>
            <p:nvPr/>
          </p:nvSpPr>
          <p:spPr bwMode="auto">
            <a:xfrm flipH="1">
              <a:off x="4014" y="3053"/>
              <a:ext cx="166" cy="158"/>
            </a:xfrm>
            <a:prstGeom prst="line">
              <a:avLst/>
            </a:prstGeom>
            <a:noFill/>
            <a:ln w="12700">
              <a:solidFill>
                <a:srgbClr val="66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6" name="Line 1043"/>
            <p:cNvSpPr>
              <a:spLocks noChangeShapeType="1"/>
            </p:cNvSpPr>
            <p:nvPr/>
          </p:nvSpPr>
          <p:spPr bwMode="auto">
            <a:xfrm flipH="1">
              <a:off x="4209" y="3143"/>
              <a:ext cx="135" cy="139"/>
            </a:xfrm>
            <a:prstGeom prst="line">
              <a:avLst/>
            </a:prstGeom>
            <a:noFill/>
            <a:ln w="12700">
              <a:solidFill>
                <a:srgbClr val="66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77" name="Object 1044"/>
            <p:cNvGraphicFramePr>
              <a:graphicFrameLocks noChangeAspect="1"/>
            </p:cNvGraphicFramePr>
            <p:nvPr/>
          </p:nvGraphicFramePr>
          <p:xfrm>
            <a:off x="4932" y="3290"/>
            <a:ext cx="136" cy="149"/>
          </p:xfrm>
          <a:graphic>
            <a:graphicData uri="http://schemas.openxmlformats.org/presentationml/2006/ole">
              <mc:AlternateContent xmlns:mc="http://schemas.openxmlformats.org/markup-compatibility/2006">
                <mc:Choice xmlns:v="urn:schemas-microsoft-com:vml" Requires="v">
                  <p:oleObj spid="_x0000_s424049" name="Equation" r:id="rId30" imgW="126720" imgH="139680" progId="Equation.DSMT4">
                    <p:embed/>
                  </p:oleObj>
                </mc:Choice>
                <mc:Fallback>
                  <p:oleObj name="Equation" r:id="rId30" imgW="126720" imgH="1396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32" y="3290"/>
                          <a:ext cx="136"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 name="Object 1045"/>
            <p:cNvGraphicFramePr>
              <a:graphicFrameLocks noChangeAspect="1"/>
            </p:cNvGraphicFramePr>
            <p:nvPr/>
          </p:nvGraphicFramePr>
          <p:xfrm>
            <a:off x="3769" y="3264"/>
            <a:ext cx="537" cy="211"/>
          </p:xfrm>
          <a:graphic>
            <a:graphicData uri="http://schemas.openxmlformats.org/presentationml/2006/ole">
              <mc:AlternateContent xmlns:mc="http://schemas.openxmlformats.org/markup-compatibility/2006">
                <mc:Choice xmlns:v="urn:schemas-microsoft-com:vml" Requires="v">
                  <p:oleObj spid="_x0000_s424050" name="Equation" r:id="rId31" imgW="647640" imgH="253800" progId="Equation.DSMT4">
                    <p:embed/>
                  </p:oleObj>
                </mc:Choice>
                <mc:Fallback>
                  <p:oleObj name="Equation" r:id="rId31" imgW="647640" imgH="253800"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69" y="3264"/>
                          <a:ext cx="53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 name="Object 1048"/>
            <p:cNvGraphicFramePr>
              <a:graphicFrameLocks noChangeAspect="1"/>
            </p:cNvGraphicFramePr>
            <p:nvPr/>
          </p:nvGraphicFramePr>
          <p:xfrm>
            <a:off x="3172" y="2235"/>
            <a:ext cx="216" cy="128"/>
          </p:xfrm>
          <a:graphic>
            <a:graphicData uri="http://schemas.openxmlformats.org/presentationml/2006/ole">
              <mc:AlternateContent xmlns:mc="http://schemas.openxmlformats.org/markup-compatibility/2006">
                <mc:Choice xmlns:v="urn:schemas-microsoft-com:vml" Requires="v">
                  <p:oleObj spid="_x0000_s424051" name="Equation" r:id="rId33" imgW="342720" imgH="203040" progId="Equation.DSMT4">
                    <p:embed/>
                  </p:oleObj>
                </mc:Choice>
                <mc:Fallback>
                  <p:oleObj name="Equation" r:id="rId33" imgW="342720" imgH="203040"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172" y="2235"/>
                          <a:ext cx="216" cy="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 name="Object 1049"/>
            <p:cNvGraphicFramePr>
              <a:graphicFrameLocks noChangeAspect="1"/>
            </p:cNvGraphicFramePr>
            <p:nvPr/>
          </p:nvGraphicFramePr>
          <p:xfrm>
            <a:off x="4412" y="2599"/>
            <a:ext cx="154" cy="141"/>
          </p:xfrm>
          <a:graphic>
            <a:graphicData uri="http://schemas.openxmlformats.org/presentationml/2006/ole">
              <mc:AlternateContent xmlns:mc="http://schemas.openxmlformats.org/markup-compatibility/2006">
                <mc:Choice xmlns:v="urn:schemas-microsoft-com:vml" Requires="v">
                  <p:oleObj spid="_x0000_s424052" name="Equation" r:id="rId35" imgW="152280" imgH="139680" progId="Equation.DSMT4">
                    <p:embed/>
                  </p:oleObj>
                </mc:Choice>
                <mc:Fallback>
                  <p:oleObj name="Equation" r:id="rId35" imgW="152280" imgH="139680"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412" y="2599"/>
                          <a:ext cx="154" cy="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 name="Object 1050"/>
            <p:cNvGraphicFramePr>
              <a:graphicFrameLocks noChangeAspect="1"/>
            </p:cNvGraphicFramePr>
            <p:nvPr/>
          </p:nvGraphicFramePr>
          <p:xfrm>
            <a:off x="3709" y="3480"/>
            <a:ext cx="672" cy="128"/>
          </p:xfrm>
          <a:graphic>
            <a:graphicData uri="http://schemas.openxmlformats.org/presentationml/2006/ole">
              <mc:AlternateContent xmlns:mc="http://schemas.openxmlformats.org/markup-compatibility/2006">
                <mc:Choice xmlns:v="urn:schemas-microsoft-com:vml" Requires="v">
                  <p:oleObj spid="_x0000_s424053" name="Equation" r:id="rId37" imgW="1066680" imgH="203040" progId="Equation.DSMT4">
                    <p:embed/>
                  </p:oleObj>
                </mc:Choice>
                <mc:Fallback>
                  <p:oleObj name="Equation" r:id="rId37" imgW="1066680" imgH="203040" progId="Equation.DSMT4">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709" y="3480"/>
                          <a:ext cx="672" cy="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 name="Line 1090"/>
            <p:cNvSpPr>
              <a:spLocks noChangeShapeType="1"/>
            </p:cNvSpPr>
            <p:nvPr/>
          </p:nvSpPr>
          <p:spPr bwMode="auto">
            <a:xfrm flipH="1">
              <a:off x="4242" y="2768"/>
              <a:ext cx="206" cy="462"/>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83" name="Freeform 1094"/>
            <p:cNvSpPr>
              <a:spLocks/>
            </p:cNvSpPr>
            <p:nvPr/>
          </p:nvSpPr>
          <p:spPr bwMode="auto">
            <a:xfrm>
              <a:off x="1292" y="2454"/>
              <a:ext cx="1155" cy="790"/>
            </a:xfrm>
            <a:custGeom>
              <a:avLst/>
              <a:gdLst>
                <a:gd name="T0" fmla="*/ 0 w 1300"/>
                <a:gd name="T1" fmla="*/ 821 h 821"/>
                <a:gd name="T2" fmla="*/ 41 w 1300"/>
                <a:gd name="T3" fmla="*/ 607 h 821"/>
                <a:gd name="T4" fmla="*/ 115 w 1300"/>
                <a:gd name="T5" fmla="*/ 278 h 821"/>
                <a:gd name="T6" fmla="*/ 189 w 1300"/>
                <a:gd name="T7" fmla="*/ 64 h 821"/>
                <a:gd name="T8" fmla="*/ 304 w 1300"/>
                <a:gd name="T9" fmla="*/ 6 h 821"/>
                <a:gd name="T10" fmla="*/ 403 w 1300"/>
                <a:gd name="T11" fmla="*/ 97 h 821"/>
                <a:gd name="T12" fmla="*/ 493 w 1300"/>
                <a:gd name="T13" fmla="*/ 253 h 821"/>
                <a:gd name="T14" fmla="*/ 576 w 1300"/>
                <a:gd name="T15" fmla="*/ 376 h 821"/>
                <a:gd name="T16" fmla="*/ 683 w 1300"/>
                <a:gd name="T17" fmla="*/ 508 h 821"/>
                <a:gd name="T18" fmla="*/ 847 w 1300"/>
                <a:gd name="T19" fmla="*/ 623 h 821"/>
                <a:gd name="T20" fmla="*/ 1004 w 1300"/>
                <a:gd name="T21" fmla="*/ 706 h 821"/>
                <a:gd name="T22" fmla="*/ 1300 w 1300"/>
                <a:gd name="T23" fmla="*/ 788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0" h="821">
                  <a:moveTo>
                    <a:pt x="0" y="821"/>
                  </a:moveTo>
                  <a:cubicBezTo>
                    <a:pt x="7" y="785"/>
                    <a:pt x="22" y="697"/>
                    <a:pt x="41" y="607"/>
                  </a:cubicBezTo>
                  <a:cubicBezTo>
                    <a:pt x="60" y="517"/>
                    <a:pt x="90" y="368"/>
                    <a:pt x="115" y="278"/>
                  </a:cubicBezTo>
                  <a:cubicBezTo>
                    <a:pt x="140" y="188"/>
                    <a:pt x="157" y="109"/>
                    <a:pt x="189" y="64"/>
                  </a:cubicBezTo>
                  <a:cubicBezTo>
                    <a:pt x="221" y="19"/>
                    <a:pt x="268" y="0"/>
                    <a:pt x="304" y="6"/>
                  </a:cubicBezTo>
                  <a:cubicBezTo>
                    <a:pt x="340" y="12"/>
                    <a:pt x="371" y="56"/>
                    <a:pt x="403" y="97"/>
                  </a:cubicBezTo>
                  <a:cubicBezTo>
                    <a:pt x="435" y="138"/>
                    <a:pt x="464" y="207"/>
                    <a:pt x="493" y="253"/>
                  </a:cubicBezTo>
                  <a:cubicBezTo>
                    <a:pt x="522" y="299"/>
                    <a:pt x="544" y="334"/>
                    <a:pt x="576" y="376"/>
                  </a:cubicBezTo>
                  <a:cubicBezTo>
                    <a:pt x="608" y="418"/>
                    <a:pt x="638" y="467"/>
                    <a:pt x="683" y="508"/>
                  </a:cubicBezTo>
                  <a:cubicBezTo>
                    <a:pt x="728" y="549"/>
                    <a:pt x="794" y="590"/>
                    <a:pt x="847" y="623"/>
                  </a:cubicBezTo>
                  <a:cubicBezTo>
                    <a:pt x="900" y="656"/>
                    <a:pt x="929" y="678"/>
                    <a:pt x="1004" y="706"/>
                  </a:cubicBezTo>
                  <a:cubicBezTo>
                    <a:pt x="1079" y="734"/>
                    <a:pt x="1238" y="771"/>
                    <a:pt x="1300" y="788"/>
                  </a:cubicBezTo>
                </a:path>
              </a:pathLst>
            </a:custGeom>
            <a:noFill/>
            <a:ln w="19050" cap="flat" cmpd="sng">
              <a:solidFill>
                <a:srgbClr val="808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84" name="Freeform 1095"/>
            <p:cNvSpPr>
              <a:spLocks/>
            </p:cNvSpPr>
            <p:nvPr/>
          </p:nvSpPr>
          <p:spPr bwMode="auto">
            <a:xfrm>
              <a:off x="1315" y="2662"/>
              <a:ext cx="1165" cy="513"/>
            </a:xfrm>
            <a:custGeom>
              <a:avLst/>
              <a:gdLst>
                <a:gd name="T0" fmla="*/ 0 w 1300"/>
                <a:gd name="T1" fmla="*/ 821 h 821"/>
                <a:gd name="T2" fmla="*/ 41 w 1300"/>
                <a:gd name="T3" fmla="*/ 607 h 821"/>
                <a:gd name="T4" fmla="*/ 115 w 1300"/>
                <a:gd name="T5" fmla="*/ 278 h 821"/>
                <a:gd name="T6" fmla="*/ 189 w 1300"/>
                <a:gd name="T7" fmla="*/ 64 h 821"/>
                <a:gd name="T8" fmla="*/ 304 w 1300"/>
                <a:gd name="T9" fmla="*/ 6 h 821"/>
                <a:gd name="T10" fmla="*/ 403 w 1300"/>
                <a:gd name="T11" fmla="*/ 97 h 821"/>
                <a:gd name="T12" fmla="*/ 493 w 1300"/>
                <a:gd name="T13" fmla="*/ 253 h 821"/>
                <a:gd name="T14" fmla="*/ 576 w 1300"/>
                <a:gd name="T15" fmla="*/ 376 h 821"/>
                <a:gd name="T16" fmla="*/ 683 w 1300"/>
                <a:gd name="T17" fmla="*/ 508 h 821"/>
                <a:gd name="T18" fmla="*/ 847 w 1300"/>
                <a:gd name="T19" fmla="*/ 623 h 821"/>
                <a:gd name="T20" fmla="*/ 1004 w 1300"/>
                <a:gd name="T21" fmla="*/ 706 h 821"/>
                <a:gd name="T22" fmla="*/ 1300 w 1300"/>
                <a:gd name="T23" fmla="*/ 788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0" h="821">
                  <a:moveTo>
                    <a:pt x="0" y="821"/>
                  </a:moveTo>
                  <a:cubicBezTo>
                    <a:pt x="7" y="785"/>
                    <a:pt x="22" y="697"/>
                    <a:pt x="41" y="607"/>
                  </a:cubicBezTo>
                  <a:cubicBezTo>
                    <a:pt x="60" y="517"/>
                    <a:pt x="90" y="368"/>
                    <a:pt x="115" y="278"/>
                  </a:cubicBezTo>
                  <a:cubicBezTo>
                    <a:pt x="140" y="188"/>
                    <a:pt x="157" y="109"/>
                    <a:pt x="189" y="64"/>
                  </a:cubicBezTo>
                  <a:cubicBezTo>
                    <a:pt x="221" y="19"/>
                    <a:pt x="268" y="0"/>
                    <a:pt x="304" y="6"/>
                  </a:cubicBezTo>
                  <a:cubicBezTo>
                    <a:pt x="340" y="12"/>
                    <a:pt x="371" y="56"/>
                    <a:pt x="403" y="97"/>
                  </a:cubicBezTo>
                  <a:cubicBezTo>
                    <a:pt x="435" y="138"/>
                    <a:pt x="464" y="207"/>
                    <a:pt x="493" y="253"/>
                  </a:cubicBezTo>
                  <a:cubicBezTo>
                    <a:pt x="522" y="299"/>
                    <a:pt x="544" y="334"/>
                    <a:pt x="576" y="376"/>
                  </a:cubicBezTo>
                  <a:cubicBezTo>
                    <a:pt x="608" y="418"/>
                    <a:pt x="638" y="467"/>
                    <a:pt x="683" y="508"/>
                  </a:cubicBezTo>
                  <a:cubicBezTo>
                    <a:pt x="728" y="549"/>
                    <a:pt x="794" y="590"/>
                    <a:pt x="847" y="623"/>
                  </a:cubicBezTo>
                  <a:cubicBezTo>
                    <a:pt x="900" y="656"/>
                    <a:pt x="929" y="678"/>
                    <a:pt x="1004" y="706"/>
                  </a:cubicBezTo>
                  <a:cubicBezTo>
                    <a:pt x="1079" y="734"/>
                    <a:pt x="1238" y="771"/>
                    <a:pt x="1300" y="788"/>
                  </a:cubicBezTo>
                </a:path>
              </a:pathLst>
            </a:custGeom>
            <a:noFill/>
            <a:ln w="19050" cap="flat" cmpd="sng">
              <a:solidFill>
                <a:srgbClr val="0080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spTree>
    <p:extLst>
      <p:ext uri="{BB962C8B-B14F-4D97-AF65-F5344CB8AC3E}">
        <p14:creationId xmlns:p14="http://schemas.microsoft.com/office/powerpoint/2010/main" val="3582868037"/>
      </p:ext>
    </p:extLst>
  </p:cSld>
  <p:clrMapOvr>
    <a:masterClrMapping/>
  </p:clrMapOvr>
  <p:transition spd="med">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200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1620041"/>
                                        </p:tgtEl>
                                        <p:attrNameLst>
                                          <p:attrName>style.visibility</p:attrName>
                                        </p:attrNameLst>
                                      </p:cBhvr>
                                      <p:to>
                                        <p:strVal val="visible"/>
                                      </p:to>
                                    </p:set>
                                    <p:anim calcmode="lin" valueType="num">
                                      <p:cBhvr additive="base">
                                        <p:cTn id="11" dur="500" fill="hold"/>
                                        <p:tgtEl>
                                          <p:spTgt spid="1620041"/>
                                        </p:tgtEl>
                                        <p:attrNameLst>
                                          <p:attrName>ppt_x</p:attrName>
                                        </p:attrNameLst>
                                      </p:cBhvr>
                                      <p:tavLst>
                                        <p:tav tm="0">
                                          <p:val>
                                            <p:strVal val="0-#ppt_w/2"/>
                                          </p:val>
                                        </p:tav>
                                        <p:tav tm="100000">
                                          <p:val>
                                            <p:strVal val="#ppt_x"/>
                                          </p:val>
                                        </p:tav>
                                      </p:tavLst>
                                    </p:anim>
                                    <p:anim calcmode="lin" valueType="num">
                                      <p:cBhvr additive="base">
                                        <p:cTn id="12" dur="500" fill="hold"/>
                                        <p:tgtEl>
                                          <p:spTgt spid="1620041"/>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200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dissolve">
                                      <p:cBhvr>
                                        <p:cTn id="2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426" name="对象 103425"/>
          <p:cNvGraphicFramePr/>
          <p:nvPr/>
        </p:nvGraphicFramePr>
        <p:xfrm>
          <a:off x="2308159" y="590659"/>
          <a:ext cx="7573777" cy="19054"/>
        </p:xfrm>
        <a:graphic>
          <a:graphicData uri="http://schemas.openxmlformats.org/presentationml/2006/ole">
            <mc:AlternateContent xmlns:mc="http://schemas.openxmlformats.org/markup-compatibility/2006">
              <mc:Choice xmlns:v="urn:schemas-microsoft-com:vml" Requires="v">
                <p:oleObj spid="_x0000_s157151" r:id="rId3" imgW="10096500" imgH="24765" progId="">
                  <p:embed/>
                </p:oleObj>
              </mc:Choice>
              <mc:Fallback>
                <p:oleObj r:id="rId3" imgW="10096500" imgH="24765" progId="">
                  <p:embed/>
                  <p:pic>
                    <p:nvPicPr>
                      <p:cNvPr id="0" name="图片 3107" descr="image15"/>
                      <p:cNvPicPr/>
                      <p:nvPr/>
                    </p:nvPicPr>
                    <p:blipFill>
                      <a:blip r:embed="rId4"/>
                      <a:stretch>
                        <a:fillRect/>
                      </a:stretch>
                    </p:blipFill>
                    <p:spPr>
                      <a:xfrm>
                        <a:off x="2308159" y="590659"/>
                        <a:ext cx="7573777" cy="19054"/>
                      </a:xfrm>
                      <a:prstGeom prst="rect">
                        <a:avLst/>
                      </a:prstGeom>
                      <a:noFill/>
                      <a:ln w="38100">
                        <a:noFill/>
                      </a:ln>
                    </p:spPr>
                  </p:pic>
                </p:oleObj>
              </mc:Fallback>
            </mc:AlternateContent>
          </a:graphicData>
        </a:graphic>
      </p:graphicFrame>
      <p:graphicFrame>
        <p:nvGraphicFramePr>
          <p:cNvPr id="103429" name="对象 103428"/>
          <p:cNvGraphicFramePr/>
          <p:nvPr/>
        </p:nvGraphicFramePr>
        <p:xfrm>
          <a:off x="2069990" y="1514755"/>
          <a:ext cx="7911977" cy="889165"/>
        </p:xfrm>
        <a:graphic>
          <a:graphicData uri="http://schemas.openxmlformats.org/presentationml/2006/ole">
            <mc:AlternateContent xmlns:mc="http://schemas.openxmlformats.org/markup-compatibility/2006">
              <mc:Choice xmlns:v="urn:schemas-microsoft-com:vml" Requires="v">
                <p:oleObj spid="_x0000_s157152" r:id="rId5" imgW="80772000" imgH="9144000" progId="Equation.3">
                  <p:embed/>
                </p:oleObj>
              </mc:Choice>
              <mc:Fallback>
                <p:oleObj r:id="rId5" imgW="80772000" imgH="9144000" progId="Equation.3">
                  <p:embed/>
                  <p:pic>
                    <p:nvPicPr>
                      <p:cNvPr id="0" name="图片 3106" descr="image737"/>
                      <p:cNvPicPr/>
                      <p:nvPr/>
                    </p:nvPicPr>
                    <p:blipFill>
                      <a:blip r:embed="rId6"/>
                      <a:stretch>
                        <a:fillRect/>
                      </a:stretch>
                    </p:blipFill>
                    <p:spPr>
                      <a:xfrm>
                        <a:off x="2069990" y="1514755"/>
                        <a:ext cx="7911977" cy="889165"/>
                      </a:xfrm>
                      <a:prstGeom prst="rect">
                        <a:avLst/>
                      </a:prstGeom>
                      <a:noFill/>
                      <a:ln w="38100">
                        <a:noFill/>
                      </a:ln>
                    </p:spPr>
                  </p:pic>
                </p:oleObj>
              </mc:Fallback>
            </mc:AlternateContent>
          </a:graphicData>
        </a:graphic>
      </p:graphicFrame>
      <p:graphicFrame>
        <p:nvGraphicFramePr>
          <p:cNvPr id="103430" name="对象 103429"/>
          <p:cNvGraphicFramePr/>
          <p:nvPr/>
        </p:nvGraphicFramePr>
        <p:xfrm>
          <a:off x="2055700" y="1949811"/>
          <a:ext cx="7697625" cy="928860"/>
        </p:xfrm>
        <a:graphic>
          <a:graphicData uri="http://schemas.openxmlformats.org/presentationml/2006/ole">
            <mc:AlternateContent xmlns:mc="http://schemas.openxmlformats.org/markup-compatibility/2006">
              <mc:Choice xmlns:v="urn:schemas-microsoft-com:vml" Requires="v">
                <p:oleObj spid="_x0000_s157153" r:id="rId7" imgW="80162400" imgH="9753600" progId="Equation.3">
                  <p:embed/>
                </p:oleObj>
              </mc:Choice>
              <mc:Fallback>
                <p:oleObj r:id="rId7" imgW="80162400" imgH="9753600" progId="Equation.3">
                  <p:embed/>
                  <p:pic>
                    <p:nvPicPr>
                      <p:cNvPr id="0" name="图片 3105" descr="image738"/>
                      <p:cNvPicPr/>
                      <p:nvPr/>
                    </p:nvPicPr>
                    <p:blipFill>
                      <a:blip r:embed="rId8"/>
                      <a:stretch>
                        <a:fillRect/>
                      </a:stretch>
                    </p:blipFill>
                    <p:spPr>
                      <a:xfrm>
                        <a:off x="2055700" y="1949811"/>
                        <a:ext cx="7697625" cy="928860"/>
                      </a:xfrm>
                      <a:prstGeom prst="rect">
                        <a:avLst/>
                      </a:prstGeom>
                      <a:noFill/>
                      <a:ln w="38100">
                        <a:noFill/>
                      </a:ln>
                    </p:spPr>
                  </p:pic>
                </p:oleObj>
              </mc:Fallback>
            </mc:AlternateContent>
          </a:graphicData>
        </a:graphic>
      </p:graphicFrame>
      <p:graphicFrame>
        <p:nvGraphicFramePr>
          <p:cNvPr id="103431" name="对象 103430"/>
          <p:cNvGraphicFramePr/>
          <p:nvPr/>
        </p:nvGraphicFramePr>
        <p:xfrm>
          <a:off x="2092219" y="2981877"/>
          <a:ext cx="8270818" cy="1133685"/>
        </p:xfrm>
        <a:graphic>
          <a:graphicData uri="http://schemas.openxmlformats.org/presentationml/2006/ole">
            <mc:AlternateContent xmlns:mc="http://schemas.openxmlformats.org/markup-compatibility/2006">
              <mc:Choice xmlns:v="urn:schemas-microsoft-com:vml" Requires="v">
                <p:oleObj spid="_x0000_s157154" r:id="rId9" imgW="81076800" imgH="11582400" progId="Equation.3">
                  <p:embed/>
                </p:oleObj>
              </mc:Choice>
              <mc:Fallback>
                <p:oleObj r:id="rId9" imgW="81076800" imgH="11582400" progId="Equation.3">
                  <p:embed/>
                  <p:pic>
                    <p:nvPicPr>
                      <p:cNvPr id="0" name="图片 3104" descr="image739"/>
                      <p:cNvPicPr/>
                      <p:nvPr/>
                    </p:nvPicPr>
                    <p:blipFill>
                      <a:blip r:embed="rId10"/>
                      <a:stretch>
                        <a:fillRect/>
                      </a:stretch>
                    </p:blipFill>
                    <p:spPr>
                      <a:xfrm>
                        <a:off x="2092219" y="2981877"/>
                        <a:ext cx="8270818" cy="1133685"/>
                      </a:xfrm>
                      <a:prstGeom prst="rect">
                        <a:avLst/>
                      </a:prstGeom>
                      <a:noFill/>
                      <a:ln w="38100">
                        <a:noFill/>
                      </a:ln>
                    </p:spPr>
                  </p:pic>
                </p:oleObj>
              </mc:Fallback>
            </mc:AlternateContent>
          </a:graphicData>
        </a:graphic>
      </p:graphicFrame>
      <p:graphicFrame>
        <p:nvGraphicFramePr>
          <p:cNvPr id="103432" name="对象 103431"/>
          <p:cNvGraphicFramePr/>
          <p:nvPr>
            <p:extLst>
              <p:ext uri="{D42A27DB-BD31-4B8C-83A1-F6EECF244321}">
                <p14:modId xmlns:p14="http://schemas.microsoft.com/office/powerpoint/2010/main" val="2432923154"/>
              </p:ext>
            </p:extLst>
          </p:nvPr>
        </p:nvGraphicFramePr>
        <p:xfrm>
          <a:off x="1990750" y="4149874"/>
          <a:ext cx="7992888" cy="602878"/>
        </p:xfrm>
        <a:graphic>
          <a:graphicData uri="http://schemas.openxmlformats.org/presentationml/2006/ole">
            <mc:AlternateContent xmlns:mc="http://schemas.openxmlformats.org/markup-compatibility/2006">
              <mc:Choice xmlns:v="urn:schemas-microsoft-com:vml" Requires="v">
                <p:oleObj spid="_x0000_s157155" name="Equation" r:id="rId11" imgW="2247840" imgH="253800" progId="Equation.DSMT4">
                  <p:embed/>
                </p:oleObj>
              </mc:Choice>
              <mc:Fallback>
                <p:oleObj name="Equation" r:id="rId11" imgW="2247840" imgH="253800" progId="Equation.DSMT4">
                  <p:embed/>
                  <p:pic>
                    <p:nvPicPr>
                      <p:cNvPr id="0" name="图片 3103" descr="image740"/>
                      <p:cNvPicPr/>
                      <p:nvPr/>
                    </p:nvPicPr>
                    <p:blipFill>
                      <a:blip r:embed="rId12"/>
                      <a:stretch>
                        <a:fillRect/>
                      </a:stretch>
                    </p:blipFill>
                    <p:spPr>
                      <a:xfrm>
                        <a:off x="1990750" y="4149874"/>
                        <a:ext cx="7992888" cy="602878"/>
                      </a:xfrm>
                      <a:prstGeom prst="rect">
                        <a:avLst/>
                      </a:prstGeom>
                      <a:noFill/>
                      <a:ln w="38100">
                        <a:noFill/>
                      </a:ln>
                    </p:spPr>
                  </p:pic>
                </p:oleObj>
              </mc:Fallback>
            </mc:AlternateContent>
          </a:graphicData>
        </a:graphic>
      </p:graphicFrame>
      <p:graphicFrame>
        <p:nvGraphicFramePr>
          <p:cNvPr id="103435" name="对象 103434"/>
          <p:cNvGraphicFramePr/>
          <p:nvPr/>
        </p:nvGraphicFramePr>
        <p:xfrm>
          <a:off x="1993776" y="5030131"/>
          <a:ext cx="5396911" cy="609713"/>
        </p:xfrm>
        <a:graphic>
          <a:graphicData uri="http://schemas.openxmlformats.org/presentationml/2006/ole">
            <mc:AlternateContent xmlns:mc="http://schemas.openxmlformats.org/markup-compatibility/2006">
              <mc:Choice xmlns:v="urn:schemas-microsoft-com:vml" Requires="v">
                <p:oleObj spid="_x0000_s157156" r:id="rId13" imgW="47244000" imgH="6096000" progId="Equation.3">
                  <p:embed/>
                </p:oleObj>
              </mc:Choice>
              <mc:Fallback>
                <p:oleObj r:id="rId13" imgW="47244000" imgH="6096000" progId="Equation.3">
                  <p:embed/>
                  <p:pic>
                    <p:nvPicPr>
                      <p:cNvPr id="0" name="图片 3102" descr="image741"/>
                      <p:cNvPicPr/>
                      <p:nvPr/>
                    </p:nvPicPr>
                    <p:blipFill>
                      <a:blip r:embed="rId14"/>
                      <a:stretch>
                        <a:fillRect/>
                      </a:stretch>
                    </p:blipFill>
                    <p:spPr>
                      <a:xfrm>
                        <a:off x="1993776" y="5030131"/>
                        <a:ext cx="5396911" cy="609713"/>
                      </a:xfrm>
                      <a:prstGeom prst="rect">
                        <a:avLst/>
                      </a:prstGeom>
                      <a:noFill/>
                      <a:ln w="38100">
                        <a:noFill/>
                      </a:ln>
                    </p:spPr>
                  </p:pic>
                </p:oleObj>
              </mc:Fallback>
            </mc:AlternateContent>
          </a:graphicData>
        </a:graphic>
      </p:graphicFrame>
      <p:sp>
        <p:nvSpPr>
          <p:cNvPr id="103436" name="文本框 103435"/>
          <p:cNvSpPr txBox="1"/>
          <p:nvPr/>
        </p:nvSpPr>
        <p:spPr>
          <a:xfrm>
            <a:off x="2208128" y="776432"/>
            <a:ext cx="7919526" cy="584775"/>
          </a:xfrm>
          <a:prstGeom prst="rect">
            <a:avLst/>
          </a:prstGeom>
          <a:noFill/>
          <a:ln w="9525">
            <a:noFill/>
          </a:ln>
        </p:spPr>
        <p:txBody>
          <a:bodyPr wrap="square">
            <a:spAutoFit/>
          </a:bodyPr>
          <a:lstStyle/>
          <a:p>
            <a:pPr>
              <a:spcBef>
                <a:spcPct val="50000"/>
              </a:spcBef>
            </a:pPr>
            <a:r>
              <a:rPr lang="en-US" altLang="zh-CN" sz="3200" b="1" dirty="0" smtClean="0">
                <a:solidFill>
                  <a:srgbClr val="FF0066"/>
                </a:solidFill>
                <a:latin typeface="Tahoma" panose="020B0604030504040204" pitchFamily="2" charset="0"/>
                <a:ea typeface="宋体" panose="02010600030101010101" pitchFamily="2" charset="-122"/>
              </a:rPr>
              <a:t>1</a:t>
            </a:r>
            <a:r>
              <a:rPr lang="zh-CN" altLang="en-US" sz="3200" b="1" dirty="0" smtClean="0">
                <a:solidFill>
                  <a:srgbClr val="FF0066"/>
                </a:solidFill>
                <a:latin typeface="Tahoma" panose="020B0604030504040204" pitchFamily="2" charset="0"/>
                <a:ea typeface="宋体" panose="02010600030101010101" pitchFamily="2" charset="-122"/>
              </a:rPr>
              <a:t>、</a:t>
            </a:r>
            <a:r>
              <a:rPr lang="zh-CN" altLang="en-US" sz="3200" b="1" dirty="0" smtClean="0">
                <a:solidFill>
                  <a:srgbClr val="FF0066"/>
                </a:solidFill>
                <a:latin typeface="Times New Roman" panose="02020603050405020304" pitchFamily="18" charset="0"/>
                <a:ea typeface="宋体" panose="02010600030101010101" pitchFamily="2" charset="-122"/>
              </a:rPr>
              <a:t>点估计</a:t>
            </a:r>
            <a:r>
              <a:rPr lang="en-US" altLang="zh-CN" sz="3200" b="1" dirty="0" smtClean="0">
                <a:solidFill>
                  <a:srgbClr val="FF0066"/>
                </a:solidFill>
                <a:latin typeface="Times New Roman" panose="02020603050405020304" pitchFamily="18" charset="0"/>
                <a:ea typeface="宋体" panose="02010600030101010101" pitchFamily="2" charset="-122"/>
              </a:rPr>
              <a:t>(</a:t>
            </a:r>
            <a:r>
              <a:rPr lang="zh-CN" altLang="en-US" sz="3200" b="1" dirty="0" smtClean="0">
                <a:solidFill>
                  <a:srgbClr val="FF0066"/>
                </a:solidFill>
                <a:latin typeface="Times New Roman" panose="02020603050405020304" pitchFamily="18" charset="0"/>
                <a:ea typeface="宋体" panose="02010600030101010101" pitchFamily="2" charset="-122"/>
              </a:rPr>
              <a:t>包括矩估计和极大似然估计</a:t>
            </a:r>
            <a:r>
              <a:rPr lang="en-US" altLang="zh-CN" sz="3200" b="1" dirty="0" smtClean="0">
                <a:solidFill>
                  <a:srgbClr val="FF0066"/>
                </a:solidFill>
                <a:latin typeface="Times New Roman" panose="02020603050405020304" pitchFamily="18" charset="0"/>
                <a:ea typeface="宋体" panose="02010600030101010101" pitchFamily="2" charset="-122"/>
              </a:rPr>
              <a:t>)</a:t>
            </a:r>
            <a:endParaRPr lang="zh-CN" altLang="en-US" sz="3200" b="1" dirty="0">
              <a:solidFill>
                <a:srgbClr val="FF0066"/>
              </a:solidFill>
              <a:latin typeface="Times New Roman" panose="02020603050405020304" pitchFamily="18" charset="0"/>
              <a:ea typeface="宋体" panose="02010600030101010101" pitchFamily="2" charset="-122"/>
            </a:endParaRPr>
          </a:p>
        </p:txBody>
      </p:sp>
      <p:graphicFrame>
        <p:nvGraphicFramePr>
          <p:cNvPr id="103437" name="对象 103436"/>
          <p:cNvGraphicFramePr/>
          <p:nvPr/>
        </p:nvGraphicFramePr>
        <p:xfrm>
          <a:off x="1977898" y="5792272"/>
          <a:ext cx="8537568" cy="455697"/>
        </p:xfrm>
        <a:graphic>
          <a:graphicData uri="http://schemas.openxmlformats.org/presentationml/2006/ole">
            <mc:AlternateContent xmlns:mc="http://schemas.openxmlformats.org/markup-compatibility/2006">
              <mc:Choice xmlns:v="urn:schemas-microsoft-com:vml" Requires="v">
                <p:oleObj spid="_x0000_s157157" r:id="rId15" imgW="88087200" imgH="4876800" progId="Equation.3">
                  <p:embed/>
                </p:oleObj>
              </mc:Choice>
              <mc:Fallback>
                <p:oleObj r:id="rId15" imgW="88087200" imgH="4876800" progId="Equation.3">
                  <p:embed/>
                  <p:pic>
                    <p:nvPicPr>
                      <p:cNvPr id="0" name="图片 3122" descr="image742"/>
                      <p:cNvPicPr/>
                      <p:nvPr/>
                    </p:nvPicPr>
                    <p:blipFill>
                      <a:blip r:embed="rId16"/>
                      <a:stretch>
                        <a:fillRect/>
                      </a:stretch>
                    </p:blipFill>
                    <p:spPr>
                      <a:xfrm>
                        <a:off x="1977898" y="5792272"/>
                        <a:ext cx="8537568" cy="455697"/>
                      </a:xfrm>
                      <a:prstGeom prst="rect">
                        <a:avLst/>
                      </a:prstGeom>
                      <a:noFill/>
                      <a:ln w="38100">
                        <a:noFill/>
                      </a:ln>
                    </p:spPr>
                  </p:pic>
                </p:oleObj>
              </mc:Fallback>
            </mc:AlternateContent>
          </a:graphicData>
        </a:graphic>
      </p:graphicFrame>
      <p:sp>
        <p:nvSpPr>
          <p:cNvPr id="101379" name="矩形 101378"/>
          <p:cNvSpPr/>
          <p:nvPr/>
        </p:nvSpPr>
        <p:spPr>
          <a:xfrm>
            <a:off x="2207775" y="1"/>
            <a:ext cx="3023335" cy="693490"/>
          </a:xfrm>
          <a:prstGeom prst="rect">
            <a:avLst/>
          </a:prstGeom>
          <a:noFill/>
          <a:ln w="9525">
            <a:noFill/>
          </a:ln>
        </p:spPr>
        <p:txBody>
          <a:bodyPr anchor="ctr"/>
          <a:lstStyle/>
          <a:p>
            <a:r>
              <a:rPr lang="zh-CN" altLang="en-US" sz="3600" b="1" dirty="0" smtClean="0">
                <a:latin typeface="宋体" panose="02010600030101010101" pitchFamily="2" charset="-122"/>
                <a:ea typeface="宋体" panose="02010600030101010101" pitchFamily="2" charset="-122"/>
              </a:rPr>
              <a:t>六、参数估计</a:t>
            </a:r>
            <a:endParaRPr lang="zh-CN" altLang="en-US" sz="3600" b="1" dirty="0">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50" name="对象 104449"/>
          <p:cNvGraphicFramePr/>
          <p:nvPr/>
        </p:nvGraphicFramePr>
        <p:xfrm>
          <a:off x="2308159" y="590659"/>
          <a:ext cx="7573777" cy="19054"/>
        </p:xfrm>
        <a:graphic>
          <a:graphicData uri="http://schemas.openxmlformats.org/presentationml/2006/ole">
            <mc:AlternateContent xmlns:mc="http://schemas.openxmlformats.org/markup-compatibility/2006">
              <mc:Choice xmlns:v="urn:schemas-microsoft-com:vml" Requires="v">
                <p:oleObj spid="_x0000_s158039" r:id="rId3" imgW="10096500" imgH="24765" progId="">
                  <p:embed/>
                </p:oleObj>
              </mc:Choice>
              <mc:Fallback>
                <p:oleObj r:id="rId3" imgW="10096500" imgH="24765" progId="">
                  <p:embed/>
                  <p:pic>
                    <p:nvPicPr>
                      <p:cNvPr id="0" name="图片 3096" descr="image15"/>
                      <p:cNvPicPr/>
                      <p:nvPr/>
                    </p:nvPicPr>
                    <p:blipFill>
                      <a:blip r:embed="rId4"/>
                      <a:stretch>
                        <a:fillRect/>
                      </a:stretch>
                    </p:blipFill>
                    <p:spPr>
                      <a:xfrm>
                        <a:off x="2308159" y="590659"/>
                        <a:ext cx="7573777" cy="19054"/>
                      </a:xfrm>
                      <a:prstGeom prst="rect">
                        <a:avLst/>
                      </a:prstGeom>
                      <a:noFill/>
                      <a:ln w="38100">
                        <a:noFill/>
                      </a:ln>
                    </p:spPr>
                  </p:pic>
                </p:oleObj>
              </mc:Fallback>
            </mc:AlternateContent>
          </a:graphicData>
        </a:graphic>
      </p:graphicFrame>
      <p:graphicFrame>
        <p:nvGraphicFramePr>
          <p:cNvPr id="104452" name="对象 104451"/>
          <p:cNvGraphicFramePr/>
          <p:nvPr/>
        </p:nvGraphicFramePr>
        <p:xfrm>
          <a:off x="2131914" y="1583031"/>
          <a:ext cx="6020915" cy="511270"/>
        </p:xfrm>
        <a:graphic>
          <a:graphicData uri="http://schemas.openxmlformats.org/presentationml/2006/ole">
            <mc:AlternateContent xmlns:mc="http://schemas.openxmlformats.org/markup-compatibility/2006">
              <mc:Choice xmlns:v="urn:schemas-microsoft-com:vml" Requires="v">
                <p:oleObj spid="_x0000_s158040" r:id="rId5" imgW="58826400" imgH="5181600" progId="Equation.3">
                  <p:embed/>
                </p:oleObj>
              </mc:Choice>
              <mc:Fallback>
                <p:oleObj r:id="rId5" imgW="58826400" imgH="5181600" progId="Equation.3">
                  <p:embed/>
                  <p:pic>
                    <p:nvPicPr>
                      <p:cNvPr id="0" name="图片 3101" descr="image743"/>
                      <p:cNvPicPr/>
                      <p:nvPr/>
                    </p:nvPicPr>
                    <p:blipFill>
                      <a:blip r:embed="rId6"/>
                      <a:stretch>
                        <a:fillRect/>
                      </a:stretch>
                    </p:blipFill>
                    <p:spPr>
                      <a:xfrm>
                        <a:off x="2131914" y="1583031"/>
                        <a:ext cx="6020915" cy="511270"/>
                      </a:xfrm>
                      <a:prstGeom prst="rect">
                        <a:avLst/>
                      </a:prstGeom>
                      <a:noFill/>
                      <a:ln w="38100">
                        <a:noFill/>
                      </a:ln>
                    </p:spPr>
                  </p:pic>
                </p:oleObj>
              </mc:Fallback>
            </mc:AlternateContent>
          </a:graphicData>
        </a:graphic>
      </p:graphicFrame>
      <p:graphicFrame>
        <p:nvGraphicFramePr>
          <p:cNvPr id="104453" name="对象 104452"/>
          <p:cNvGraphicFramePr/>
          <p:nvPr/>
        </p:nvGraphicFramePr>
        <p:xfrm>
          <a:off x="2120800" y="2291187"/>
          <a:ext cx="7327669" cy="1097165"/>
        </p:xfrm>
        <a:graphic>
          <a:graphicData uri="http://schemas.openxmlformats.org/presentationml/2006/ole">
            <mc:AlternateContent xmlns:mc="http://schemas.openxmlformats.org/markup-compatibility/2006">
              <mc:Choice xmlns:v="urn:schemas-microsoft-com:vml" Requires="v">
                <p:oleObj spid="_x0000_s158041" r:id="rId7" imgW="70104000" imgH="10972800" progId="Equation.3">
                  <p:embed/>
                </p:oleObj>
              </mc:Choice>
              <mc:Fallback>
                <p:oleObj r:id="rId7" imgW="70104000" imgH="10972800" progId="Equation.3">
                  <p:embed/>
                  <p:pic>
                    <p:nvPicPr>
                      <p:cNvPr id="0" name="图片 3100" descr="image744"/>
                      <p:cNvPicPr/>
                      <p:nvPr/>
                    </p:nvPicPr>
                    <p:blipFill>
                      <a:blip r:embed="rId8"/>
                      <a:stretch>
                        <a:fillRect/>
                      </a:stretch>
                    </p:blipFill>
                    <p:spPr>
                      <a:xfrm>
                        <a:off x="2120800" y="2291187"/>
                        <a:ext cx="7327669" cy="1097165"/>
                      </a:xfrm>
                      <a:prstGeom prst="rect">
                        <a:avLst/>
                      </a:prstGeom>
                      <a:noFill/>
                      <a:ln w="38100">
                        <a:noFill/>
                      </a:ln>
                    </p:spPr>
                  </p:pic>
                </p:oleObj>
              </mc:Fallback>
            </mc:AlternateContent>
          </a:graphicData>
        </a:graphic>
      </p:graphicFrame>
      <p:graphicFrame>
        <p:nvGraphicFramePr>
          <p:cNvPr id="104454" name="对象 104453"/>
          <p:cNvGraphicFramePr/>
          <p:nvPr/>
        </p:nvGraphicFramePr>
        <p:xfrm>
          <a:off x="3762579" y="2850091"/>
          <a:ext cx="5122223" cy="482689"/>
        </p:xfrm>
        <a:graphic>
          <a:graphicData uri="http://schemas.openxmlformats.org/presentationml/2006/ole">
            <mc:AlternateContent xmlns:mc="http://schemas.openxmlformats.org/markup-compatibility/2006">
              <mc:Choice xmlns:v="urn:schemas-microsoft-com:vml" Requires="v">
                <p:oleObj spid="_x0000_s158042" r:id="rId9" imgW="50596800" imgH="4876800" progId="Equation.3">
                  <p:embed/>
                </p:oleObj>
              </mc:Choice>
              <mc:Fallback>
                <p:oleObj r:id="rId9" imgW="50596800" imgH="4876800" progId="Equation.3">
                  <p:embed/>
                  <p:pic>
                    <p:nvPicPr>
                      <p:cNvPr id="0" name="图片 3099" descr="image745"/>
                      <p:cNvPicPr/>
                      <p:nvPr/>
                    </p:nvPicPr>
                    <p:blipFill>
                      <a:blip r:embed="rId10"/>
                      <a:stretch>
                        <a:fillRect/>
                      </a:stretch>
                    </p:blipFill>
                    <p:spPr>
                      <a:xfrm>
                        <a:off x="3762579" y="2850091"/>
                        <a:ext cx="5122223" cy="482689"/>
                      </a:xfrm>
                      <a:prstGeom prst="rect">
                        <a:avLst/>
                      </a:prstGeom>
                      <a:noFill/>
                      <a:ln w="38100">
                        <a:noFill/>
                      </a:ln>
                    </p:spPr>
                  </p:pic>
                </p:oleObj>
              </mc:Fallback>
            </mc:AlternateContent>
          </a:graphicData>
        </a:graphic>
      </p:graphicFrame>
      <p:graphicFrame>
        <p:nvGraphicFramePr>
          <p:cNvPr id="104455" name="对象 104454"/>
          <p:cNvGraphicFramePr/>
          <p:nvPr/>
        </p:nvGraphicFramePr>
        <p:xfrm>
          <a:off x="2131914" y="3877393"/>
          <a:ext cx="7392769" cy="947914"/>
        </p:xfrm>
        <a:graphic>
          <a:graphicData uri="http://schemas.openxmlformats.org/presentationml/2006/ole">
            <mc:AlternateContent xmlns:mc="http://schemas.openxmlformats.org/markup-compatibility/2006">
              <mc:Choice xmlns:v="urn:schemas-microsoft-com:vml" Requires="v">
                <p:oleObj spid="_x0000_s158043" r:id="rId11" imgW="72542400" imgH="9753600" progId="Equation.3">
                  <p:embed/>
                </p:oleObj>
              </mc:Choice>
              <mc:Fallback>
                <p:oleObj r:id="rId11" imgW="72542400" imgH="9753600" progId="Equation.3">
                  <p:embed/>
                  <p:pic>
                    <p:nvPicPr>
                      <p:cNvPr id="0" name="图片 3098" descr="image746"/>
                      <p:cNvPicPr/>
                      <p:nvPr/>
                    </p:nvPicPr>
                    <p:blipFill>
                      <a:blip r:embed="rId12"/>
                      <a:stretch>
                        <a:fillRect/>
                      </a:stretch>
                    </p:blipFill>
                    <p:spPr>
                      <a:xfrm>
                        <a:off x="2131914" y="3877393"/>
                        <a:ext cx="7392769" cy="947914"/>
                      </a:xfrm>
                      <a:prstGeom prst="rect">
                        <a:avLst/>
                      </a:prstGeom>
                      <a:noFill/>
                      <a:ln w="38100">
                        <a:noFill/>
                      </a:ln>
                    </p:spPr>
                  </p:pic>
                </p:oleObj>
              </mc:Fallback>
            </mc:AlternateContent>
          </a:graphicData>
        </a:graphic>
      </p:graphicFrame>
      <p:sp>
        <p:nvSpPr>
          <p:cNvPr id="104456" name="文本框 104455"/>
          <p:cNvSpPr txBox="1"/>
          <p:nvPr/>
        </p:nvSpPr>
        <p:spPr>
          <a:xfrm>
            <a:off x="2208128" y="762141"/>
            <a:ext cx="1676710" cy="521970"/>
          </a:xfrm>
          <a:prstGeom prst="rect">
            <a:avLst/>
          </a:prstGeom>
          <a:noFill/>
          <a:ln w="9525">
            <a:noFill/>
          </a:ln>
        </p:spPr>
        <p:txBody>
          <a:bodyPr>
            <a:spAutoFit/>
          </a:bodyPr>
          <a:lstStyle/>
          <a:p>
            <a:pPr>
              <a:spcBef>
                <a:spcPct val="50000"/>
              </a:spcBef>
            </a:pPr>
            <a:r>
              <a:rPr lang="zh-CN" altLang="en-US" sz="2800" b="1" dirty="0">
                <a:solidFill>
                  <a:schemeClr val="accent2"/>
                </a:solidFill>
                <a:latin typeface="Tahoma" panose="020B0604030504040204" pitchFamily="2" charset="0"/>
                <a:ea typeface="宋体" panose="02010600030101010101" pitchFamily="2" charset="-122"/>
              </a:rPr>
              <a:t>注意：</a:t>
            </a:r>
            <a:endParaRPr lang="zh-CN" altLang="en-US" sz="2800" b="1">
              <a:solidFill>
                <a:schemeClr val="accent2"/>
              </a:solidFill>
              <a:latin typeface="Tahoma" panose="020B0604030504040204" pitchFamily="2" charset="0"/>
              <a:ea typeface="宋体" panose="02010600030101010101" pitchFamily="2" charset="-122"/>
            </a:endParaRPr>
          </a:p>
        </p:txBody>
      </p:sp>
    </p:spTree>
  </p:cSld>
  <p:clrMapOvr>
    <a:masterClrMapping/>
  </p:clrMapOvr>
  <p:transition>
    <p:random/>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474" name="对象 105473"/>
          <p:cNvGraphicFramePr/>
          <p:nvPr/>
        </p:nvGraphicFramePr>
        <p:xfrm>
          <a:off x="2284342" y="609713"/>
          <a:ext cx="7573777" cy="19054"/>
        </p:xfrm>
        <a:graphic>
          <a:graphicData uri="http://schemas.openxmlformats.org/presentationml/2006/ole">
            <mc:AlternateContent xmlns:mc="http://schemas.openxmlformats.org/markup-compatibility/2006">
              <mc:Choice xmlns:v="urn:schemas-microsoft-com:vml" Requires="v">
                <p:oleObj spid="_x0000_s159471" r:id="rId3" imgW="10096500" imgH="24765" progId="">
                  <p:embed/>
                </p:oleObj>
              </mc:Choice>
              <mc:Fallback>
                <p:oleObj r:id="rId3" imgW="10096500" imgH="24765" progId="">
                  <p:embed/>
                  <p:pic>
                    <p:nvPicPr>
                      <p:cNvPr id="0" name="图片 3097" descr="image747"/>
                      <p:cNvPicPr/>
                      <p:nvPr/>
                    </p:nvPicPr>
                    <p:blipFill>
                      <a:blip r:embed="rId4"/>
                      <a:stretch>
                        <a:fillRect/>
                      </a:stretch>
                    </p:blipFill>
                    <p:spPr>
                      <a:xfrm>
                        <a:off x="2284342" y="609713"/>
                        <a:ext cx="7573777" cy="19054"/>
                      </a:xfrm>
                      <a:prstGeom prst="rect">
                        <a:avLst/>
                      </a:prstGeom>
                      <a:noFill/>
                      <a:ln w="38100">
                        <a:noFill/>
                      </a:ln>
                    </p:spPr>
                  </p:pic>
                </p:oleObj>
              </mc:Fallback>
            </mc:AlternateContent>
          </a:graphicData>
        </a:graphic>
      </p:graphicFrame>
      <p:sp>
        <p:nvSpPr>
          <p:cNvPr id="105476" name="文本框 105475"/>
          <p:cNvSpPr txBox="1"/>
          <p:nvPr/>
        </p:nvSpPr>
        <p:spPr>
          <a:xfrm>
            <a:off x="2131914" y="621482"/>
            <a:ext cx="3124779" cy="584775"/>
          </a:xfrm>
          <a:prstGeom prst="rect">
            <a:avLst/>
          </a:prstGeom>
          <a:noFill/>
          <a:ln w="9525">
            <a:noFill/>
          </a:ln>
        </p:spPr>
        <p:txBody>
          <a:bodyPr>
            <a:spAutoFit/>
          </a:bodyPr>
          <a:lstStyle/>
          <a:p>
            <a:pPr>
              <a:spcBef>
                <a:spcPct val="50000"/>
              </a:spcBef>
            </a:pPr>
            <a:r>
              <a:rPr lang="en-US" altLang="zh-CN" sz="3200" b="1" dirty="0" smtClean="0">
                <a:solidFill>
                  <a:srgbClr val="FF0066"/>
                </a:solidFill>
                <a:latin typeface="Times New Roman" panose="02020603050405020304" pitchFamily="18" charset="0"/>
                <a:ea typeface="宋体" panose="02010600030101010101" pitchFamily="2" charset="-122"/>
              </a:rPr>
              <a:t>2</a:t>
            </a:r>
            <a:r>
              <a:rPr lang="zh-CN" altLang="en-US" sz="3200" b="1" dirty="0" smtClean="0">
                <a:solidFill>
                  <a:srgbClr val="FF0066"/>
                </a:solidFill>
                <a:latin typeface="Times New Roman" panose="02020603050405020304" pitchFamily="18" charset="0"/>
                <a:ea typeface="宋体" panose="02010600030101010101" pitchFamily="2" charset="-122"/>
              </a:rPr>
              <a:t>、矩</a:t>
            </a:r>
            <a:r>
              <a:rPr lang="zh-CN" altLang="en-US" sz="3200" b="1" dirty="0">
                <a:solidFill>
                  <a:srgbClr val="FF0066"/>
                </a:solidFill>
                <a:latin typeface="Times New Roman" panose="02020603050405020304" pitchFamily="18" charset="0"/>
                <a:ea typeface="宋体" panose="02010600030101010101" pitchFamily="2" charset="-122"/>
              </a:rPr>
              <a:t>估计</a:t>
            </a:r>
          </a:p>
        </p:txBody>
      </p:sp>
      <p:graphicFrame>
        <p:nvGraphicFramePr>
          <p:cNvPr id="105477" name="对象 105476"/>
          <p:cNvGraphicFramePr/>
          <p:nvPr/>
        </p:nvGraphicFramePr>
        <p:xfrm>
          <a:off x="2055700" y="1178143"/>
          <a:ext cx="6554414" cy="490629"/>
        </p:xfrm>
        <a:graphic>
          <a:graphicData uri="http://schemas.openxmlformats.org/presentationml/2006/ole">
            <mc:AlternateContent xmlns:mc="http://schemas.openxmlformats.org/markup-compatibility/2006">
              <mc:Choice xmlns:v="urn:schemas-microsoft-com:vml" Requires="v">
                <p:oleObj spid="_x0000_s159472" r:id="rId5" imgW="62484000" imgH="4876800" progId="Equation.3">
                  <p:embed/>
                </p:oleObj>
              </mc:Choice>
              <mc:Fallback>
                <p:oleObj r:id="rId5" imgW="62484000" imgH="4876800" progId="Equation.3">
                  <p:embed/>
                  <p:pic>
                    <p:nvPicPr>
                      <p:cNvPr id="0" name="图片 3121" descr="image748"/>
                      <p:cNvPicPr/>
                      <p:nvPr/>
                    </p:nvPicPr>
                    <p:blipFill>
                      <a:blip r:embed="rId6"/>
                      <a:stretch>
                        <a:fillRect/>
                      </a:stretch>
                    </p:blipFill>
                    <p:spPr>
                      <a:xfrm>
                        <a:off x="2055700" y="1178143"/>
                        <a:ext cx="6554414" cy="490629"/>
                      </a:xfrm>
                      <a:prstGeom prst="rect">
                        <a:avLst/>
                      </a:prstGeom>
                      <a:noFill/>
                      <a:ln w="38100">
                        <a:noFill/>
                      </a:ln>
                    </p:spPr>
                  </p:pic>
                </p:oleObj>
              </mc:Fallback>
            </mc:AlternateContent>
          </a:graphicData>
        </a:graphic>
      </p:graphicFrame>
      <p:graphicFrame>
        <p:nvGraphicFramePr>
          <p:cNvPr id="105478" name="对象 105477"/>
          <p:cNvGraphicFramePr/>
          <p:nvPr/>
        </p:nvGraphicFramePr>
        <p:xfrm>
          <a:off x="2055700" y="3532842"/>
          <a:ext cx="4010768" cy="506506"/>
        </p:xfrm>
        <a:graphic>
          <a:graphicData uri="http://schemas.openxmlformats.org/presentationml/2006/ole">
            <mc:AlternateContent xmlns:mc="http://schemas.openxmlformats.org/markup-compatibility/2006">
              <mc:Choice xmlns:v="urn:schemas-microsoft-com:vml" Requires="v">
                <p:oleObj spid="_x0000_s159473" r:id="rId7" imgW="41148000" imgH="5486400" progId="Equation.3">
                  <p:embed/>
                </p:oleObj>
              </mc:Choice>
              <mc:Fallback>
                <p:oleObj r:id="rId7" imgW="41148000" imgH="5486400" progId="Equation.3">
                  <p:embed/>
                  <p:pic>
                    <p:nvPicPr>
                      <p:cNvPr id="0" name="图片 3120" descr="image749"/>
                      <p:cNvPicPr/>
                      <p:nvPr/>
                    </p:nvPicPr>
                    <p:blipFill>
                      <a:blip r:embed="rId8"/>
                      <a:stretch>
                        <a:fillRect/>
                      </a:stretch>
                    </p:blipFill>
                    <p:spPr>
                      <a:xfrm>
                        <a:off x="2055700" y="3532842"/>
                        <a:ext cx="4010768" cy="506506"/>
                      </a:xfrm>
                      <a:prstGeom prst="rect">
                        <a:avLst/>
                      </a:prstGeom>
                      <a:noFill/>
                      <a:ln w="38100">
                        <a:noFill/>
                      </a:ln>
                    </p:spPr>
                  </p:pic>
                </p:oleObj>
              </mc:Fallback>
            </mc:AlternateContent>
          </a:graphicData>
        </a:graphic>
      </p:graphicFrame>
      <p:graphicFrame>
        <p:nvGraphicFramePr>
          <p:cNvPr id="105479" name="对象 105478"/>
          <p:cNvGraphicFramePr/>
          <p:nvPr/>
        </p:nvGraphicFramePr>
        <p:xfrm>
          <a:off x="2089044" y="4083806"/>
          <a:ext cx="6009800" cy="641469"/>
        </p:xfrm>
        <a:graphic>
          <a:graphicData uri="http://schemas.openxmlformats.org/presentationml/2006/ole">
            <mc:AlternateContent xmlns:mc="http://schemas.openxmlformats.org/markup-compatibility/2006">
              <mc:Choice xmlns:v="urn:schemas-microsoft-com:vml" Requires="v">
                <p:oleObj spid="_x0000_s159474" r:id="rId9" imgW="53644800" imgH="5791200" progId="Equation.3">
                  <p:embed/>
                </p:oleObj>
              </mc:Choice>
              <mc:Fallback>
                <p:oleObj r:id="rId9" imgW="53644800" imgH="5791200" progId="Equation.3">
                  <p:embed/>
                  <p:pic>
                    <p:nvPicPr>
                      <p:cNvPr id="0" name="图片 3119" descr="image750"/>
                      <p:cNvPicPr/>
                      <p:nvPr/>
                    </p:nvPicPr>
                    <p:blipFill>
                      <a:blip r:embed="rId10"/>
                      <a:stretch>
                        <a:fillRect/>
                      </a:stretch>
                    </p:blipFill>
                    <p:spPr>
                      <a:xfrm>
                        <a:off x="2089044" y="4083806"/>
                        <a:ext cx="6009800" cy="641469"/>
                      </a:xfrm>
                      <a:prstGeom prst="rect">
                        <a:avLst/>
                      </a:prstGeom>
                      <a:noFill/>
                      <a:ln w="38100">
                        <a:noFill/>
                      </a:ln>
                    </p:spPr>
                  </p:pic>
                </p:oleObj>
              </mc:Fallback>
            </mc:AlternateContent>
          </a:graphicData>
        </a:graphic>
      </p:graphicFrame>
      <p:graphicFrame>
        <p:nvGraphicFramePr>
          <p:cNvPr id="105480" name="对象 105479"/>
          <p:cNvGraphicFramePr/>
          <p:nvPr/>
        </p:nvGraphicFramePr>
        <p:xfrm>
          <a:off x="6753046" y="5182560"/>
          <a:ext cx="3518551" cy="1136860"/>
        </p:xfrm>
        <a:graphic>
          <a:graphicData uri="http://schemas.openxmlformats.org/presentationml/2006/ole">
            <mc:AlternateContent xmlns:mc="http://schemas.openxmlformats.org/markup-compatibility/2006">
              <mc:Choice xmlns:v="urn:schemas-microsoft-com:vml" Requires="v">
                <p:oleObj spid="_x0000_s159475" r:id="rId11" imgW="32004000" imgH="10363200" progId="Equation.3">
                  <p:embed/>
                </p:oleObj>
              </mc:Choice>
              <mc:Fallback>
                <p:oleObj r:id="rId11" imgW="32004000" imgH="10363200" progId="Equation.3">
                  <p:embed/>
                  <p:pic>
                    <p:nvPicPr>
                      <p:cNvPr id="0" name="图片 3118" descr="image751"/>
                      <p:cNvPicPr/>
                      <p:nvPr/>
                    </p:nvPicPr>
                    <p:blipFill>
                      <a:blip r:embed="rId12"/>
                      <a:stretch>
                        <a:fillRect/>
                      </a:stretch>
                    </p:blipFill>
                    <p:spPr>
                      <a:xfrm>
                        <a:off x="6753046" y="5182560"/>
                        <a:ext cx="3518551" cy="1136860"/>
                      </a:xfrm>
                      <a:prstGeom prst="rect">
                        <a:avLst/>
                      </a:prstGeom>
                      <a:noFill/>
                      <a:ln w="38100">
                        <a:noFill/>
                      </a:ln>
                    </p:spPr>
                  </p:pic>
                </p:oleObj>
              </mc:Fallback>
            </mc:AlternateContent>
          </a:graphicData>
        </a:graphic>
      </p:graphicFrame>
      <p:graphicFrame>
        <p:nvGraphicFramePr>
          <p:cNvPr id="105484" name="对象 105483"/>
          <p:cNvGraphicFramePr/>
          <p:nvPr/>
        </p:nvGraphicFramePr>
        <p:xfrm>
          <a:off x="2370083" y="2362637"/>
          <a:ext cx="5858960" cy="482689"/>
        </p:xfrm>
        <a:graphic>
          <a:graphicData uri="http://schemas.openxmlformats.org/presentationml/2006/ole">
            <mc:AlternateContent xmlns:mc="http://schemas.openxmlformats.org/markup-compatibility/2006">
              <mc:Choice xmlns:v="urn:schemas-microsoft-com:vml" Requires="v">
                <p:oleObj spid="_x0000_s159476" r:id="rId13" imgW="55778400" imgH="4876800" progId="Equation.3">
                  <p:embed/>
                </p:oleObj>
              </mc:Choice>
              <mc:Fallback>
                <p:oleObj r:id="rId13" imgW="55778400" imgH="4876800" progId="Equation.3">
                  <p:embed/>
                  <p:pic>
                    <p:nvPicPr>
                      <p:cNvPr id="0" name="图片 3088" descr="image752"/>
                      <p:cNvPicPr/>
                      <p:nvPr/>
                    </p:nvPicPr>
                    <p:blipFill>
                      <a:blip r:embed="rId14"/>
                      <a:stretch>
                        <a:fillRect/>
                      </a:stretch>
                    </p:blipFill>
                    <p:spPr>
                      <a:xfrm>
                        <a:off x="2370083" y="2362637"/>
                        <a:ext cx="5858960" cy="482689"/>
                      </a:xfrm>
                      <a:prstGeom prst="rect">
                        <a:avLst/>
                      </a:prstGeom>
                      <a:noFill/>
                      <a:ln w="38100">
                        <a:noFill/>
                      </a:ln>
                    </p:spPr>
                  </p:pic>
                </p:oleObj>
              </mc:Fallback>
            </mc:AlternateContent>
          </a:graphicData>
        </a:graphic>
      </p:graphicFrame>
      <p:graphicFrame>
        <p:nvGraphicFramePr>
          <p:cNvPr id="105485" name="对象 105484"/>
          <p:cNvGraphicFramePr/>
          <p:nvPr/>
        </p:nvGraphicFramePr>
        <p:xfrm>
          <a:off x="2166845" y="4806253"/>
          <a:ext cx="5917709" cy="604949"/>
        </p:xfrm>
        <a:graphic>
          <a:graphicData uri="http://schemas.openxmlformats.org/presentationml/2006/ole">
            <mc:AlternateContent xmlns:mc="http://schemas.openxmlformats.org/markup-compatibility/2006">
              <mc:Choice xmlns:v="urn:schemas-microsoft-com:vml" Requires="v">
                <p:oleObj spid="_x0000_s159477" r:id="rId15" imgW="53644800" imgH="5486400" progId="Equation.3">
                  <p:embed/>
                </p:oleObj>
              </mc:Choice>
              <mc:Fallback>
                <p:oleObj r:id="rId15" imgW="53644800" imgH="5486400" progId="Equation.3">
                  <p:embed/>
                  <p:pic>
                    <p:nvPicPr>
                      <p:cNvPr id="0" name="图片 3087" descr="image753"/>
                      <p:cNvPicPr/>
                      <p:nvPr/>
                    </p:nvPicPr>
                    <p:blipFill>
                      <a:blip r:embed="rId16"/>
                      <a:stretch>
                        <a:fillRect/>
                      </a:stretch>
                    </p:blipFill>
                    <p:spPr>
                      <a:xfrm>
                        <a:off x="2166845" y="4806253"/>
                        <a:ext cx="5917709" cy="604949"/>
                      </a:xfrm>
                      <a:prstGeom prst="rect">
                        <a:avLst/>
                      </a:prstGeom>
                      <a:noFill/>
                      <a:ln w="38100">
                        <a:noFill/>
                      </a:ln>
                    </p:spPr>
                  </p:pic>
                </p:oleObj>
              </mc:Fallback>
            </mc:AlternateContent>
          </a:graphicData>
        </a:graphic>
      </p:graphicFrame>
      <p:graphicFrame>
        <p:nvGraphicFramePr>
          <p:cNvPr id="105487" name="对象 105486"/>
          <p:cNvGraphicFramePr/>
          <p:nvPr/>
        </p:nvGraphicFramePr>
        <p:xfrm>
          <a:off x="4494551" y="1752925"/>
          <a:ext cx="2446791" cy="528736"/>
        </p:xfrm>
        <a:graphic>
          <a:graphicData uri="http://schemas.openxmlformats.org/presentationml/2006/ole">
            <mc:AlternateContent xmlns:mc="http://schemas.openxmlformats.org/markup-compatibility/2006">
              <mc:Choice xmlns:v="urn:schemas-microsoft-com:vml" Requires="v">
                <p:oleObj spid="_x0000_s159478" r:id="rId17" imgW="24384000" imgH="5486400" progId="Equation.3">
                  <p:embed/>
                </p:oleObj>
              </mc:Choice>
              <mc:Fallback>
                <p:oleObj r:id="rId17" imgW="24384000" imgH="5486400" progId="Equation.3">
                  <p:embed/>
                  <p:pic>
                    <p:nvPicPr>
                      <p:cNvPr id="0" name="图片 3090" descr="image754"/>
                      <p:cNvPicPr/>
                      <p:nvPr/>
                    </p:nvPicPr>
                    <p:blipFill>
                      <a:blip r:embed="rId18"/>
                      <a:stretch>
                        <a:fillRect/>
                      </a:stretch>
                    </p:blipFill>
                    <p:spPr>
                      <a:xfrm>
                        <a:off x="4494551" y="1752925"/>
                        <a:ext cx="2446791" cy="528736"/>
                      </a:xfrm>
                      <a:prstGeom prst="rect">
                        <a:avLst/>
                      </a:prstGeom>
                      <a:noFill/>
                      <a:ln w="38100">
                        <a:noFill/>
                      </a:ln>
                    </p:spPr>
                  </p:pic>
                </p:oleObj>
              </mc:Fallback>
            </mc:AlternateContent>
          </a:graphicData>
        </a:graphic>
      </p:graphicFrame>
      <p:graphicFrame>
        <p:nvGraphicFramePr>
          <p:cNvPr id="105488" name="对象 105487"/>
          <p:cNvGraphicFramePr/>
          <p:nvPr/>
        </p:nvGraphicFramePr>
        <p:xfrm>
          <a:off x="3109995" y="2972350"/>
          <a:ext cx="4911047" cy="579545"/>
        </p:xfrm>
        <a:graphic>
          <a:graphicData uri="http://schemas.openxmlformats.org/presentationml/2006/ole">
            <mc:AlternateContent xmlns:mc="http://schemas.openxmlformats.org/markup-compatibility/2006">
              <mc:Choice xmlns:v="urn:schemas-microsoft-com:vml" Requires="v">
                <p:oleObj spid="_x0000_s159479" r:id="rId19" imgW="43891200" imgH="5486400" progId="Equation.3">
                  <p:embed/>
                </p:oleObj>
              </mc:Choice>
              <mc:Fallback>
                <p:oleObj r:id="rId19" imgW="43891200" imgH="5486400" progId="Equation.3">
                  <p:embed/>
                  <p:pic>
                    <p:nvPicPr>
                      <p:cNvPr id="0" name="图片 3086" descr="image755"/>
                      <p:cNvPicPr/>
                      <p:nvPr/>
                    </p:nvPicPr>
                    <p:blipFill>
                      <a:blip r:embed="rId20"/>
                      <a:stretch>
                        <a:fillRect/>
                      </a:stretch>
                    </p:blipFill>
                    <p:spPr>
                      <a:xfrm>
                        <a:off x="3109995" y="2972350"/>
                        <a:ext cx="4911047" cy="579545"/>
                      </a:xfrm>
                      <a:prstGeom prst="rect">
                        <a:avLst/>
                      </a:prstGeom>
                      <a:noFill/>
                      <a:ln w="38100">
                        <a:noFill/>
                      </a:ln>
                    </p:spPr>
                  </p:pic>
                </p:oleObj>
              </mc:Fallback>
            </mc:AlternateContent>
          </a:graphicData>
        </a:graphic>
      </p:graphicFrame>
      <p:graphicFrame>
        <p:nvGraphicFramePr>
          <p:cNvPr id="105489" name="对象 105488"/>
          <p:cNvGraphicFramePr/>
          <p:nvPr/>
        </p:nvGraphicFramePr>
        <p:xfrm>
          <a:off x="6052178" y="3505849"/>
          <a:ext cx="4052050" cy="525560"/>
        </p:xfrm>
        <a:graphic>
          <a:graphicData uri="http://schemas.openxmlformats.org/presentationml/2006/ole">
            <mc:AlternateContent xmlns:mc="http://schemas.openxmlformats.org/markup-compatibility/2006">
              <mc:Choice xmlns:v="urn:schemas-microsoft-com:vml" Requires="v">
                <p:oleObj spid="_x0000_s159480" r:id="rId21" imgW="42062400" imgH="5486400" progId="Equation.3">
                  <p:embed/>
                </p:oleObj>
              </mc:Choice>
              <mc:Fallback>
                <p:oleObj r:id="rId21" imgW="42062400" imgH="5486400" progId="Equation.3">
                  <p:embed/>
                  <p:pic>
                    <p:nvPicPr>
                      <p:cNvPr id="0" name="图片 3095" descr="image756"/>
                      <p:cNvPicPr/>
                      <p:nvPr/>
                    </p:nvPicPr>
                    <p:blipFill>
                      <a:blip r:embed="rId22"/>
                      <a:stretch>
                        <a:fillRect/>
                      </a:stretch>
                    </p:blipFill>
                    <p:spPr>
                      <a:xfrm>
                        <a:off x="6052178" y="3505849"/>
                        <a:ext cx="4052050" cy="525560"/>
                      </a:xfrm>
                      <a:prstGeom prst="rect">
                        <a:avLst/>
                      </a:prstGeom>
                      <a:noFill/>
                      <a:ln w="38100">
                        <a:noFill/>
                      </a:ln>
                    </p:spPr>
                  </p:pic>
                </p:oleObj>
              </mc:Fallback>
            </mc:AlternateContent>
          </a:graphicData>
        </a:graphic>
      </p:graphicFrame>
      <p:graphicFrame>
        <p:nvGraphicFramePr>
          <p:cNvPr id="2" name="对象 1"/>
          <p:cNvGraphicFramePr/>
          <p:nvPr/>
        </p:nvGraphicFramePr>
        <p:xfrm>
          <a:off x="2284095" y="5411470"/>
          <a:ext cx="4286250" cy="582930"/>
        </p:xfrm>
        <a:graphic>
          <a:graphicData uri="http://schemas.openxmlformats.org/presentationml/2006/ole">
            <mc:AlternateContent xmlns:mc="http://schemas.openxmlformats.org/markup-compatibility/2006">
              <mc:Choice xmlns:v="urn:schemas-microsoft-com:vml" Requires="v">
                <p:oleObj spid="_x0000_s159481" r:id="rId23" imgW="63703200" imgH="8229600" progId="Equation.3">
                  <p:embed/>
                </p:oleObj>
              </mc:Choice>
              <mc:Fallback>
                <p:oleObj r:id="rId23" imgW="63703200" imgH="8229600" progId="Equation.3">
                  <p:embed/>
                  <p:pic>
                    <p:nvPicPr>
                      <p:cNvPr id="0" name="图片 2" descr="image757"/>
                      <p:cNvPicPr/>
                      <p:nvPr/>
                    </p:nvPicPr>
                    <p:blipFill>
                      <a:blip r:embed="rId24"/>
                      <a:stretch>
                        <a:fillRect/>
                      </a:stretch>
                    </p:blipFill>
                    <p:spPr>
                      <a:xfrm>
                        <a:off x="2284095" y="5411470"/>
                        <a:ext cx="4286250" cy="582930"/>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20" name="内容占位符 60419" descr="Rectangle: Click to edit Master text styles&#10;Second level&#10;Third level&#10;Fourth level&#10;Fifth level"/>
          <p:cNvGraphicFramePr>
            <a:graphicFrameLocks noGrp="1"/>
          </p:cNvGraphicFramePr>
          <p:nvPr>
            <p:ph sz="half" idx="2"/>
          </p:nvPr>
        </p:nvGraphicFramePr>
        <p:xfrm>
          <a:off x="1699260" y="996950"/>
          <a:ext cx="4471035" cy="887095"/>
        </p:xfrm>
        <a:graphic>
          <a:graphicData uri="http://schemas.openxmlformats.org/presentationml/2006/ole">
            <mc:AlternateContent xmlns:mc="http://schemas.openxmlformats.org/markup-compatibility/2006">
              <mc:Choice xmlns:v="urn:schemas-microsoft-com:vml" Requires="v">
                <p:oleObj spid="_x0000_s16727" r:id="rId3" imgW="61264800" imgH="14935200" progId="Equation.3">
                  <p:embed/>
                </p:oleObj>
              </mc:Choice>
              <mc:Fallback>
                <p:oleObj r:id="rId3" imgW="61264800" imgH="14935200" progId="Equation.3">
                  <p:embed/>
                  <p:pic>
                    <p:nvPicPr>
                      <p:cNvPr id="0" name="图片 3117" descr="image45"/>
                      <p:cNvPicPr/>
                      <p:nvPr/>
                    </p:nvPicPr>
                    <p:blipFill>
                      <a:blip r:embed="rId4"/>
                      <a:stretch>
                        <a:fillRect/>
                      </a:stretch>
                    </p:blipFill>
                    <p:spPr>
                      <a:xfrm>
                        <a:off x="1699260" y="996950"/>
                        <a:ext cx="4471035" cy="887095"/>
                      </a:xfrm>
                      <a:prstGeom prst="rect">
                        <a:avLst/>
                      </a:prstGeom>
                      <a:noFill/>
                      <a:ln w="38100">
                        <a:noFill/>
                      </a:ln>
                    </p:spPr>
                  </p:pic>
                </p:oleObj>
              </mc:Fallback>
            </mc:AlternateContent>
          </a:graphicData>
        </a:graphic>
      </p:graphicFrame>
      <p:graphicFrame>
        <p:nvGraphicFramePr>
          <p:cNvPr id="60421" name="对象 60420"/>
          <p:cNvGraphicFramePr/>
          <p:nvPr/>
        </p:nvGraphicFramePr>
        <p:xfrm>
          <a:off x="2746072" y="2099489"/>
          <a:ext cx="7670633" cy="598598"/>
        </p:xfrm>
        <a:graphic>
          <a:graphicData uri="http://schemas.openxmlformats.org/presentationml/2006/ole">
            <mc:AlternateContent xmlns:mc="http://schemas.openxmlformats.org/markup-compatibility/2006">
              <mc:Choice xmlns:v="urn:schemas-microsoft-com:vml" Requires="v">
                <p:oleObj spid="_x0000_s16728" r:id="rId5" imgW="77724000" imgH="6096000" progId="Equation.3">
                  <p:embed/>
                </p:oleObj>
              </mc:Choice>
              <mc:Fallback>
                <p:oleObj r:id="rId5" imgW="77724000" imgH="6096000" progId="Equation.3">
                  <p:embed/>
                  <p:pic>
                    <p:nvPicPr>
                      <p:cNvPr id="0" name="图片 3118" descr="image46"/>
                      <p:cNvPicPr/>
                      <p:nvPr/>
                    </p:nvPicPr>
                    <p:blipFill>
                      <a:blip r:embed="rId6"/>
                      <a:stretch>
                        <a:fillRect/>
                      </a:stretch>
                    </p:blipFill>
                    <p:spPr>
                      <a:xfrm>
                        <a:off x="2746072" y="2099489"/>
                        <a:ext cx="7670633" cy="598598"/>
                      </a:xfrm>
                      <a:prstGeom prst="rect">
                        <a:avLst/>
                      </a:prstGeom>
                      <a:noFill/>
                      <a:ln w="38100">
                        <a:noFill/>
                      </a:ln>
                    </p:spPr>
                  </p:pic>
                </p:oleObj>
              </mc:Fallback>
            </mc:AlternateContent>
          </a:graphicData>
        </a:graphic>
      </p:graphicFrame>
      <p:graphicFrame>
        <p:nvGraphicFramePr>
          <p:cNvPr id="60422" name="对象 60421"/>
          <p:cNvGraphicFramePr/>
          <p:nvPr/>
        </p:nvGraphicFramePr>
        <p:xfrm>
          <a:off x="2746375" y="2858135"/>
          <a:ext cx="3782060" cy="884555"/>
        </p:xfrm>
        <a:graphic>
          <a:graphicData uri="http://schemas.openxmlformats.org/presentationml/2006/ole">
            <mc:AlternateContent xmlns:mc="http://schemas.openxmlformats.org/markup-compatibility/2006">
              <mc:Choice xmlns:v="urn:schemas-microsoft-com:vml" Requires="v">
                <p:oleObj spid="_x0000_s16729" r:id="rId7" imgW="47244000" imgH="14935200" progId="Equation.3">
                  <p:embed/>
                </p:oleObj>
              </mc:Choice>
              <mc:Fallback>
                <p:oleObj r:id="rId7" imgW="47244000" imgH="14935200" progId="Equation.3">
                  <p:embed/>
                  <p:pic>
                    <p:nvPicPr>
                      <p:cNvPr id="0" name="图片 3119" descr="image47"/>
                      <p:cNvPicPr/>
                      <p:nvPr/>
                    </p:nvPicPr>
                    <p:blipFill>
                      <a:blip r:embed="rId8"/>
                      <a:stretch>
                        <a:fillRect/>
                      </a:stretch>
                    </p:blipFill>
                    <p:spPr>
                      <a:xfrm>
                        <a:off x="2746375" y="2858135"/>
                        <a:ext cx="3782060" cy="884555"/>
                      </a:xfrm>
                      <a:prstGeom prst="rect">
                        <a:avLst/>
                      </a:prstGeom>
                      <a:noFill/>
                      <a:ln w="38100">
                        <a:noFill/>
                      </a:ln>
                    </p:spPr>
                  </p:pic>
                </p:oleObj>
              </mc:Fallback>
            </mc:AlternateContent>
          </a:graphicData>
        </a:graphic>
      </p:graphicFrame>
      <p:graphicFrame>
        <p:nvGraphicFramePr>
          <p:cNvPr id="60423" name="对象 60422"/>
          <p:cNvGraphicFramePr/>
          <p:nvPr/>
        </p:nvGraphicFramePr>
        <p:xfrm>
          <a:off x="2746086" y="4004234"/>
          <a:ext cx="1244830" cy="986020"/>
        </p:xfrm>
        <a:graphic>
          <a:graphicData uri="http://schemas.openxmlformats.org/presentationml/2006/ole">
            <mc:AlternateContent xmlns:mc="http://schemas.openxmlformats.org/markup-compatibility/2006">
              <mc:Choice xmlns:v="urn:schemas-microsoft-com:vml" Requires="v">
                <p:oleObj spid="_x0000_s16730" r:id="rId9" imgW="11887200" imgH="9448800" progId="Equation.3">
                  <p:embed/>
                </p:oleObj>
              </mc:Choice>
              <mc:Fallback>
                <p:oleObj r:id="rId9" imgW="11887200" imgH="9448800" progId="Equation.3">
                  <p:embed/>
                  <p:pic>
                    <p:nvPicPr>
                      <p:cNvPr id="0" name="图片 3120" descr="image48"/>
                      <p:cNvPicPr/>
                      <p:nvPr/>
                    </p:nvPicPr>
                    <p:blipFill>
                      <a:blip r:embed="rId10"/>
                      <a:stretch>
                        <a:fillRect/>
                      </a:stretch>
                    </p:blipFill>
                    <p:spPr>
                      <a:xfrm>
                        <a:off x="2746086" y="4004234"/>
                        <a:ext cx="1244830" cy="986020"/>
                      </a:xfrm>
                      <a:prstGeom prst="rect">
                        <a:avLst/>
                      </a:prstGeom>
                      <a:noFill/>
                      <a:ln w="38100">
                        <a:noFill/>
                      </a:ln>
                    </p:spPr>
                  </p:pic>
                </p:oleObj>
              </mc:Fallback>
            </mc:AlternateContent>
          </a:graphicData>
        </a:graphic>
      </p:graphicFrame>
      <p:graphicFrame>
        <p:nvGraphicFramePr>
          <p:cNvPr id="60427" name="对象 60426"/>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16731" r:id="rId11" imgW="10096500" imgH="24765" progId="">
                  <p:embed/>
                </p:oleObj>
              </mc:Choice>
              <mc:Fallback>
                <p:oleObj r:id="rId11" imgW="10096500" imgH="24765" progId="">
                  <p:embed/>
                  <p:pic>
                    <p:nvPicPr>
                      <p:cNvPr id="0" name="图片 3121" descr="image15"/>
                      <p:cNvPicPr/>
                      <p:nvPr/>
                    </p:nvPicPr>
                    <p:blipFill>
                      <a:blip r:embed="rId12"/>
                      <a:stretch>
                        <a:fillRect/>
                      </a:stretch>
                    </p:blipFill>
                    <p:spPr>
                      <a:xfrm>
                        <a:off x="2284342" y="762141"/>
                        <a:ext cx="7573777" cy="19054"/>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0420"/>
                                        </p:tgtEl>
                                        <p:attrNameLst>
                                          <p:attrName>style.visibility</p:attrName>
                                        </p:attrNameLst>
                                      </p:cBhvr>
                                      <p:to>
                                        <p:strVal val="visible"/>
                                      </p:to>
                                    </p:set>
                                    <p:animEffect transition="in" filter="wipe(left)">
                                      <p:cBhvr>
                                        <p:cTn id="7" dur="500"/>
                                        <p:tgtEl>
                                          <p:spTgt spid="604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0421"/>
                                        </p:tgtEl>
                                        <p:attrNameLst>
                                          <p:attrName>style.visibility</p:attrName>
                                        </p:attrNameLst>
                                      </p:cBhvr>
                                      <p:to>
                                        <p:strVal val="visible"/>
                                      </p:to>
                                    </p:set>
                                    <p:animEffect transition="in" filter="wipe(left)">
                                      <p:cBhvr>
                                        <p:cTn id="12" dur="500"/>
                                        <p:tgtEl>
                                          <p:spTgt spid="604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0422"/>
                                        </p:tgtEl>
                                        <p:attrNameLst>
                                          <p:attrName>style.visibility</p:attrName>
                                        </p:attrNameLst>
                                      </p:cBhvr>
                                      <p:to>
                                        <p:strVal val="visible"/>
                                      </p:to>
                                    </p:set>
                                    <p:animEffect transition="in" filter="wipe(left)">
                                      <p:cBhvr>
                                        <p:cTn id="17" dur="500"/>
                                        <p:tgtEl>
                                          <p:spTgt spid="604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0423"/>
                                        </p:tgtEl>
                                        <p:attrNameLst>
                                          <p:attrName>style.visibility</p:attrName>
                                        </p:attrNameLst>
                                      </p:cBhvr>
                                      <p:to>
                                        <p:strVal val="visible"/>
                                      </p:to>
                                    </p:set>
                                    <p:animEffect transition="in" filter="wipe(left)">
                                      <p:cBhvr>
                                        <p:cTn id="22" dur="500"/>
                                        <p:tgtEl>
                                          <p:spTgt spid="60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498" name="对象 106497"/>
          <p:cNvGraphicFramePr/>
          <p:nvPr/>
        </p:nvGraphicFramePr>
        <p:xfrm>
          <a:off x="3046483" y="1330571"/>
          <a:ext cx="4749092" cy="2175278"/>
        </p:xfrm>
        <a:graphic>
          <a:graphicData uri="http://schemas.openxmlformats.org/presentationml/2006/ole">
            <mc:AlternateContent xmlns:mc="http://schemas.openxmlformats.org/markup-compatibility/2006">
              <mc:Choice xmlns:v="urn:schemas-microsoft-com:vml" Requires="v">
                <p:oleObj spid="_x0000_s160087" r:id="rId3" imgW="49377600" imgH="22555200" progId="Equation.3">
                  <p:embed/>
                </p:oleObj>
              </mc:Choice>
              <mc:Fallback>
                <p:oleObj r:id="rId3" imgW="49377600" imgH="22555200" progId="Equation.3">
                  <p:embed/>
                  <p:pic>
                    <p:nvPicPr>
                      <p:cNvPr id="0" name="图片 3094" descr="image758"/>
                      <p:cNvPicPr/>
                      <p:nvPr/>
                    </p:nvPicPr>
                    <p:blipFill>
                      <a:blip r:embed="rId4"/>
                      <a:stretch>
                        <a:fillRect/>
                      </a:stretch>
                    </p:blipFill>
                    <p:spPr>
                      <a:xfrm>
                        <a:off x="3046483" y="1330571"/>
                        <a:ext cx="4749092" cy="2175278"/>
                      </a:xfrm>
                      <a:prstGeom prst="rect">
                        <a:avLst/>
                      </a:prstGeom>
                      <a:noFill/>
                      <a:ln w="38100">
                        <a:noFill/>
                      </a:ln>
                    </p:spPr>
                  </p:pic>
                </p:oleObj>
              </mc:Fallback>
            </mc:AlternateContent>
          </a:graphicData>
        </a:graphic>
      </p:graphicFrame>
      <p:graphicFrame>
        <p:nvGraphicFramePr>
          <p:cNvPr id="106499" name="对象 106498"/>
          <p:cNvGraphicFramePr/>
          <p:nvPr/>
        </p:nvGraphicFramePr>
        <p:xfrm>
          <a:off x="2992498" y="4160020"/>
          <a:ext cx="4855474" cy="2170515"/>
        </p:xfrm>
        <a:graphic>
          <a:graphicData uri="http://schemas.openxmlformats.org/presentationml/2006/ole">
            <mc:AlternateContent xmlns:mc="http://schemas.openxmlformats.org/markup-compatibility/2006">
              <mc:Choice xmlns:v="urn:schemas-microsoft-com:vml" Requires="v">
                <p:oleObj spid="_x0000_s160088" r:id="rId5" imgW="51816000" imgH="23164800" progId="Equation.3">
                  <p:embed/>
                </p:oleObj>
              </mc:Choice>
              <mc:Fallback>
                <p:oleObj r:id="rId5" imgW="51816000" imgH="23164800" progId="Equation.3">
                  <p:embed/>
                  <p:pic>
                    <p:nvPicPr>
                      <p:cNvPr id="0" name="图片 3093" descr="image759"/>
                      <p:cNvPicPr/>
                      <p:nvPr/>
                    </p:nvPicPr>
                    <p:blipFill>
                      <a:blip r:embed="rId6"/>
                      <a:stretch>
                        <a:fillRect/>
                      </a:stretch>
                    </p:blipFill>
                    <p:spPr>
                      <a:xfrm>
                        <a:off x="2992498" y="4160020"/>
                        <a:ext cx="4855474" cy="2170515"/>
                      </a:xfrm>
                      <a:prstGeom prst="rect">
                        <a:avLst/>
                      </a:prstGeom>
                      <a:noFill/>
                      <a:ln w="38100">
                        <a:noFill/>
                      </a:ln>
                    </p:spPr>
                  </p:pic>
                </p:oleObj>
              </mc:Fallback>
            </mc:AlternateContent>
          </a:graphicData>
        </a:graphic>
      </p:graphicFrame>
      <p:graphicFrame>
        <p:nvGraphicFramePr>
          <p:cNvPr id="106500" name="对象 106499"/>
          <p:cNvGraphicFramePr/>
          <p:nvPr/>
        </p:nvGraphicFramePr>
        <p:xfrm>
          <a:off x="2204952" y="762141"/>
          <a:ext cx="7929443" cy="560492"/>
        </p:xfrm>
        <a:graphic>
          <a:graphicData uri="http://schemas.openxmlformats.org/presentationml/2006/ole">
            <mc:AlternateContent xmlns:mc="http://schemas.openxmlformats.org/markup-compatibility/2006">
              <mc:Choice xmlns:v="urn:schemas-microsoft-com:vml" Requires="v">
                <p:oleObj spid="_x0000_s160089" r:id="rId7" imgW="74676000" imgH="5486400" progId="Equation.3">
                  <p:embed/>
                </p:oleObj>
              </mc:Choice>
              <mc:Fallback>
                <p:oleObj r:id="rId7" imgW="74676000" imgH="5486400" progId="Equation.3">
                  <p:embed/>
                  <p:pic>
                    <p:nvPicPr>
                      <p:cNvPr id="0" name="图片 3092" descr="image760"/>
                      <p:cNvPicPr/>
                      <p:nvPr/>
                    </p:nvPicPr>
                    <p:blipFill>
                      <a:blip r:embed="rId8"/>
                      <a:stretch>
                        <a:fillRect/>
                      </a:stretch>
                    </p:blipFill>
                    <p:spPr>
                      <a:xfrm>
                        <a:off x="2204952" y="762141"/>
                        <a:ext cx="7929443" cy="560492"/>
                      </a:xfrm>
                      <a:prstGeom prst="rect">
                        <a:avLst/>
                      </a:prstGeom>
                      <a:noFill/>
                      <a:ln w="38100">
                        <a:noFill/>
                      </a:ln>
                    </p:spPr>
                  </p:pic>
                </p:oleObj>
              </mc:Fallback>
            </mc:AlternateContent>
          </a:graphicData>
        </a:graphic>
      </p:graphicFrame>
      <p:graphicFrame>
        <p:nvGraphicFramePr>
          <p:cNvPr id="106501" name="对象 106500"/>
          <p:cNvGraphicFramePr/>
          <p:nvPr/>
        </p:nvGraphicFramePr>
        <p:xfrm>
          <a:off x="2284342" y="609713"/>
          <a:ext cx="7573777" cy="19054"/>
        </p:xfrm>
        <a:graphic>
          <a:graphicData uri="http://schemas.openxmlformats.org/presentationml/2006/ole">
            <mc:AlternateContent xmlns:mc="http://schemas.openxmlformats.org/markup-compatibility/2006">
              <mc:Choice xmlns:v="urn:schemas-microsoft-com:vml" Requires="v">
                <p:oleObj spid="_x0000_s160090" r:id="rId9" imgW="10096500" imgH="24765" progId="">
                  <p:embed/>
                </p:oleObj>
              </mc:Choice>
              <mc:Fallback>
                <p:oleObj r:id="rId9" imgW="10096500" imgH="24765" progId="">
                  <p:embed/>
                  <p:pic>
                    <p:nvPicPr>
                      <p:cNvPr id="0" name="图片 3091" descr="image747"/>
                      <p:cNvPicPr/>
                      <p:nvPr/>
                    </p:nvPicPr>
                    <p:blipFill>
                      <a:blip r:embed="rId10"/>
                      <a:stretch>
                        <a:fillRect/>
                      </a:stretch>
                    </p:blipFill>
                    <p:spPr>
                      <a:xfrm>
                        <a:off x="2284342" y="609713"/>
                        <a:ext cx="7573777" cy="19054"/>
                      </a:xfrm>
                      <a:prstGeom prst="rect">
                        <a:avLst/>
                      </a:prstGeom>
                      <a:noFill/>
                      <a:ln w="38100">
                        <a:noFill/>
                      </a:ln>
                    </p:spPr>
                  </p:pic>
                </p:oleObj>
              </mc:Fallback>
            </mc:AlternateContent>
          </a:graphicData>
        </a:graphic>
      </p:graphicFrame>
      <p:graphicFrame>
        <p:nvGraphicFramePr>
          <p:cNvPr id="106503" name="对象 106502"/>
          <p:cNvGraphicFramePr/>
          <p:nvPr/>
        </p:nvGraphicFramePr>
        <p:xfrm>
          <a:off x="2077929" y="3505849"/>
          <a:ext cx="7218111" cy="660522"/>
        </p:xfrm>
        <a:graphic>
          <a:graphicData uri="http://schemas.openxmlformats.org/presentationml/2006/ole">
            <mc:AlternateContent xmlns:mc="http://schemas.openxmlformats.org/markup-compatibility/2006">
              <mc:Choice xmlns:v="urn:schemas-microsoft-com:vml" Requires="v">
                <p:oleObj spid="_x0000_s160091" r:id="rId11" imgW="63398400" imgH="6096000" progId="Equation.3">
                  <p:embed/>
                </p:oleObj>
              </mc:Choice>
              <mc:Fallback>
                <p:oleObj r:id="rId11" imgW="63398400" imgH="6096000" progId="Equation.3">
                  <p:embed/>
                  <p:pic>
                    <p:nvPicPr>
                      <p:cNvPr id="0" name="图片 3117" descr="image761"/>
                      <p:cNvPicPr/>
                      <p:nvPr/>
                    </p:nvPicPr>
                    <p:blipFill>
                      <a:blip r:embed="rId12"/>
                      <a:stretch>
                        <a:fillRect/>
                      </a:stretch>
                    </p:blipFill>
                    <p:spPr>
                      <a:xfrm>
                        <a:off x="2077929" y="3505849"/>
                        <a:ext cx="7218111" cy="660522"/>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对象 107521"/>
          <p:cNvGraphicFramePr/>
          <p:nvPr/>
        </p:nvGraphicFramePr>
        <p:xfrm>
          <a:off x="2284342" y="609713"/>
          <a:ext cx="7573777" cy="19054"/>
        </p:xfrm>
        <a:graphic>
          <a:graphicData uri="http://schemas.openxmlformats.org/presentationml/2006/ole">
            <mc:AlternateContent xmlns:mc="http://schemas.openxmlformats.org/markup-compatibility/2006">
              <mc:Choice xmlns:v="urn:schemas-microsoft-com:vml" Requires="v">
                <p:oleObj spid="_x0000_s161315" r:id="rId3" imgW="10096500" imgH="24765" progId="">
                  <p:embed/>
                </p:oleObj>
              </mc:Choice>
              <mc:Fallback>
                <p:oleObj r:id="rId3" imgW="10096500" imgH="24765" progId="">
                  <p:embed/>
                  <p:pic>
                    <p:nvPicPr>
                      <p:cNvPr id="0" name="图片 3085" descr="image747"/>
                      <p:cNvPicPr/>
                      <p:nvPr/>
                    </p:nvPicPr>
                    <p:blipFill>
                      <a:blip r:embed="rId4"/>
                      <a:stretch>
                        <a:fillRect/>
                      </a:stretch>
                    </p:blipFill>
                    <p:spPr>
                      <a:xfrm>
                        <a:off x="2284342" y="609713"/>
                        <a:ext cx="7573777" cy="19054"/>
                      </a:xfrm>
                      <a:prstGeom prst="rect">
                        <a:avLst/>
                      </a:prstGeom>
                      <a:noFill/>
                      <a:ln w="38100">
                        <a:noFill/>
                      </a:ln>
                    </p:spPr>
                  </p:pic>
                </p:oleObj>
              </mc:Fallback>
            </mc:AlternateContent>
          </a:graphicData>
        </a:graphic>
      </p:graphicFrame>
      <p:graphicFrame>
        <p:nvGraphicFramePr>
          <p:cNvPr id="107524" name="对象 107523"/>
          <p:cNvGraphicFramePr/>
          <p:nvPr/>
        </p:nvGraphicFramePr>
        <p:xfrm>
          <a:off x="2139853" y="914569"/>
          <a:ext cx="6546474" cy="584308"/>
        </p:xfrm>
        <a:graphic>
          <a:graphicData uri="http://schemas.openxmlformats.org/presentationml/2006/ole">
            <mc:AlternateContent xmlns:mc="http://schemas.openxmlformats.org/markup-compatibility/2006">
              <mc:Choice xmlns:v="urn:schemas-microsoft-com:vml" Requires="v">
                <p:oleObj spid="_x0000_s161316" r:id="rId5" imgW="66446400" imgH="6096000" progId="Equation.3">
                  <p:embed/>
                </p:oleObj>
              </mc:Choice>
              <mc:Fallback>
                <p:oleObj r:id="rId5" imgW="66446400" imgH="6096000" progId="Equation.3">
                  <p:embed/>
                  <p:pic>
                    <p:nvPicPr>
                      <p:cNvPr id="0" name="图片 3084" descr="image762"/>
                      <p:cNvPicPr/>
                      <p:nvPr/>
                    </p:nvPicPr>
                    <p:blipFill>
                      <a:blip r:embed="rId6"/>
                      <a:stretch>
                        <a:fillRect/>
                      </a:stretch>
                    </p:blipFill>
                    <p:spPr>
                      <a:xfrm>
                        <a:off x="2139853" y="914569"/>
                        <a:ext cx="6546474" cy="584308"/>
                      </a:xfrm>
                      <a:prstGeom prst="rect">
                        <a:avLst/>
                      </a:prstGeom>
                      <a:noFill/>
                      <a:ln w="38100">
                        <a:noFill/>
                      </a:ln>
                    </p:spPr>
                  </p:pic>
                </p:oleObj>
              </mc:Fallback>
            </mc:AlternateContent>
          </a:graphicData>
        </a:graphic>
      </p:graphicFrame>
      <p:sp>
        <p:nvSpPr>
          <p:cNvPr id="107525" name="文本框 107524"/>
          <p:cNvSpPr txBox="1"/>
          <p:nvPr/>
        </p:nvSpPr>
        <p:spPr>
          <a:xfrm>
            <a:off x="1702718" y="2362637"/>
            <a:ext cx="8584105" cy="953135"/>
          </a:xfrm>
          <a:prstGeom prst="rect">
            <a:avLst/>
          </a:prstGeom>
          <a:noFill/>
          <a:ln w="9525">
            <a:noFill/>
          </a:ln>
        </p:spPr>
        <p:txBody>
          <a:bodyPr wrap="square">
            <a:spAutoFit/>
          </a:bodyPr>
          <a:lstStyle/>
          <a:p>
            <a:pPr>
              <a:spcBef>
                <a:spcPct val="50000"/>
              </a:spcBef>
            </a:pPr>
            <a:r>
              <a:rPr lang="en-US" altLang="zh-CN" sz="2800" b="1" dirty="0">
                <a:latin typeface="Times New Roman" panose="02020603050405020304" pitchFamily="18" charset="0"/>
                <a:ea typeface="宋体" panose="02010600030101010101" pitchFamily="2" charset="-122"/>
              </a:rPr>
              <a:t> </a:t>
            </a:r>
            <a:r>
              <a:rPr lang="en-US" altLang="zh-CN" sz="2800" b="1" dirty="0" smtClean="0">
                <a:latin typeface="Times New Roman" panose="02020603050405020304" pitchFamily="18" charset="0"/>
                <a:ea typeface="宋体" panose="02010600030101010101" pitchFamily="2" charset="-122"/>
              </a:rPr>
              <a:t>   </a:t>
            </a:r>
            <a:r>
              <a:rPr lang="zh-CN" altLang="en-US" sz="2800" b="1" dirty="0" smtClean="0">
                <a:latin typeface="Times New Roman" panose="02020603050405020304" pitchFamily="18" charset="0"/>
                <a:ea typeface="宋体" panose="02010600030101010101" pitchFamily="2" charset="-122"/>
              </a:rPr>
              <a:t>这种</a:t>
            </a:r>
            <a:r>
              <a:rPr lang="zh-CN" altLang="en-US" sz="2800" b="1" dirty="0">
                <a:latin typeface="Times New Roman" panose="02020603050405020304" pitchFamily="18" charset="0"/>
                <a:ea typeface="宋体" panose="02010600030101010101" pitchFamily="2" charset="-122"/>
              </a:rPr>
              <a:t>估计量称为</a:t>
            </a:r>
            <a:r>
              <a:rPr lang="zh-CN" altLang="en-US" sz="2800" b="1" dirty="0">
                <a:solidFill>
                  <a:srgbClr val="FF0066"/>
                </a:solidFill>
                <a:latin typeface="Times New Roman" panose="02020603050405020304" pitchFamily="18" charset="0"/>
                <a:ea typeface="宋体" panose="02010600030101010101" pitchFamily="2" charset="-122"/>
              </a:rPr>
              <a:t>矩估计量</a:t>
            </a:r>
            <a:r>
              <a:rPr lang="zh-CN" altLang="en-US" sz="2800" b="1" dirty="0">
                <a:latin typeface="Times New Roman" panose="02020603050405020304" pitchFamily="18" charset="0"/>
                <a:ea typeface="宋体" panose="02010600030101010101" pitchFamily="2" charset="-122"/>
              </a:rPr>
              <a:t>；矩估计量的观察值称为</a:t>
            </a:r>
            <a:r>
              <a:rPr lang="zh-CN" altLang="en-US" sz="2800" b="1" dirty="0">
                <a:solidFill>
                  <a:srgbClr val="FF0066"/>
                </a:solidFill>
                <a:latin typeface="Times New Roman" panose="02020603050405020304" pitchFamily="18" charset="0"/>
                <a:ea typeface="宋体" panose="02010600030101010101" pitchFamily="2" charset="-122"/>
              </a:rPr>
              <a:t>矩估计值</a:t>
            </a:r>
            <a:r>
              <a:rPr lang="zh-CN" altLang="en-US" sz="2800" b="1" dirty="0">
                <a:latin typeface="Times New Roman" panose="02020603050405020304" pitchFamily="18" charset="0"/>
                <a:ea typeface="宋体" panose="02010600030101010101" pitchFamily="2" charset="-122"/>
              </a:rPr>
              <a:t>。</a:t>
            </a:r>
          </a:p>
        </p:txBody>
      </p:sp>
      <p:sp>
        <p:nvSpPr>
          <p:cNvPr id="107526" name="文本框 107525"/>
          <p:cNvSpPr txBox="1"/>
          <p:nvPr/>
        </p:nvSpPr>
        <p:spPr>
          <a:xfrm>
            <a:off x="1979486" y="3505849"/>
            <a:ext cx="6097129" cy="521970"/>
          </a:xfrm>
          <a:prstGeom prst="rect">
            <a:avLst/>
          </a:prstGeom>
          <a:noFill/>
          <a:ln w="9525">
            <a:noFill/>
          </a:ln>
        </p:spPr>
        <p:txBody>
          <a:bodyPr>
            <a:spAutoFit/>
          </a:bodyPr>
          <a:lstStyle/>
          <a:p>
            <a:pPr>
              <a:spcBef>
                <a:spcPct val="50000"/>
              </a:spcBef>
            </a:pPr>
            <a:r>
              <a:rPr lang="zh-CN" altLang="en-US" sz="2800" b="1" dirty="0">
                <a:solidFill>
                  <a:schemeClr val="accent2"/>
                </a:solidFill>
                <a:latin typeface="Tahoma" panose="020B0604030504040204" pitchFamily="2" charset="0"/>
                <a:ea typeface="宋体" panose="02010600030101010101" pitchFamily="2" charset="-122"/>
              </a:rPr>
              <a:t>矩法原理：</a:t>
            </a:r>
            <a:r>
              <a:rPr lang="zh-CN" altLang="en-US" sz="2800" b="1" dirty="0">
                <a:latin typeface="Tahoma" panose="020B0604030504040204" pitchFamily="2" charset="0"/>
                <a:ea typeface="宋体" panose="02010600030101010101" pitchFamily="2" charset="-122"/>
              </a:rPr>
              <a:t>由辛钦大数定律知</a:t>
            </a:r>
            <a:endParaRPr lang="zh-CN" altLang="en-US" sz="2800" b="1">
              <a:latin typeface="Tahoma" panose="020B0604030504040204" pitchFamily="2" charset="0"/>
              <a:ea typeface="宋体" panose="02010600030101010101" pitchFamily="2" charset="-122"/>
            </a:endParaRPr>
          </a:p>
        </p:txBody>
      </p:sp>
      <p:graphicFrame>
        <p:nvGraphicFramePr>
          <p:cNvPr id="107527" name="对象 107526"/>
          <p:cNvGraphicFramePr/>
          <p:nvPr/>
        </p:nvGraphicFramePr>
        <p:xfrm>
          <a:off x="2463763" y="4350556"/>
          <a:ext cx="2345171" cy="1136860"/>
        </p:xfrm>
        <a:graphic>
          <a:graphicData uri="http://schemas.openxmlformats.org/presentationml/2006/ole">
            <mc:AlternateContent xmlns:mc="http://schemas.openxmlformats.org/markup-compatibility/2006">
              <mc:Choice xmlns:v="urn:schemas-microsoft-com:vml" Requires="v">
                <p:oleObj spid="_x0000_s161317" r:id="rId7" imgW="21336000" imgH="10363200" progId="Equation.3">
                  <p:embed/>
                </p:oleObj>
              </mc:Choice>
              <mc:Fallback>
                <p:oleObj r:id="rId7" imgW="21336000" imgH="10363200" progId="Equation.3">
                  <p:embed/>
                  <p:pic>
                    <p:nvPicPr>
                      <p:cNvPr id="0" name="图片 3083" descr="image763"/>
                      <p:cNvPicPr/>
                      <p:nvPr/>
                    </p:nvPicPr>
                    <p:blipFill>
                      <a:blip r:embed="rId8"/>
                      <a:stretch>
                        <a:fillRect/>
                      </a:stretch>
                    </p:blipFill>
                    <p:spPr>
                      <a:xfrm>
                        <a:off x="2463763" y="4350556"/>
                        <a:ext cx="2345171" cy="1136860"/>
                      </a:xfrm>
                      <a:prstGeom prst="rect">
                        <a:avLst/>
                      </a:prstGeom>
                      <a:noFill/>
                      <a:ln w="38100">
                        <a:noFill/>
                      </a:ln>
                    </p:spPr>
                  </p:pic>
                </p:oleObj>
              </mc:Fallback>
            </mc:AlternateContent>
          </a:graphicData>
        </a:graphic>
      </p:graphicFrame>
      <p:graphicFrame>
        <p:nvGraphicFramePr>
          <p:cNvPr id="107528" name="对象 107527"/>
          <p:cNvGraphicFramePr/>
          <p:nvPr/>
        </p:nvGraphicFramePr>
        <p:xfrm>
          <a:off x="4761301" y="4537915"/>
          <a:ext cx="1486175" cy="720858"/>
        </p:xfrm>
        <a:graphic>
          <a:graphicData uri="http://schemas.openxmlformats.org/presentationml/2006/ole">
            <mc:AlternateContent xmlns:mc="http://schemas.openxmlformats.org/markup-compatibility/2006">
              <mc:Choice xmlns:v="urn:schemas-microsoft-com:vml" Requires="v">
                <p:oleObj spid="_x0000_s161318" r:id="rId9" imgW="10058400" imgH="4876800" progId="Equation.3">
                  <p:embed/>
                </p:oleObj>
              </mc:Choice>
              <mc:Fallback>
                <p:oleObj r:id="rId9" imgW="10058400" imgH="4876800" progId="Equation.3">
                  <p:embed/>
                  <p:pic>
                    <p:nvPicPr>
                      <p:cNvPr id="0" name="图片 3082" descr="image764"/>
                      <p:cNvPicPr/>
                      <p:nvPr/>
                    </p:nvPicPr>
                    <p:blipFill>
                      <a:blip r:embed="rId10"/>
                      <a:stretch>
                        <a:fillRect/>
                      </a:stretch>
                    </p:blipFill>
                    <p:spPr>
                      <a:xfrm>
                        <a:off x="4761301" y="4537915"/>
                        <a:ext cx="1486175" cy="720858"/>
                      </a:xfrm>
                      <a:prstGeom prst="rect">
                        <a:avLst/>
                      </a:prstGeom>
                      <a:noFill/>
                      <a:ln w="38100">
                        <a:noFill/>
                      </a:ln>
                    </p:spPr>
                  </p:pic>
                </p:oleObj>
              </mc:Fallback>
            </mc:AlternateContent>
          </a:graphicData>
        </a:graphic>
      </p:graphicFrame>
      <p:graphicFrame>
        <p:nvGraphicFramePr>
          <p:cNvPr id="107529" name="对象 107528"/>
          <p:cNvGraphicFramePr/>
          <p:nvPr>
            <p:extLst>
              <p:ext uri="{D42A27DB-BD31-4B8C-83A1-F6EECF244321}">
                <p14:modId xmlns:p14="http://schemas.microsoft.com/office/powerpoint/2010/main" val="2245342558"/>
              </p:ext>
            </p:extLst>
          </p:nvPr>
        </p:nvGraphicFramePr>
        <p:xfrm>
          <a:off x="6167214" y="4581922"/>
          <a:ext cx="936104" cy="792087"/>
        </p:xfrm>
        <a:graphic>
          <a:graphicData uri="http://schemas.openxmlformats.org/presentationml/2006/ole">
            <mc:AlternateContent xmlns:mc="http://schemas.openxmlformats.org/markup-compatibility/2006">
              <mc:Choice xmlns:v="urn:schemas-microsoft-com:vml" Requires="v">
                <p:oleObj spid="_x0000_s161319" name="Equation" r:id="rId11" imgW="215640" imgH="228600" progId="Equation.DSMT4">
                  <p:embed/>
                </p:oleObj>
              </mc:Choice>
              <mc:Fallback>
                <p:oleObj name="Equation" r:id="rId11" imgW="215640" imgH="228600" progId="Equation.DSMT4">
                  <p:embed/>
                  <p:pic>
                    <p:nvPicPr>
                      <p:cNvPr id="0" name="图片 3081" descr="image765"/>
                      <p:cNvPicPr/>
                      <p:nvPr/>
                    </p:nvPicPr>
                    <p:blipFill>
                      <a:blip r:embed="rId12"/>
                      <a:stretch>
                        <a:fillRect/>
                      </a:stretch>
                    </p:blipFill>
                    <p:spPr>
                      <a:xfrm>
                        <a:off x="6167214" y="4581922"/>
                        <a:ext cx="936104" cy="792087"/>
                      </a:xfrm>
                      <a:prstGeom prst="rect">
                        <a:avLst/>
                      </a:prstGeom>
                      <a:noFill/>
                      <a:ln w="38100">
                        <a:noFill/>
                      </a:ln>
                    </p:spPr>
                  </p:pic>
                </p:oleObj>
              </mc:Fallback>
            </mc:AlternateContent>
          </a:graphicData>
        </a:graphic>
      </p:graphicFrame>
      <p:graphicFrame>
        <p:nvGraphicFramePr>
          <p:cNvPr id="107530" name="对象 107529"/>
          <p:cNvGraphicFramePr/>
          <p:nvPr/>
        </p:nvGraphicFramePr>
        <p:xfrm>
          <a:off x="7403390" y="4801489"/>
          <a:ext cx="2032376" cy="500156"/>
        </p:xfrm>
        <a:graphic>
          <a:graphicData uri="http://schemas.openxmlformats.org/presentationml/2006/ole">
            <mc:AlternateContent xmlns:mc="http://schemas.openxmlformats.org/markup-compatibility/2006">
              <mc:Choice xmlns:v="urn:schemas-microsoft-com:vml" Requires="v">
                <p:oleObj spid="_x0000_s161320" r:id="rId13" imgW="19812000" imgH="4876800" progId="Equation.3">
                  <p:embed/>
                </p:oleObj>
              </mc:Choice>
              <mc:Fallback>
                <p:oleObj r:id="rId13" imgW="19812000" imgH="4876800" progId="Equation.3">
                  <p:embed/>
                  <p:pic>
                    <p:nvPicPr>
                      <p:cNvPr id="0" name="图片 3080" descr="image766"/>
                      <p:cNvPicPr/>
                      <p:nvPr/>
                    </p:nvPicPr>
                    <p:blipFill>
                      <a:blip r:embed="rId14"/>
                      <a:stretch>
                        <a:fillRect/>
                      </a:stretch>
                    </p:blipFill>
                    <p:spPr>
                      <a:xfrm>
                        <a:off x="7403390" y="4801489"/>
                        <a:ext cx="2032376" cy="500156"/>
                      </a:xfrm>
                      <a:prstGeom prst="rect">
                        <a:avLst/>
                      </a:prstGeom>
                      <a:noFill/>
                      <a:ln w="38100">
                        <a:noFill/>
                      </a:ln>
                    </p:spPr>
                  </p:pic>
                </p:oleObj>
              </mc:Fallback>
            </mc:AlternateContent>
          </a:graphicData>
        </a:graphic>
      </p:graphicFrame>
      <p:graphicFrame>
        <p:nvGraphicFramePr>
          <p:cNvPr id="107531" name="对象 107530"/>
          <p:cNvGraphicFramePr/>
          <p:nvPr/>
        </p:nvGraphicFramePr>
        <p:xfrm>
          <a:off x="2171609" y="5660486"/>
          <a:ext cx="7505502" cy="541437"/>
        </p:xfrm>
        <a:graphic>
          <a:graphicData uri="http://schemas.openxmlformats.org/presentationml/2006/ole">
            <mc:AlternateContent xmlns:mc="http://schemas.openxmlformats.org/markup-compatibility/2006">
              <mc:Choice xmlns:v="urn:schemas-microsoft-com:vml" Requires="v">
                <p:oleObj spid="_x0000_s161321" r:id="rId15" imgW="75285600" imgH="5486400" progId="Equation.3">
                  <p:embed/>
                </p:oleObj>
              </mc:Choice>
              <mc:Fallback>
                <p:oleObj r:id="rId15" imgW="75285600" imgH="5486400" progId="Equation.3">
                  <p:embed/>
                  <p:pic>
                    <p:nvPicPr>
                      <p:cNvPr id="0" name="图片 3079" descr="image767"/>
                      <p:cNvPicPr/>
                      <p:nvPr/>
                    </p:nvPicPr>
                    <p:blipFill>
                      <a:blip r:embed="rId16"/>
                      <a:stretch>
                        <a:fillRect/>
                      </a:stretch>
                    </p:blipFill>
                    <p:spPr>
                      <a:xfrm>
                        <a:off x="2171609" y="5660486"/>
                        <a:ext cx="7505502" cy="541437"/>
                      </a:xfrm>
                      <a:prstGeom prst="rect">
                        <a:avLst/>
                      </a:prstGeom>
                      <a:noFill/>
                      <a:ln w="38100">
                        <a:noFill/>
                      </a:ln>
                    </p:spPr>
                  </p:pic>
                </p:oleObj>
              </mc:Fallback>
            </mc:AlternateContent>
          </a:graphicData>
        </a:graphic>
      </p:graphicFrame>
      <p:graphicFrame>
        <p:nvGraphicFramePr>
          <p:cNvPr id="107533" name="对象 107532"/>
          <p:cNvGraphicFramePr/>
          <p:nvPr/>
        </p:nvGraphicFramePr>
        <p:xfrm>
          <a:off x="2131695" y="1676400"/>
          <a:ext cx="6553835" cy="520700"/>
        </p:xfrm>
        <a:graphic>
          <a:graphicData uri="http://schemas.openxmlformats.org/presentationml/2006/ole">
            <mc:AlternateContent xmlns:mc="http://schemas.openxmlformats.org/markup-compatibility/2006">
              <mc:Choice xmlns:v="urn:schemas-microsoft-com:vml" Requires="v">
                <p:oleObj spid="_x0000_s161322" r:id="rId17" imgW="57607200" imgH="4876800" progId="Equation.3">
                  <p:embed/>
                </p:oleObj>
              </mc:Choice>
              <mc:Fallback>
                <p:oleObj r:id="rId17" imgW="57607200" imgH="4876800" progId="Equation.3">
                  <p:embed/>
                  <p:pic>
                    <p:nvPicPr>
                      <p:cNvPr id="0" name="图片 3116" descr="image768"/>
                      <p:cNvPicPr/>
                      <p:nvPr/>
                    </p:nvPicPr>
                    <p:blipFill>
                      <a:blip r:embed="rId18"/>
                      <a:stretch>
                        <a:fillRect/>
                      </a:stretch>
                    </p:blipFill>
                    <p:spPr>
                      <a:xfrm>
                        <a:off x="2131695" y="1676400"/>
                        <a:ext cx="6553835" cy="520700"/>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546" name="对象 108545"/>
          <p:cNvGraphicFramePr/>
          <p:nvPr/>
        </p:nvGraphicFramePr>
        <p:xfrm>
          <a:off x="2284342" y="609713"/>
          <a:ext cx="7573777" cy="19054"/>
        </p:xfrm>
        <a:graphic>
          <a:graphicData uri="http://schemas.openxmlformats.org/presentationml/2006/ole">
            <mc:AlternateContent xmlns:mc="http://schemas.openxmlformats.org/markup-compatibility/2006">
              <mc:Choice xmlns:v="urn:schemas-microsoft-com:vml" Requires="v">
                <p:oleObj spid="_x0000_s162067" r:id="rId3" imgW="10096500" imgH="24765" progId="">
                  <p:embed/>
                </p:oleObj>
              </mc:Choice>
              <mc:Fallback>
                <p:oleObj r:id="rId3" imgW="10096500" imgH="24765" progId="">
                  <p:embed/>
                  <p:pic>
                    <p:nvPicPr>
                      <p:cNvPr id="0" name="图片 3078" descr="image747"/>
                      <p:cNvPicPr/>
                      <p:nvPr/>
                    </p:nvPicPr>
                    <p:blipFill>
                      <a:blip r:embed="rId4"/>
                      <a:stretch>
                        <a:fillRect/>
                      </a:stretch>
                    </p:blipFill>
                    <p:spPr>
                      <a:xfrm>
                        <a:off x="2284342" y="609713"/>
                        <a:ext cx="7573777" cy="19054"/>
                      </a:xfrm>
                      <a:prstGeom prst="rect">
                        <a:avLst/>
                      </a:prstGeom>
                      <a:noFill/>
                      <a:ln w="38100">
                        <a:noFill/>
                      </a:ln>
                    </p:spPr>
                  </p:pic>
                </p:oleObj>
              </mc:Fallback>
            </mc:AlternateContent>
          </a:graphicData>
        </a:graphic>
      </p:graphicFrame>
      <p:sp>
        <p:nvSpPr>
          <p:cNvPr id="108549" name="文本框 108548"/>
          <p:cNvSpPr txBox="1"/>
          <p:nvPr/>
        </p:nvSpPr>
        <p:spPr>
          <a:xfrm>
            <a:off x="2131914" y="762141"/>
            <a:ext cx="4039348" cy="521970"/>
          </a:xfrm>
          <a:prstGeom prst="rect">
            <a:avLst/>
          </a:prstGeom>
          <a:noFill/>
          <a:ln w="9525">
            <a:noFill/>
          </a:ln>
        </p:spPr>
        <p:txBody>
          <a:bodyPr>
            <a:spAutoFit/>
          </a:bodyPr>
          <a:lstStyle/>
          <a:p>
            <a:pPr>
              <a:spcBef>
                <a:spcPct val="50000"/>
              </a:spcBef>
            </a:pPr>
            <a:r>
              <a:rPr lang="zh-CN" altLang="en-US" sz="2800" b="1" dirty="0">
                <a:solidFill>
                  <a:schemeClr val="accent2"/>
                </a:solidFill>
                <a:latin typeface="Tahoma" panose="020B0604030504040204" pitchFamily="2" charset="0"/>
                <a:ea typeface="宋体" panose="02010600030101010101" pitchFamily="2" charset="-122"/>
              </a:rPr>
              <a:t>矩法求估计量的步骤：</a:t>
            </a:r>
            <a:endParaRPr lang="zh-CN" altLang="en-US" sz="2800" b="1">
              <a:solidFill>
                <a:schemeClr val="accent2"/>
              </a:solidFill>
              <a:latin typeface="Tahoma" panose="020B0604030504040204" pitchFamily="2" charset="0"/>
              <a:ea typeface="宋体" panose="02010600030101010101" pitchFamily="2" charset="-122"/>
            </a:endParaRPr>
          </a:p>
        </p:txBody>
      </p:sp>
      <p:graphicFrame>
        <p:nvGraphicFramePr>
          <p:cNvPr id="108550" name="对象 108549"/>
          <p:cNvGraphicFramePr/>
          <p:nvPr/>
        </p:nvGraphicFramePr>
        <p:xfrm>
          <a:off x="2303395" y="1448068"/>
          <a:ext cx="4687168" cy="598599"/>
        </p:xfrm>
        <a:graphic>
          <a:graphicData uri="http://schemas.openxmlformats.org/presentationml/2006/ole">
            <mc:AlternateContent xmlns:mc="http://schemas.openxmlformats.org/markup-compatibility/2006">
              <mc:Choice xmlns:v="urn:schemas-microsoft-com:vml" Requires="v">
                <p:oleObj spid="_x0000_s162068" r:id="rId5" imgW="42976800" imgH="5486400" progId="Equation.3">
                  <p:embed/>
                </p:oleObj>
              </mc:Choice>
              <mc:Fallback>
                <p:oleObj r:id="rId5" imgW="42976800" imgH="5486400" progId="Equation.3">
                  <p:embed/>
                  <p:pic>
                    <p:nvPicPr>
                      <p:cNvPr id="0" name="图片 3077" descr="image769"/>
                      <p:cNvPicPr/>
                      <p:nvPr/>
                    </p:nvPicPr>
                    <p:blipFill>
                      <a:blip r:embed="rId6"/>
                      <a:stretch>
                        <a:fillRect/>
                      </a:stretch>
                    </p:blipFill>
                    <p:spPr>
                      <a:xfrm>
                        <a:off x="2303395" y="1448068"/>
                        <a:ext cx="4687168" cy="598599"/>
                      </a:xfrm>
                      <a:prstGeom prst="rect">
                        <a:avLst/>
                      </a:prstGeom>
                      <a:noFill/>
                      <a:ln w="38100">
                        <a:noFill/>
                      </a:ln>
                    </p:spPr>
                  </p:pic>
                </p:oleObj>
              </mc:Fallback>
            </mc:AlternateContent>
          </a:graphicData>
        </a:graphic>
      </p:graphicFrame>
      <p:graphicFrame>
        <p:nvGraphicFramePr>
          <p:cNvPr id="108551" name="对象 108550"/>
          <p:cNvGraphicFramePr/>
          <p:nvPr/>
        </p:nvGraphicFramePr>
        <p:xfrm>
          <a:off x="2230357" y="2210209"/>
          <a:ext cx="4604603" cy="630355"/>
        </p:xfrm>
        <a:graphic>
          <a:graphicData uri="http://schemas.openxmlformats.org/presentationml/2006/ole">
            <mc:AlternateContent xmlns:mc="http://schemas.openxmlformats.org/markup-compatibility/2006">
              <mc:Choice xmlns:v="urn:schemas-microsoft-com:vml" Requires="v">
                <p:oleObj spid="_x0000_s162069" r:id="rId7" imgW="37795200" imgH="5181600" progId="Equation.3">
                  <p:embed/>
                </p:oleObj>
              </mc:Choice>
              <mc:Fallback>
                <p:oleObj r:id="rId7" imgW="37795200" imgH="5181600" progId="Equation.3">
                  <p:embed/>
                  <p:pic>
                    <p:nvPicPr>
                      <p:cNvPr id="0" name="图片 3076" descr="image770"/>
                      <p:cNvPicPr/>
                      <p:nvPr/>
                    </p:nvPicPr>
                    <p:blipFill>
                      <a:blip r:embed="rId8"/>
                      <a:stretch>
                        <a:fillRect/>
                      </a:stretch>
                    </p:blipFill>
                    <p:spPr>
                      <a:xfrm>
                        <a:off x="2230357" y="2210209"/>
                        <a:ext cx="4604603" cy="630355"/>
                      </a:xfrm>
                      <a:prstGeom prst="rect">
                        <a:avLst/>
                      </a:prstGeom>
                      <a:noFill/>
                      <a:ln w="38100">
                        <a:noFill/>
                      </a:ln>
                    </p:spPr>
                  </p:pic>
                </p:oleObj>
              </mc:Fallback>
            </mc:AlternateContent>
          </a:graphicData>
        </a:graphic>
      </p:graphicFrame>
      <p:graphicFrame>
        <p:nvGraphicFramePr>
          <p:cNvPr id="108552" name="对象 108551"/>
          <p:cNvGraphicFramePr/>
          <p:nvPr/>
        </p:nvGraphicFramePr>
        <p:xfrm>
          <a:off x="2284342" y="3048564"/>
          <a:ext cx="5014253" cy="1775154"/>
        </p:xfrm>
        <a:graphic>
          <a:graphicData uri="http://schemas.openxmlformats.org/presentationml/2006/ole">
            <mc:AlternateContent xmlns:mc="http://schemas.openxmlformats.org/markup-compatibility/2006">
              <mc:Choice xmlns:v="urn:schemas-microsoft-com:vml" Requires="v">
                <p:oleObj spid="_x0000_s162070" r:id="rId9" imgW="41757600" imgH="15849600" progId="Equation.3">
                  <p:embed/>
                </p:oleObj>
              </mc:Choice>
              <mc:Fallback>
                <p:oleObj r:id="rId9" imgW="41757600" imgH="15849600" progId="Equation.3">
                  <p:embed/>
                  <p:pic>
                    <p:nvPicPr>
                      <p:cNvPr id="0" name="图片 3075" descr="image771"/>
                      <p:cNvPicPr/>
                      <p:nvPr/>
                    </p:nvPicPr>
                    <p:blipFill>
                      <a:blip r:embed="rId10"/>
                      <a:stretch>
                        <a:fillRect/>
                      </a:stretch>
                    </p:blipFill>
                    <p:spPr>
                      <a:xfrm>
                        <a:off x="2284342" y="3048564"/>
                        <a:ext cx="5014253" cy="1775154"/>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570" name="对象 109569"/>
          <p:cNvGraphicFramePr/>
          <p:nvPr/>
        </p:nvGraphicFramePr>
        <p:xfrm>
          <a:off x="2308159" y="590659"/>
          <a:ext cx="7573777" cy="19054"/>
        </p:xfrm>
        <a:graphic>
          <a:graphicData uri="http://schemas.openxmlformats.org/presentationml/2006/ole">
            <mc:AlternateContent xmlns:mc="http://schemas.openxmlformats.org/markup-compatibility/2006">
              <mc:Choice xmlns:v="urn:schemas-microsoft-com:vml" Requires="v">
                <p:oleObj spid="_x0000_s163499" r:id="rId3" imgW="10096500" imgH="24765" progId="">
                  <p:embed/>
                </p:oleObj>
              </mc:Choice>
              <mc:Fallback>
                <p:oleObj r:id="rId3" imgW="10096500" imgH="24765" progId="">
                  <p:embed/>
                  <p:pic>
                    <p:nvPicPr>
                      <p:cNvPr id="0" name="图片 3147" descr="image15"/>
                      <p:cNvPicPr/>
                      <p:nvPr/>
                    </p:nvPicPr>
                    <p:blipFill>
                      <a:blip r:embed="rId4"/>
                      <a:stretch>
                        <a:fillRect/>
                      </a:stretch>
                    </p:blipFill>
                    <p:spPr>
                      <a:xfrm>
                        <a:off x="2308159" y="590659"/>
                        <a:ext cx="7573777" cy="19054"/>
                      </a:xfrm>
                      <a:prstGeom prst="rect">
                        <a:avLst/>
                      </a:prstGeom>
                      <a:noFill/>
                      <a:ln w="38100">
                        <a:noFill/>
                      </a:ln>
                    </p:spPr>
                  </p:pic>
                </p:oleObj>
              </mc:Fallback>
            </mc:AlternateContent>
          </a:graphicData>
        </a:graphic>
      </p:graphicFrame>
      <p:sp>
        <p:nvSpPr>
          <p:cNvPr id="109572" name="文本框 109571"/>
          <p:cNvSpPr txBox="1"/>
          <p:nvPr/>
        </p:nvSpPr>
        <p:spPr>
          <a:xfrm>
            <a:off x="1558702" y="838355"/>
            <a:ext cx="8677312" cy="521970"/>
          </a:xfrm>
          <a:prstGeom prst="rect">
            <a:avLst/>
          </a:prstGeom>
          <a:noFill/>
          <a:ln w="9525">
            <a:noFill/>
          </a:ln>
        </p:spPr>
        <p:txBody>
          <a:bodyPr wrap="square">
            <a:spAutoFit/>
          </a:bodyPr>
          <a:lstStyle/>
          <a:p>
            <a:pPr>
              <a:spcBef>
                <a:spcPct val="50000"/>
              </a:spcBef>
            </a:pPr>
            <a:r>
              <a:rPr lang="zh-CN" altLang="en-US" sz="2800" b="1" dirty="0">
                <a:solidFill>
                  <a:schemeClr val="accent2"/>
                </a:solidFill>
                <a:latin typeface="Times New Roman" panose="02020603050405020304" pitchFamily="18" charset="0"/>
                <a:ea typeface="宋体" panose="02010600030101010101" pitchFamily="2" charset="-122"/>
              </a:rPr>
              <a:t>例 </a:t>
            </a:r>
            <a:r>
              <a:rPr lang="en-US" altLang="zh-CN" sz="2800" b="1" dirty="0">
                <a:solidFill>
                  <a:schemeClr val="accent2"/>
                </a:solidFill>
                <a:latin typeface="Times New Roman" panose="02020603050405020304" pitchFamily="18" charset="0"/>
                <a:ea typeface="宋体" panose="02010600030101010101" pitchFamily="2" charset="-122"/>
              </a:rPr>
              <a:t>1</a:t>
            </a: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设某炸药厂一天中发生着火现象的次数</a:t>
            </a:r>
            <a:r>
              <a:rPr lang="en-US" altLang="zh-CN" sz="2800" b="1" dirty="0">
                <a:latin typeface="Times New Roman" panose="02020603050405020304" pitchFamily="18" charset="0"/>
                <a:ea typeface="宋体" panose="02010600030101010101" pitchFamily="2" charset="-122"/>
              </a:rPr>
              <a:t>X</a:t>
            </a:r>
            <a:r>
              <a:rPr lang="zh-CN" altLang="en-US" sz="2800" b="1" dirty="0">
                <a:latin typeface="Times New Roman" panose="02020603050405020304" pitchFamily="18" charset="0"/>
                <a:ea typeface="宋体" panose="02010600030101010101" pitchFamily="2" charset="-122"/>
              </a:rPr>
              <a:t>服从 </a:t>
            </a:r>
          </a:p>
        </p:txBody>
      </p:sp>
      <p:graphicFrame>
        <p:nvGraphicFramePr>
          <p:cNvPr id="109573" name="对象 109572"/>
          <p:cNvGraphicFramePr/>
          <p:nvPr/>
        </p:nvGraphicFramePr>
        <p:xfrm>
          <a:off x="1558702" y="1413570"/>
          <a:ext cx="8389041" cy="941562"/>
        </p:xfrm>
        <a:graphic>
          <a:graphicData uri="http://schemas.openxmlformats.org/presentationml/2006/ole">
            <mc:AlternateContent xmlns:mc="http://schemas.openxmlformats.org/markup-compatibility/2006">
              <mc:Choice xmlns:v="urn:schemas-microsoft-com:vml" Requires="v">
                <p:oleObj spid="_x0000_s163500" r:id="rId5" imgW="74066400" imgH="9144000" progId="Equation.3">
                  <p:embed/>
                </p:oleObj>
              </mc:Choice>
              <mc:Fallback>
                <p:oleObj r:id="rId5" imgW="74066400" imgH="9144000" progId="Equation.3">
                  <p:embed/>
                  <p:pic>
                    <p:nvPicPr>
                      <p:cNvPr id="0" name="图片 3146" descr="image772"/>
                      <p:cNvPicPr/>
                      <p:nvPr/>
                    </p:nvPicPr>
                    <p:blipFill>
                      <a:blip r:embed="rId6"/>
                      <a:stretch>
                        <a:fillRect/>
                      </a:stretch>
                    </p:blipFill>
                    <p:spPr>
                      <a:xfrm>
                        <a:off x="1558702" y="1413570"/>
                        <a:ext cx="8389041" cy="941562"/>
                      </a:xfrm>
                      <a:prstGeom prst="rect">
                        <a:avLst/>
                      </a:prstGeom>
                      <a:noFill/>
                      <a:ln w="38100">
                        <a:noFill/>
                      </a:ln>
                    </p:spPr>
                  </p:pic>
                </p:oleObj>
              </mc:Fallback>
            </mc:AlternateContent>
          </a:graphicData>
        </a:graphic>
      </p:graphicFrame>
      <p:grpSp>
        <p:nvGrpSpPr>
          <p:cNvPr id="109574" name="组合 109573"/>
          <p:cNvGrpSpPr/>
          <p:nvPr/>
        </p:nvGrpSpPr>
        <p:grpSpPr>
          <a:xfrm>
            <a:off x="1598415" y="2684960"/>
            <a:ext cx="8891646" cy="1000310"/>
            <a:chOff x="48" y="1691"/>
            <a:chExt cx="5600" cy="630"/>
          </a:xfrm>
        </p:grpSpPr>
        <p:graphicFrame>
          <p:nvGraphicFramePr>
            <p:cNvPr id="109575" name="对象 109574"/>
            <p:cNvGraphicFramePr/>
            <p:nvPr/>
          </p:nvGraphicFramePr>
          <p:xfrm>
            <a:off x="48" y="1691"/>
            <a:ext cx="5600" cy="616"/>
          </p:xfrm>
          <a:graphic>
            <a:graphicData uri="http://schemas.openxmlformats.org/presentationml/2006/ole">
              <mc:AlternateContent xmlns:mc="http://schemas.openxmlformats.org/markup-compatibility/2006">
                <mc:Choice xmlns:v="urn:schemas-microsoft-com:vml" Requires="v">
                  <p:oleObj spid="_x0000_s163501" r:id="rId7" imgW="93878400" imgH="10363200" progId="Equation.3">
                    <p:embed/>
                  </p:oleObj>
                </mc:Choice>
                <mc:Fallback>
                  <p:oleObj r:id="rId7" imgW="93878400" imgH="10363200" progId="Equation.3">
                    <p:embed/>
                    <p:pic>
                      <p:nvPicPr>
                        <p:cNvPr id="0" name="图片 3145" descr="image773"/>
                        <p:cNvPicPr/>
                        <p:nvPr/>
                      </p:nvPicPr>
                      <p:blipFill>
                        <a:blip r:embed="rId8"/>
                        <a:stretch>
                          <a:fillRect/>
                        </a:stretch>
                      </p:blipFill>
                      <p:spPr>
                        <a:xfrm>
                          <a:off x="48" y="1691"/>
                          <a:ext cx="5600" cy="616"/>
                        </a:xfrm>
                        <a:prstGeom prst="rect">
                          <a:avLst/>
                        </a:prstGeom>
                        <a:noFill/>
                        <a:ln w="38100">
                          <a:noFill/>
                        </a:ln>
                      </p:spPr>
                    </p:pic>
                  </p:oleObj>
                </mc:Fallback>
              </mc:AlternateContent>
            </a:graphicData>
          </a:graphic>
        </p:graphicFrame>
        <p:sp>
          <p:nvSpPr>
            <p:cNvPr id="109576" name="直接连接符 109575"/>
            <p:cNvSpPr/>
            <p:nvPr/>
          </p:nvSpPr>
          <p:spPr>
            <a:xfrm>
              <a:off x="48" y="1968"/>
              <a:ext cx="5233" cy="0"/>
            </a:xfrm>
            <a:prstGeom prst="line">
              <a:avLst/>
            </a:prstGeom>
            <a:ln w="9525" cap="flat" cmpd="sng">
              <a:solidFill>
                <a:schemeClr val="tx1"/>
              </a:solidFill>
              <a:prstDash val="solid"/>
              <a:headEnd type="none" w="med" len="med"/>
              <a:tailEnd type="none" w="med" len="med"/>
            </a:ln>
          </p:spPr>
        </p:sp>
        <p:sp>
          <p:nvSpPr>
            <p:cNvPr id="109577" name="直接连接符 109576"/>
            <p:cNvSpPr/>
            <p:nvPr/>
          </p:nvSpPr>
          <p:spPr>
            <a:xfrm>
              <a:off x="2127" y="1728"/>
              <a:ext cx="0" cy="593"/>
            </a:xfrm>
            <a:prstGeom prst="line">
              <a:avLst/>
            </a:prstGeom>
            <a:ln w="9525" cap="flat" cmpd="sng">
              <a:solidFill>
                <a:schemeClr val="tx1"/>
              </a:solidFill>
              <a:prstDash val="solid"/>
              <a:headEnd type="none" w="med" len="med"/>
              <a:tailEnd type="none" w="med" len="med"/>
            </a:ln>
          </p:spPr>
        </p:sp>
        <p:sp>
          <p:nvSpPr>
            <p:cNvPr id="109578" name="直接连接符 109577"/>
            <p:cNvSpPr/>
            <p:nvPr/>
          </p:nvSpPr>
          <p:spPr>
            <a:xfrm>
              <a:off x="4675" y="1728"/>
              <a:ext cx="0" cy="593"/>
            </a:xfrm>
            <a:prstGeom prst="line">
              <a:avLst/>
            </a:prstGeom>
            <a:ln w="9525" cap="flat" cmpd="sng">
              <a:solidFill>
                <a:schemeClr val="tx1"/>
              </a:solidFill>
              <a:prstDash val="solid"/>
              <a:headEnd type="none" w="med" len="med"/>
              <a:tailEnd type="none" w="med" len="med"/>
            </a:ln>
          </p:spPr>
        </p:sp>
      </p:grpSp>
      <p:graphicFrame>
        <p:nvGraphicFramePr>
          <p:cNvPr id="109580" name="对象 109579"/>
          <p:cNvGraphicFramePr/>
          <p:nvPr/>
        </p:nvGraphicFramePr>
        <p:xfrm>
          <a:off x="2724161" y="4572847"/>
          <a:ext cx="1999032" cy="587484"/>
        </p:xfrm>
        <a:graphic>
          <a:graphicData uri="http://schemas.openxmlformats.org/presentationml/2006/ole">
            <mc:AlternateContent xmlns:mc="http://schemas.openxmlformats.org/markup-compatibility/2006">
              <mc:Choice xmlns:v="urn:schemas-microsoft-com:vml" Requires="v">
                <p:oleObj spid="_x0000_s163502" r:id="rId9" imgW="18592800" imgH="5486400" progId="Equation.3">
                  <p:embed/>
                </p:oleObj>
              </mc:Choice>
              <mc:Fallback>
                <p:oleObj r:id="rId9" imgW="18592800" imgH="5486400" progId="Equation.3">
                  <p:embed/>
                  <p:pic>
                    <p:nvPicPr>
                      <p:cNvPr id="0" name="图片 3143" descr="image774"/>
                      <p:cNvPicPr/>
                      <p:nvPr/>
                    </p:nvPicPr>
                    <p:blipFill>
                      <a:blip r:embed="rId10"/>
                      <a:stretch>
                        <a:fillRect/>
                      </a:stretch>
                    </p:blipFill>
                    <p:spPr>
                      <a:xfrm>
                        <a:off x="2724161" y="4572847"/>
                        <a:ext cx="1999032" cy="587484"/>
                      </a:xfrm>
                      <a:prstGeom prst="rect">
                        <a:avLst/>
                      </a:prstGeom>
                      <a:noFill/>
                      <a:ln w="38100">
                        <a:noFill/>
                      </a:ln>
                    </p:spPr>
                  </p:pic>
                </p:oleObj>
              </mc:Fallback>
            </mc:AlternateContent>
          </a:graphicData>
        </a:graphic>
      </p:graphicFrame>
      <p:graphicFrame>
        <p:nvGraphicFramePr>
          <p:cNvPr id="109583" name="对象 109582"/>
          <p:cNvGraphicFramePr/>
          <p:nvPr/>
        </p:nvGraphicFramePr>
        <p:xfrm>
          <a:off x="1903271" y="5139690"/>
          <a:ext cx="1529046" cy="589071"/>
        </p:xfrm>
        <a:graphic>
          <a:graphicData uri="http://schemas.openxmlformats.org/presentationml/2006/ole">
            <mc:AlternateContent xmlns:mc="http://schemas.openxmlformats.org/markup-compatibility/2006">
              <mc:Choice xmlns:v="urn:schemas-microsoft-com:vml" Requires="v">
                <p:oleObj spid="_x0000_s163503" r:id="rId11" imgW="14935200" imgH="5791200" progId="Equation.3">
                  <p:embed/>
                </p:oleObj>
              </mc:Choice>
              <mc:Fallback>
                <p:oleObj r:id="rId11" imgW="14935200" imgH="5791200" progId="Equation.3">
                  <p:embed/>
                  <p:pic>
                    <p:nvPicPr>
                      <p:cNvPr id="0" name="图片 3142" descr="image775"/>
                      <p:cNvPicPr/>
                      <p:nvPr/>
                    </p:nvPicPr>
                    <p:blipFill>
                      <a:blip r:embed="rId12"/>
                      <a:stretch>
                        <a:fillRect/>
                      </a:stretch>
                    </p:blipFill>
                    <p:spPr>
                      <a:xfrm>
                        <a:off x="1903271" y="5139690"/>
                        <a:ext cx="1529046" cy="589071"/>
                      </a:xfrm>
                      <a:prstGeom prst="rect">
                        <a:avLst/>
                      </a:prstGeom>
                      <a:noFill/>
                      <a:ln w="38100">
                        <a:noFill/>
                      </a:ln>
                    </p:spPr>
                  </p:pic>
                </p:oleObj>
              </mc:Fallback>
            </mc:AlternateContent>
          </a:graphicData>
        </a:graphic>
      </p:graphicFrame>
      <p:graphicFrame>
        <p:nvGraphicFramePr>
          <p:cNvPr id="109584" name="对象 109583"/>
          <p:cNvGraphicFramePr/>
          <p:nvPr/>
        </p:nvGraphicFramePr>
        <p:xfrm>
          <a:off x="1903271" y="6025679"/>
          <a:ext cx="3963134" cy="587484"/>
        </p:xfrm>
        <a:graphic>
          <a:graphicData uri="http://schemas.openxmlformats.org/presentationml/2006/ole">
            <mc:AlternateContent xmlns:mc="http://schemas.openxmlformats.org/markup-compatibility/2006">
              <mc:Choice xmlns:v="urn:schemas-microsoft-com:vml" Requires="v">
                <p:oleObj spid="_x0000_s163504" r:id="rId13" imgW="33223200" imgH="5486400" progId="Equation.3">
                  <p:embed/>
                </p:oleObj>
              </mc:Choice>
              <mc:Fallback>
                <p:oleObj r:id="rId13" imgW="33223200" imgH="5486400" progId="Equation.3">
                  <p:embed/>
                  <p:pic>
                    <p:nvPicPr>
                      <p:cNvPr id="0" name="图片 3141" descr="image776"/>
                      <p:cNvPicPr/>
                      <p:nvPr/>
                    </p:nvPicPr>
                    <p:blipFill>
                      <a:blip r:embed="rId14"/>
                      <a:stretch>
                        <a:fillRect/>
                      </a:stretch>
                    </p:blipFill>
                    <p:spPr>
                      <a:xfrm>
                        <a:off x="1903271" y="6025679"/>
                        <a:ext cx="3963134" cy="587484"/>
                      </a:xfrm>
                      <a:prstGeom prst="rect">
                        <a:avLst/>
                      </a:prstGeom>
                      <a:noFill/>
                      <a:ln w="38100">
                        <a:noFill/>
                      </a:ln>
                    </p:spPr>
                  </p:pic>
                </p:oleObj>
              </mc:Fallback>
            </mc:AlternateContent>
          </a:graphicData>
        </a:graphic>
      </p:graphicFrame>
      <p:graphicFrame>
        <p:nvGraphicFramePr>
          <p:cNvPr id="109586" name="对象 109585"/>
          <p:cNvGraphicFramePr/>
          <p:nvPr/>
        </p:nvGraphicFramePr>
        <p:xfrm>
          <a:off x="3266549" y="4954566"/>
          <a:ext cx="6273374" cy="960616"/>
        </p:xfrm>
        <a:graphic>
          <a:graphicData uri="http://schemas.openxmlformats.org/presentationml/2006/ole">
            <mc:AlternateContent xmlns:mc="http://schemas.openxmlformats.org/markup-compatibility/2006">
              <mc:Choice xmlns:v="urn:schemas-microsoft-com:vml" Requires="v">
                <p:oleObj spid="_x0000_s163505" r:id="rId15" imgW="61264800" imgH="9448800" progId="Equation.3">
                  <p:embed/>
                </p:oleObj>
              </mc:Choice>
              <mc:Fallback>
                <p:oleObj r:id="rId15" imgW="61264800" imgH="9448800" progId="Equation.3">
                  <p:embed/>
                  <p:pic>
                    <p:nvPicPr>
                      <p:cNvPr id="0" name="图片 3125" descr="image777"/>
                      <p:cNvPicPr/>
                      <p:nvPr/>
                    </p:nvPicPr>
                    <p:blipFill>
                      <a:blip r:embed="rId16"/>
                      <a:stretch>
                        <a:fillRect/>
                      </a:stretch>
                    </p:blipFill>
                    <p:spPr>
                      <a:xfrm>
                        <a:off x="3266549" y="4954566"/>
                        <a:ext cx="6273374" cy="960616"/>
                      </a:xfrm>
                      <a:prstGeom prst="rect">
                        <a:avLst/>
                      </a:prstGeom>
                      <a:noFill/>
                      <a:ln w="38100">
                        <a:noFill/>
                      </a:ln>
                    </p:spPr>
                  </p:pic>
                </p:oleObj>
              </mc:Fallback>
            </mc:AlternateContent>
          </a:graphicData>
        </a:graphic>
      </p:graphicFrame>
      <p:graphicFrame>
        <p:nvGraphicFramePr>
          <p:cNvPr id="109587" name="对象 109586"/>
          <p:cNvGraphicFramePr/>
          <p:nvPr/>
        </p:nvGraphicFramePr>
        <p:xfrm>
          <a:off x="5907688" y="3582063"/>
          <a:ext cx="3235924" cy="1176556"/>
        </p:xfrm>
        <a:graphic>
          <a:graphicData uri="http://schemas.openxmlformats.org/presentationml/2006/ole">
            <mc:AlternateContent xmlns:mc="http://schemas.openxmlformats.org/markup-compatibility/2006">
              <mc:Choice xmlns:v="urn:schemas-microsoft-com:vml" Requires="v">
                <p:oleObj spid="_x0000_s163506" r:id="rId17" imgW="28346400" imgH="10363200" progId="Equation.3">
                  <p:embed/>
                </p:oleObj>
              </mc:Choice>
              <mc:Fallback>
                <p:oleObj r:id="rId17" imgW="28346400" imgH="10363200" progId="Equation.3">
                  <p:embed/>
                  <p:pic>
                    <p:nvPicPr>
                      <p:cNvPr id="0" name="图片 3139" descr="image778"/>
                      <p:cNvPicPr/>
                      <p:nvPr/>
                    </p:nvPicPr>
                    <p:blipFill>
                      <a:blip r:embed="rId18"/>
                      <a:stretch>
                        <a:fillRect/>
                      </a:stretch>
                    </p:blipFill>
                    <p:spPr>
                      <a:xfrm>
                        <a:off x="5907688" y="3582063"/>
                        <a:ext cx="3235924" cy="1176556"/>
                      </a:xfrm>
                      <a:prstGeom prst="rect">
                        <a:avLst/>
                      </a:prstGeom>
                      <a:noFill/>
                      <a:ln w="38100">
                        <a:noFill/>
                      </a:ln>
                    </p:spPr>
                  </p:pic>
                </p:oleObj>
              </mc:Fallback>
            </mc:AlternateContent>
          </a:graphicData>
        </a:graphic>
      </p:graphicFrame>
      <p:graphicFrame>
        <p:nvGraphicFramePr>
          <p:cNvPr id="109588" name="对象 109587"/>
          <p:cNvGraphicFramePr/>
          <p:nvPr/>
        </p:nvGraphicFramePr>
        <p:xfrm>
          <a:off x="3014727" y="3832935"/>
          <a:ext cx="2470607" cy="587484"/>
        </p:xfrm>
        <a:graphic>
          <a:graphicData uri="http://schemas.openxmlformats.org/presentationml/2006/ole">
            <mc:AlternateContent xmlns:mc="http://schemas.openxmlformats.org/markup-compatibility/2006">
              <mc:Choice xmlns:v="urn:schemas-microsoft-com:vml" Requires="v">
                <p:oleObj spid="_x0000_s163507" r:id="rId19" imgW="21640800" imgH="5181600" progId="Equation.3">
                  <p:embed/>
                </p:oleObj>
              </mc:Choice>
              <mc:Fallback>
                <p:oleObj r:id="rId19" imgW="21640800" imgH="5181600" progId="Equation.3">
                  <p:embed/>
                  <p:pic>
                    <p:nvPicPr>
                      <p:cNvPr id="0" name="图片 3140" descr="image779"/>
                      <p:cNvPicPr/>
                      <p:nvPr/>
                    </p:nvPicPr>
                    <p:blipFill>
                      <a:blip r:embed="rId20"/>
                      <a:stretch>
                        <a:fillRect/>
                      </a:stretch>
                    </p:blipFill>
                    <p:spPr>
                      <a:xfrm>
                        <a:off x="3014727" y="3832935"/>
                        <a:ext cx="2470607" cy="587484"/>
                      </a:xfrm>
                      <a:prstGeom prst="rect">
                        <a:avLst/>
                      </a:prstGeom>
                      <a:noFill/>
                      <a:ln w="38100">
                        <a:noFill/>
                      </a:ln>
                    </p:spPr>
                  </p:pic>
                </p:oleObj>
              </mc:Fallback>
            </mc:AlternateContent>
          </a:graphicData>
        </a:graphic>
      </p:graphicFrame>
      <p:graphicFrame>
        <p:nvGraphicFramePr>
          <p:cNvPr id="2" name="对象 1"/>
          <p:cNvGraphicFramePr/>
          <p:nvPr/>
        </p:nvGraphicFramePr>
        <p:xfrm>
          <a:off x="2195830" y="3933849"/>
          <a:ext cx="587008" cy="486385"/>
        </p:xfrm>
        <a:graphic>
          <a:graphicData uri="http://schemas.openxmlformats.org/presentationml/2006/ole">
            <mc:AlternateContent xmlns:mc="http://schemas.openxmlformats.org/markup-compatibility/2006">
              <mc:Choice xmlns:v="urn:schemas-microsoft-com:vml" Requires="v">
                <p:oleObj spid="_x0000_s163508" r:id="rId21" imgW="15240000" imgH="7924800" progId="Equation.3">
                  <p:embed/>
                </p:oleObj>
              </mc:Choice>
              <mc:Fallback>
                <p:oleObj r:id="rId21" imgW="15240000" imgH="7924800" progId="Equation.3">
                  <p:embed/>
                  <p:pic>
                    <p:nvPicPr>
                      <p:cNvPr id="0" name="图片 2" descr="image780"/>
                      <p:cNvPicPr/>
                      <p:nvPr/>
                    </p:nvPicPr>
                    <p:blipFill>
                      <a:blip r:embed="rId22"/>
                      <a:stretch>
                        <a:fillRect/>
                      </a:stretch>
                    </p:blipFill>
                    <p:spPr>
                      <a:xfrm>
                        <a:off x="2195830" y="3933849"/>
                        <a:ext cx="587008" cy="486385"/>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9572"/>
                                        </p:tgtEl>
                                        <p:attrNameLst>
                                          <p:attrName>style.visibility</p:attrName>
                                        </p:attrNameLst>
                                      </p:cBhvr>
                                      <p:to>
                                        <p:strVal val="visible"/>
                                      </p:to>
                                    </p:set>
                                    <p:animEffect transition="in" filter="wipe(left)">
                                      <p:cBhvr>
                                        <p:cTn id="7" dur="500"/>
                                        <p:tgtEl>
                                          <p:spTgt spid="1095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9573"/>
                                        </p:tgtEl>
                                        <p:attrNameLst>
                                          <p:attrName>style.visibility</p:attrName>
                                        </p:attrNameLst>
                                      </p:cBhvr>
                                      <p:to>
                                        <p:strVal val="visible"/>
                                      </p:to>
                                    </p:set>
                                    <p:animEffect transition="in" filter="wipe(left)">
                                      <p:cBhvr>
                                        <p:cTn id="12" dur="500"/>
                                        <p:tgtEl>
                                          <p:spTgt spid="10957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9574"/>
                                        </p:tgtEl>
                                        <p:attrNameLst>
                                          <p:attrName>style.visibility</p:attrName>
                                        </p:attrNameLst>
                                      </p:cBhvr>
                                      <p:to>
                                        <p:strVal val="visible"/>
                                      </p:to>
                                    </p:set>
                                    <p:animEffect transition="in" filter="wipe(left)">
                                      <p:cBhvr>
                                        <p:cTn id="17" dur="500"/>
                                        <p:tgtEl>
                                          <p:spTgt spid="10957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9588"/>
                                        </p:tgtEl>
                                        <p:attrNameLst>
                                          <p:attrName>style.visibility</p:attrName>
                                        </p:attrNameLst>
                                      </p:cBhvr>
                                      <p:to>
                                        <p:strVal val="visible"/>
                                      </p:to>
                                    </p:set>
                                    <p:animEffect transition="in" filter="wipe(left)">
                                      <p:cBhvr>
                                        <p:cTn id="27" dur="500"/>
                                        <p:tgtEl>
                                          <p:spTgt spid="1095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9587"/>
                                        </p:tgtEl>
                                        <p:attrNameLst>
                                          <p:attrName>style.visibility</p:attrName>
                                        </p:attrNameLst>
                                      </p:cBhvr>
                                      <p:to>
                                        <p:strVal val="visible"/>
                                      </p:to>
                                    </p:set>
                                    <p:animEffect transition="in" filter="wipe(left)">
                                      <p:cBhvr>
                                        <p:cTn id="32" dur="500"/>
                                        <p:tgtEl>
                                          <p:spTgt spid="10958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9580"/>
                                        </p:tgtEl>
                                        <p:attrNameLst>
                                          <p:attrName>style.visibility</p:attrName>
                                        </p:attrNameLst>
                                      </p:cBhvr>
                                      <p:to>
                                        <p:strVal val="visible"/>
                                      </p:to>
                                    </p:set>
                                    <p:animEffect transition="in" filter="wipe(left)">
                                      <p:cBhvr>
                                        <p:cTn id="37" dur="500"/>
                                        <p:tgtEl>
                                          <p:spTgt spid="10958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9583"/>
                                        </p:tgtEl>
                                        <p:attrNameLst>
                                          <p:attrName>style.visibility</p:attrName>
                                        </p:attrNameLst>
                                      </p:cBhvr>
                                      <p:to>
                                        <p:strVal val="visible"/>
                                      </p:to>
                                    </p:set>
                                    <p:animEffect transition="in" filter="wipe(left)">
                                      <p:cBhvr>
                                        <p:cTn id="42" dur="500"/>
                                        <p:tgtEl>
                                          <p:spTgt spid="10958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09586"/>
                                        </p:tgtEl>
                                        <p:attrNameLst>
                                          <p:attrName>style.visibility</p:attrName>
                                        </p:attrNameLst>
                                      </p:cBhvr>
                                      <p:to>
                                        <p:strVal val="visible"/>
                                      </p:to>
                                    </p:set>
                                    <p:animEffect transition="in" filter="wipe(left)">
                                      <p:cBhvr>
                                        <p:cTn id="47" dur="500"/>
                                        <p:tgtEl>
                                          <p:spTgt spid="10958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9584"/>
                                        </p:tgtEl>
                                        <p:attrNameLst>
                                          <p:attrName>style.visibility</p:attrName>
                                        </p:attrNameLst>
                                      </p:cBhvr>
                                      <p:to>
                                        <p:strVal val="visible"/>
                                      </p:to>
                                    </p:set>
                                    <p:animEffect transition="in" filter="wipe(left)">
                                      <p:cBhvr>
                                        <p:cTn id="52" dur="500"/>
                                        <p:tgtEl>
                                          <p:spTgt spid="109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2"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102641" y="676356"/>
            <a:ext cx="9887779" cy="1978485"/>
            <a:chOff x="521" y="698"/>
            <a:chExt cx="4672" cy="1246"/>
          </a:xfrm>
        </p:grpSpPr>
        <p:sp>
          <p:nvSpPr>
            <p:cNvPr id="2257923" name="Text Box 3"/>
            <p:cNvSpPr txBox="1">
              <a:spLocks noChangeArrowheads="1"/>
            </p:cNvSpPr>
            <p:nvPr/>
          </p:nvSpPr>
          <p:spPr bwMode="auto">
            <a:xfrm>
              <a:off x="521" y="698"/>
              <a:ext cx="4672" cy="1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buClrTx/>
                <a:buSzTx/>
                <a:buFontTx/>
                <a:buNone/>
              </a:pPr>
              <a:r>
                <a:rPr kumimoji="1" lang="zh-CN" altLang="en-US" sz="2800" b="1" dirty="0">
                  <a:solidFill>
                    <a:schemeClr val="accent2"/>
                  </a:solidFill>
                  <a:latin typeface="Times New Roman" panose="02020603050405020304" pitchFamily="18" charset="0"/>
                </a:rPr>
                <a:t>极大似然原理：</a:t>
              </a:r>
              <a:r>
                <a:rPr kumimoji="1" lang="zh-CN" altLang="en-US" sz="2800" b="1" dirty="0">
                  <a:latin typeface="Times New Roman" panose="02020603050405020304" pitchFamily="18" charset="0"/>
                </a:rPr>
                <a:t>一个随机试验有若干个可能</a:t>
              </a:r>
              <a:r>
                <a:rPr kumimoji="1" lang="zh-CN" altLang="en-US" sz="2800" b="1" dirty="0" smtClean="0">
                  <a:latin typeface="Times New Roman" panose="02020603050405020304" pitchFamily="18" charset="0"/>
                </a:rPr>
                <a:t>结果</a:t>
              </a:r>
              <a:r>
                <a:rPr kumimoji="1" lang="en-US" altLang="zh-CN" sz="2800" b="1" dirty="0">
                  <a:latin typeface="Times New Roman" panose="02020603050405020304" pitchFamily="18" charset="0"/>
                </a:rPr>
                <a:t>A,B,C,…</a:t>
              </a:r>
              <a:r>
                <a:rPr kumimoji="1" lang="zh-CN" altLang="en-US" sz="2800" b="1" dirty="0">
                  <a:latin typeface="Times New Roman" panose="02020603050405020304" pitchFamily="18" charset="0"/>
                </a:rPr>
                <a:t>。若在一次试验中，结果</a:t>
              </a:r>
              <a:r>
                <a:rPr kumimoji="1" lang="en-US" altLang="zh-CN" sz="2800" b="1" dirty="0">
                  <a:latin typeface="Times New Roman" panose="02020603050405020304" pitchFamily="18" charset="0"/>
                </a:rPr>
                <a:t>A</a:t>
              </a:r>
              <a:r>
                <a:rPr kumimoji="1" lang="zh-CN" altLang="en-US" sz="2800" b="1" dirty="0">
                  <a:latin typeface="Times New Roman" panose="02020603050405020304" pitchFamily="18" charset="0"/>
                </a:rPr>
                <a:t>发生</a:t>
              </a:r>
              <a:r>
                <a:rPr kumimoji="1" lang="zh-CN" altLang="en-US" sz="2800" b="1" dirty="0" smtClean="0">
                  <a:latin typeface="Times New Roman" panose="02020603050405020304" pitchFamily="18" charset="0"/>
                </a:rPr>
                <a:t>，</a:t>
              </a:r>
              <a:r>
                <a:rPr kumimoji="1" lang="zh-CN" altLang="en-US" sz="2800" b="1" dirty="0" smtClean="0">
                  <a:solidFill>
                    <a:srgbClr val="FF0000"/>
                  </a:solidFill>
                  <a:latin typeface="Times New Roman" panose="02020603050405020304" pitchFamily="18" charset="0"/>
                </a:rPr>
                <a:t>则</a:t>
              </a:r>
              <a:r>
                <a:rPr kumimoji="1" lang="zh-CN" altLang="en-US" sz="2800" b="1" dirty="0">
                  <a:solidFill>
                    <a:srgbClr val="FF0000"/>
                  </a:solidFill>
                  <a:latin typeface="Times New Roman" panose="02020603050405020304" pitchFamily="18" charset="0"/>
                </a:rPr>
                <a:t>一般认为试验条件对</a:t>
              </a:r>
              <a:r>
                <a:rPr kumimoji="1" lang="en-US" altLang="zh-CN" sz="2800" b="1" dirty="0">
                  <a:solidFill>
                    <a:srgbClr val="FF0000"/>
                  </a:solidFill>
                  <a:latin typeface="Times New Roman" panose="02020603050405020304" pitchFamily="18" charset="0"/>
                </a:rPr>
                <a:t>A</a:t>
              </a:r>
              <a:r>
                <a:rPr kumimoji="1" lang="zh-CN" altLang="en-US" sz="2800" b="1" dirty="0">
                  <a:solidFill>
                    <a:srgbClr val="FF0000"/>
                  </a:solidFill>
                  <a:latin typeface="Times New Roman" panose="02020603050405020304" pitchFamily="18" charset="0"/>
                </a:rPr>
                <a:t>最有利</a:t>
              </a:r>
              <a:r>
                <a:rPr kumimoji="1" lang="zh-CN" altLang="en-US" sz="2800" b="1" dirty="0">
                  <a:latin typeface="Times New Roman" panose="02020603050405020304" pitchFamily="18" charset="0"/>
                </a:rPr>
                <a:t>，即</a:t>
              </a:r>
              <a:r>
                <a:rPr kumimoji="1" lang="en-US" altLang="zh-CN" sz="2800" b="1" dirty="0">
                  <a:latin typeface="Times New Roman" panose="02020603050405020304" pitchFamily="18" charset="0"/>
                </a:rPr>
                <a:t>A</a:t>
              </a:r>
              <a:r>
                <a:rPr kumimoji="1" lang="zh-CN" altLang="en-US" sz="2800" b="1" dirty="0">
                  <a:latin typeface="Times New Roman" panose="02020603050405020304" pitchFamily="18" charset="0"/>
                </a:rPr>
                <a:t>发生</a:t>
              </a:r>
              <a:r>
                <a:rPr kumimoji="1" lang="zh-CN" altLang="en-US" sz="2800" b="1" dirty="0" smtClean="0">
                  <a:latin typeface="Times New Roman" panose="02020603050405020304" pitchFamily="18" charset="0"/>
                </a:rPr>
                <a:t>的概率                     最大</a:t>
              </a:r>
              <a:endParaRPr kumimoji="1" lang="zh-CN" altLang="en-US" sz="2800" b="1" dirty="0">
                <a:latin typeface="Times New Roman" panose="02020603050405020304" pitchFamily="18" charset="0"/>
              </a:endParaRPr>
            </a:p>
          </p:txBody>
        </p:sp>
        <p:graphicFrame>
          <p:nvGraphicFramePr>
            <p:cNvPr id="2257924" name="Object 4"/>
            <p:cNvGraphicFramePr>
              <a:graphicFrameLocks noChangeAspect="1"/>
            </p:cNvGraphicFramePr>
            <p:nvPr/>
          </p:nvGraphicFramePr>
          <p:xfrm>
            <a:off x="1723" y="1616"/>
            <a:ext cx="923" cy="328"/>
          </p:xfrm>
          <a:graphic>
            <a:graphicData uri="http://schemas.openxmlformats.org/presentationml/2006/ole">
              <mc:AlternateContent xmlns:mc="http://schemas.openxmlformats.org/markup-compatibility/2006">
                <mc:Choice xmlns:v="urn:schemas-microsoft-com:vml" Requires="v">
                  <p:oleObj spid="_x0000_s169235" name="公式" r:id="rId3" imgW="13716000" imgH="4876800" progId="Equation.3">
                    <p:embed/>
                  </p:oleObj>
                </mc:Choice>
                <mc:Fallback>
                  <p:oleObj name="公式" r:id="rId3" imgW="13716000" imgH="4876800" progId="Equation.3">
                    <p:embed/>
                    <p:pic>
                      <p:nvPicPr>
                        <p:cNvPr id="0" name="图片 168960"/>
                        <p:cNvPicPr>
                          <a:picLocks noChangeAspect="1"/>
                        </p:cNvPicPr>
                        <p:nvPr/>
                      </p:nvPicPr>
                      <p:blipFill>
                        <a:blip r:embed="rId4"/>
                        <a:stretch>
                          <a:fillRect/>
                        </a:stretch>
                      </p:blipFill>
                      <p:spPr>
                        <a:xfrm>
                          <a:off x="1723" y="1616"/>
                          <a:ext cx="923" cy="328"/>
                        </a:xfrm>
                        <a:prstGeom prst="rect">
                          <a:avLst/>
                        </a:prstGeom>
                        <a:noFill/>
                        <a:ln w="9525">
                          <a:noFill/>
                        </a:ln>
                      </p:spPr>
                    </p:pic>
                  </p:oleObj>
                </mc:Fallback>
              </mc:AlternateContent>
            </a:graphicData>
          </a:graphic>
        </p:graphicFrame>
      </p:grpSp>
      <p:sp>
        <p:nvSpPr>
          <p:cNvPr id="2257925" name="Line 5"/>
          <p:cNvSpPr>
            <a:spLocks noChangeShapeType="1"/>
          </p:cNvSpPr>
          <p:nvPr/>
        </p:nvSpPr>
        <p:spPr bwMode="auto">
          <a:xfrm>
            <a:off x="8903518" y="1989634"/>
            <a:ext cx="480421" cy="360445"/>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spAutoFit/>
          </a:bodyPr>
          <a:lstStyle/>
          <a:p>
            <a:endParaRPr lang="zh-CN" altLang="en-US"/>
          </a:p>
        </p:txBody>
      </p:sp>
      <p:sp>
        <p:nvSpPr>
          <p:cNvPr id="2257926" name="Text Box 6"/>
          <p:cNvSpPr txBox="1">
            <a:spLocks noChangeArrowheads="1"/>
          </p:cNvSpPr>
          <p:nvPr/>
        </p:nvSpPr>
        <p:spPr bwMode="auto">
          <a:xfrm>
            <a:off x="8975526" y="2277666"/>
            <a:ext cx="1439146"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buClrTx/>
              <a:buSzTx/>
              <a:buFontTx/>
              <a:buNone/>
            </a:pPr>
            <a:r>
              <a:rPr kumimoji="1" lang="zh-CN" altLang="en-US" sz="3300" b="1" dirty="0">
                <a:solidFill>
                  <a:srgbClr val="FF0000"/>
                </a:solidFill>
                <a:latin typeface="Times New Roman" panose="02020603050405020304" pitchFamily="18" charset="0"/>
              </a:rPr>
              <a:t>条件</a:t>
            </a:r>
          </a:p>
        </p:txBody>
      </p:sp>
      <p:graphicFrame>
        <p:nvGraphicFramePr>
          <p:cNvPr id="2257927" name="Object 7"/>
          <p:cNvGraphicFramePr>
            <a:graphicFrameLocks noChangeAspect="1"/>
          </p:cNvGraphicFramePr>
          <p:nvPr/>
        </p:nvGraphicFramePr>
        <p:xfrm>
          <a:off x="1054647" y="2853730"/>
          <a:ext cx="8928992" cy="1621213"/>
        </p:xfrm>
        <a:graphic>
          <a:graphicData uri="http://schemas.openxmlformats.org/presentationml/2006/ole">
            <mc:AlternateContent xmlns:mc="http://schemas.openxmlformats.org/markup-compatibility/2006">
              <mc:Choice xmlns:v="urn:schemas-microsoft-com:vml" Requires="v">
                <p:oleObj spid="_x0000_s169236" name="公式" r:id="rId5" imgW="78943200" imgH="16764000" progId="Equation.3">
                  <p:embed/>
                </p:oleObj>
              </mc:Choice>
              <mc:Fallback>
                <p:oleObj name="公式" r:id="rId5" imgW="78943200" imgH="16764000" progId="Equation.3">
                  <p:embed/>
                  <p:pic>
                    <p:nvPicPr>
                      <p:cNvPr id="0" name="图片 168961"/>
                      <p:cNvPicPr>
                        <a:picLocks noChangeAspect="1"/>
                      </p:cNvPicPr>
                      <p:nvPr/>
                    </p:nvPicPr>
                    <p:blipFill>
                      <a:blip r:embed="rId6"/>
                      <a:stretch>
                        <a:fillRect/>
                      </a:stretch>
                    </p:blipFill>
                    <p:spPr>
                      <a:xfrm>
                        <a:off x="1054647" y="2853730"/>
                        <a:ext cx="8928992" cy="1621213"/>
                      </a:xfrm>
                      <a:prstGeom prst="rect">
                        <a:avLst/>
                      </a:prstGeom>
                      <a:noFill/>
                      <a:ln w="9525">
                        <a:noFill/>
                      </a:ln>
                    </p:spPr>
                  </p:pic>
                </p:oleObj>
              </mc:Fallback>
            </mc:AlternateContent>
          </a:graphicData>
        </a:graphic>
      </p:graphicFrame>
      <p:graphicFrame>
        <p:nvGraphicFramePr>
          <p:cNvPr id="2257928" name="Object 8"/>
          <p:cNvGraphicFramePr>
            <a:graphicFrameLocks noChangeAspect="1"/>
          </p:cNvGraphicFramePr>
          <p:nvPr/>
        </p:nvGraphicFramePr>
        <p:xfrm>
          <a:off x="1342678" y="4797946"/>
          <a:ext cx="3841249" cy="527172"/>
        </p:xfrm>
        <a:graphic>
          <a:graphicData uri="http://schemas.openxmlformats.org/presentationml/2006/ole">
            <mc:AlternateContent xmlns:mc="http://schemas.openxmlformats.org/markup-compatibility/2006">
              <mc:Choice xmlns:v="urn:schemas-microsoft-com:vml" Requires="v">
                <p:oleObj spid="_x0000_s169237" name="公式" r:id="rId7" imgW="28346400" imgH="5181600" progId="Equation.3">
                  <p:embed/>
                </p:oleObj>
              </mc:Choice>
              <mc:Fallback>
                <p:oleObj name="公式" r:id="rId7" imgW="28346400" imgH="5181600" progId="Equation.3">
                  <p:embed/>
                  <p:pic>
                    <p:nvPicPr>
                      <p:cNvPr id="0" name="图片 168962"/>
                      <p:cNvPicPr>
                        <a:picLocks noChangeAspect="1"/>
                      </p:cNvPicPr>
                      <p:nvPr/>
                    </p:nvPicPr>
                    <p:blipFill>
                      <a:blip r:embed="rId8"/>
                      <a:stretch>
                        <a:fillRect/>
                      </a:stretch>
                    </p:blipFill>
                    <p:spPr>
                      <a:xfrm>
                        <a:off x="1342678" y="4797946"/>
                        <a:ext cx="3841249" cy="527172"/>
                      </a:xfrm>
                      <a:prstGeom prst="rect">
                        <a:avLst/>
                      </a:prstGeom>
                      <a:noFill/>
                      <a:ln w="9525">
                        <a:noFill/>
                      </a:ln>
                    </p:spPr>
                  </p:pic>
                </p:oleObj>
              </mc:Fallback>
            </mc:AlternateContent>
          </a:graphicData>
        </a:graphic>
      </p:graphicFrame>
      <p:graphicFrame>
        <p:nvGraphicFramePr>
          <p:cNvPr id="2257929" name="Object 9"/>
          <p:cNvGraphicFramePr>
            <a:graphicFrameLocks noChangeAspect="1"/>
          </p:cNvGraphicFramePr>
          <p:nvPr/>
        </p:nvGraphicFramePr>
        <p:xfrm>
          <a:off x="5591150" y="4774830"/>
          <a:ext cx="3841249" cy="527172"/>
        </p:xfrm>
        <a:graphic>
          <a:graphicData uri="http://schemas.openxmlformats.org/presentationml/2006/ole">
            <mc:AlternateContent xmlns:mc="http://schemas.openxmlformats.org/markup-compatibility/2006">
              <mc:Choice xmlns:v="urn:schemas-microsoft-com:vml" Requires="v">
                <p:oleObj spid="_x0000_s169238" name="公式" r:id="rId9" imgW="28346400" imgH="5181600" progId="Equation.3">
                  <p:embed/>
                </p:oleObj>
              </mc:Choice>
              <mc:Fallback>
                <p:oleObj name="公式" r:id="rId9" imgW="28346400" imgH="5181600" progId="Equation.3">
                  <p:embed/>
                  <p:pic>
                    <p:nvPicPr>
                      <p:cNvPr id="0" name="图片 168963"/>
                      <p:cNvPicPr>
                        <a:picLocks noChangeAspect="1"/>
                      </p:cNvPicPr>
                      <p:nvPr/>
                    </p:nvPicPr>
                    <p:blipFill>
                      <a:blip r:embed="rId10"/>
                      <a:stretch>
                        <a:fillRect/>
                      </a:stretch>
                    </p:blipFill>
                    <p:spPr>
                      <a:xfrm>
                        <a:off x="5591150" y="4774830"/>
                        <a:ext cx="3841249" cy="527172"/>
                      </a:xfrm>
                      <a:prstGeom prst="rect">
                        <a:avLst/>
                      </a:prstGeom>
                      <a:noFill/>
                      <a:ln w="9525">
                        <a:noFill/>
                      </a:ln>
                    </p:spPr>
                  </p:pic>
                </p:oleObj>
              </mc:Fallback>
            </mc:AlternateContent>
          </a:graphicData>
        </a:graphic>
      </p:graphicFrame>
      <p:sp>
        <p:nvSpPr>
          <p:cNvPr id="2257930" name="Text Box 10"/>
          <p:cNvSpPr txBox="1">
            <a:spLocks noChangeArrowheads="1"/>
          </p:cNvSpPr>
          <p:nvPr/>
        </p:nvSpPr>
        <p:spPr bwMode="auto">
          <a:xfrm>
            <a:off x="1270670" y="5518026"/>
            <a:ext cx="6239121"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buClrTx/>
              <a:buSzTx/>
              <a:buFontTx/>
              <a:buNone/>
            </a:pPr>
            <a:r>
              <a:rPr lang="zh-CN" altLang="en-US" sz="2800" b="1" dirty="0">
                <a:solidFill>
                  <a:srgbClr val="FF0000"/>
                </a:solidFill>
                <a:latin typeface="Times New Roman" panose="02020603050405020304" pitchFamily="18" charset="0"/>
              </a:rPr>
              <a:t>自然，认</a:t>
            </a:r>
            <a:r>
              <a:rPr kumimoji="1" lang="zh-CN" altLang="en-US" sz="2800" b="1" dirty="0">
                <a:solidFill>
                  <a:srgbClr val="FF0000"/>
                </a:solidFill>
                <a:latin typeface="Times New Roman" panose="02020603050405020304" pitchFamily="18" charset="0"/>
              </a:rPr>
              <a:t>为从甲箱取更合理</a:t>
            </a:r>
          </a:p>
        </p:txBody>
      </p:sp>
      <p:sp>
        <p:nvSpPr>
          <p:cNvPr id="11" name="Text Box 2"/>
          <p:cNvSpPr txBox="1">
            <a:spLocks noChangeArrowheads="1"/>
          </p:cNvSpPr>
          <p:nvPr/>
        </p:nvSpPr>
        <p:spPr bwMode="auto">
          <a:xfrm>
            <a:off x="1500534" y="261442"/>
            <a:ext cx="7619008"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buClrTx/>
              <a:buSzTx/>
              <a:buFontTx/>
              <a:buNone/>
            </a:pPr>
            <a:r>
              <a:rPr kumimoji="1" lang="en-US" altLang="zh-CN" sz="3200" b="1" dirty="0" smtClean="0">
                <a:solidFill>
                  <a:srgbClr val="FF0066"/>
                </a:solidFill>
                <a:latin typeface="Times New Roman" panose="02020603050405020304" pitchFamily="18" charset="0"/>
              </a:rPr>
              <a:t>3</a:t>
            </a:r>
            <a:r>
              <a:rPr kumimoji="1" lang="zh-CN" altLang="en-US" sz="3200" b="1" dirty="0" smtClean="0">
                <a:solidFill>
                  <a:srgbClr val="FF0066"/>
                </a:solidFill>
                <a:latin typeface="Times New Roman" panose="02020603050405020304" pitchFamily="18" charset="0"/>
              </a:rPr>
              <a:t>、极</a:t>
            </a:r>
            <a:r>
              <a:rPr kumimoji="1" lang="zh-CN" altLang="en-US" sz="3200" b="1" dirty="0">
                <a:solidFill>
                  <a:srgbClr val="FF0066"/>
                </a:solidFill>
                <a:latin typeface="Times New Roman" panose="02020603050405020304" pitchFamily="18" charset="0"/>
              </a:rPr>
              <a:t>大似然</a:t>
            </a:r>
            <a:r>
              <a:rPr kumimoji="1" lang="zh-CN" altLang="en-US" sz="3200" b="1" dirty="0" smtClean="0">
                <a:solidFill>
                  <a:srgbClr val="FF0066"/>
                </a:solidFill>
                <a:latin typeface="Times New Roman" panose="02020603050405020304" pitchFamily="18" charset="0"/>
              </a:rPr>
              <a:t>估计 </a:t>
            </a:r>
            <a:endParaRPr kumimoji="1" lang="zh-CN" altLang="en-US" sz="3200" b="1" dirty="0">
              <a:solidFill>
                <a:srgbClr val="FF0066"/>
              </a:solidFill>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8946" name="Text Box 2"/>
          <p:cNvSpPr txBox="1">
            <a:spLocks noChangeArrowheads="1"/>
          </p:cNvSpPr>
          <p:nvPr/>
        </p:nvSpPr>
        <p:spPr bwMode="auto">
          <a:xfrm>
            <a:off x="1007410" y="1197261"/>
            <a:ext cx="4224317"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buClrTx/>
              <a:buSzTx/>
              <a:buFontTx/>
              <a:buNone/>
            </a:pPr>
            <a:r>
              <a:rPr kumimoji="1" lang="zh-CN" altLang="en-US" sz="3300" b="1" dirty="0" smtClean="0">
                <a:solidFill>
                  <a:srgbClr val="0071BC"/>
                </a:solidFill>
                <a:latin typeface="Times New Roman" panose="02020603050405020304" pitchFamily="18" charset="0"/>
              </a:rPr>
              <a:t>极</a:t>
            </a:r>
            <a:r>
              <a:rPr kumimoji="1" lang="zh-CN" altLang="en-US" sz="3300" b="1" dirty="0">
                <a:solidFill>
                  <a:srgbClr val="0071BC"/>
                </a:solidFill>
                <a:latin typeface="Times New Roman" panose="02020603050405020304" pitchFamily="18" charset="0"/>
              </a:rPr>
              <a:t>大似然估计法：</a:t>
            </a:r>
          </a:p>
        </p:txBody>
      </p:sp>
      <p:sp>
        <p:nvSpPr>
          <p:cNvPr id="2258947" name="Text Box 3"/>
          <p:cNvSpPr txBox="1">
            <a:spLocks noChangeArrowheads="1"/>
          </p:cNvSpPr>
          <p:nvPr/>
        </p:nvSpPr>
        <p:spPr bwMode="auto">
          <a:xfrm>
            <a:off x="912165" y="549411"/>
            <a:ext cx="9887779"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buClrTx/>
              <a:buSzTx/>
              <a:buFontTx/>
              <a:buNone/>
            </a:pPr>
            <a:r>
              <a:rPr kumimoji="1" lang="zh-CN" altLang="en-US" sz="3300" b="1" dirty="0">
                <a:latin typeface="Times New Roman" panose="02020603050405020304" pitchFamily="18" charset="0"/>
              </a:rPr>
              <a:t>又如，兔龟赛跑，得第一名的最有可能是谁？</a:t>
            </a:r>
          </a:p>
        </p:txBody>
      </p:sp>
      <p:grpSp>
        <p:nvGrpSpPr>
          <p:cNvPr id="2" name="Group 4"/>
          <p:cNvGrpSpPr/>
          <p:nvPr/>
        </p:nvGrpSpPr>
        <p:grpSpPr bwMode="auto">
          <a:xfrm>
            <a:off x="1007411" y="1845102"/>
            <a:ext cx="9985133" cy="1824460"/>
            <a:chOff x="476" y="1162"/>
            <a:chExt cx="4718" cy="1149"/>
          </a:xfrm>
        </p:grpSpPr>
        <p:sp>
          <p:nvSpPr>
            <p:cNvPr id="2258949" name="Text Box 5"/>
            <p:cNvSpPr txBox="1">
              <a:spLocks noChangeArrowheads="1"/>
            </p:cNvSpPr>
            <p:nvPr/>
          </p:nvSpPr>
          <p:spPr bwMode="auto">
            <a:xfrm>
              <a:off x="476" y="1162"/>
              <a:ext cx="4672"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a:solidFill>
                    <a:schemeClr val="accent2"/>
                  </a:solidFill>
                  <a:latin typeface="Times New Roman" panose="02020603050405020304" pitchFamily="18" charset="0"/>
                </a:rPr>
                <a:t>（</a:t>
              </a:r>
              <a:r>
                <a:rPr kumimoji="1" lang="en-US" altLang="zh-CN" sz="3300" b="1">
                  <a:solidFill>
                    <a:schemeClr val="accent2"/>
                  </a:solidFill>
                  <a:latin typeface="Times New Roman" panose="02020603050405020304" pitchFamily="18" charset="0"/>
                </a:rPr>
                <a:t>1</a:t>
              </a:r>
              <a:r>
                <a:rPr kumimoji="1" lang="zh-CN" altLang="en-US" sz="3300" b="1">
                  <a:solidFill>
                    <a:schemeClr val="accent2"/>
                  </a:solidFill>
                  <a:latin typeface="Times New Roman" panose="02020603050405020304" pitchFamily="18" charset="0"/>
                </a:rPr>
                <a:t>）</a:t>
              </a:r>
              <a:r>
                <a:rPr kumimoji="1" lang="en-US" altLang="zh-CN" sz="3300" b="1">
                  <a:solidFill>
                    <a:schemeClr val="accent2"/>
                  </a:solidFill>
                  <a:latin typeface="Times New Roman" panose="02020603050405020304" pitchFamily="18" charset="0"/>
                </a:rPr>
                <a:t>X---</a:t>
              </a:r>
              <a:r>
                <a:rPr kumimoji="1" lang="zh-CN" altLang="en-US" sz="3300" b="1">
                  <a:solidFill>
                    <a:schemeClr val="accent2"/>
                  </a:solidFill>
                  <a:latin typeface="Times New Roman" panose="02020603050405020304" pitchFamily="18" charset="0"/>
                </a:rPr>
                <a:t>离散型，</a:t>
              </a:r>
              <a:r>
                <a:rPr kumimoji="1" lang="zh-CN" altLang="en-US" sz="3300" b="1">
                  <a:latin typeface="Times New Roman" panose="02020603050405020304" pitchFamily="18" charset="0"/>
                </a:rPr>
                <a:t>已知 </a:t>
              </a:r>
              <a:r>
                <a:rPr kumimoji="1" lang="en-US" altLang="zh-CN" sz="3300" b="1">
                  <a:latin typeface="Times New Roman" panose="02020603050405020304" pitchFamily="18" charset="0"/>
                </a:rPr>
                <a:t>X</a:t>
              </a:r>
              <a:r>
                <a:rPr kumimoji="1" lang="zh-CN" altLang="en-US" sz="3300" b="1">
                  <a:latin typeface="Times New Roman" panose="02020603050405020304" pitchFamily="18" charset="0"/>
                </a:rPr>
                <a:t>的分布</a:t>
              </a:r>
            </a:p>
          </p:txBody>
        </p:sp>
        <p:graphicFrame>
          <p:nvGraphicFramePr>
            <p:cNvPr id="2258950" name="Object 6"/>
            <p:cNvGraphicFramePr>
              <a:graphicFrameLocks noChangeAspect="1"/>
            </p:cNvGraphicFramePr>
            <p:nvPr/>
          </p:nvGraphicFramePr>
          <p:xfrm>
            <a:off x="1247" y="1570"/>
            <a:ext cx="2631" cy="332"/>
          </p:xfrm>
          <a:graphic>
            <a:graphicData uri="http://schemas.openxmlformats.org/presentationml/2006/ole">
              <mc:AlternateContent xmlns:mc="http://schemas.openxmlformats.org/markup-compatibility/2006">
                <mc:Choice xmlns:v="urn:schemas-microsoft-com:vml" Requires="v">
                  <p:oleObj spid="_x0000_s170327" name="公式" r:id="rId3" imgW="41148000" imgH="5181600" progId="Equation.3">
                    <p:embed/>
                  </p:oleObj>
                </mc:Choice>
                <mc:Fallback>
                  <p:oleObj name="公式" r:id="rId3" imgW="41148000" imgH="5181600" progId="Equation.3">
                    <p:embed/>
                    <p:pic>
                      <p:nvPicPr>
                        <p:cNvPr id="0" name="图片 169984"/>
                        <p:cNvPicPr>
                          <a:picLocks noChangeAspect="1"/>
                        </p:cNvPicPr>
                        <p:nvPr/>
                      </p:nvPicPr>
                      <p:blipFill>
                        <a:blip r:embed="rId4"/>
                        <a:stretch>
                          <a:fillRect/>
                        </a:stretch>
                      </p:blipFill>
                      <p:spPr>
                        <a:xfrm>
                          <a:off x="1247" y="1570"/>
                          <a:ext cx="2631" cy="332"/>
                        </a:xfrm>
                        <a:prstGeom prst="rect">
                          <a:avLst/>
                        </a:prstGeom>
                        <a:noFill/>
                        <a:ln w="9525">
                          <a:noFill/>
                        </a:ln>
                      </p:spPr>
                    </p:pic>
                  </p:oleObj>
                </mc:Fallback>
              </mc:AlternateContent>
            </a:graphicData>
          </a:graphic>
        </p:graphicFrame>
        <p:grpSp>
          <p:nvGrpSpPr>
            <p:cNvPr id="3" name="Group 7"/>
            <p:cNvGrpSpPr/>
            <p:nvPr/>
          </p:nvGrpSpPr>
          <p:grpSpPr bwMode="auto">
            <a:xfrm>
              <a:off x="567" y="1933"/>
              <a:ext cx="4627" cy="378"/>
              <a:chOff x="567" y="1933"/>
              <a:chExt cx="4627" cy="378"/>
            </a:xfrm>
          </p:grpSpPr>
          <p:sp>
            <p:nvSpPr>
              <p:cNvPr id="2258952" name="Text Box 8"/>
              <p:cNvSpPr txBox="1">
                <a:spLocks noChangeArrowheads="1"/>
              </p:cNvSpPr>
              <p:nvPr/>
            </p:nvSpPr>
            <p:spPr bwMode="auto">
              <a:xfrm>
                <a:off x="567" y="1933"/>
                <a:ext cx="4627"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dirty="0">
                    <a:latin typeface="Times New Roman" panose="02020603050405020304" pitchFamily="18" charset="0"/>
                  </a:rPr>
                  <a:t>样本                           </a:t>
                </a:r>
                <a:r>
                  <a:rPr kumimoji="1" lang="zh-CN" altLang="en-US" sz="3300" b="1" dirty="0" smtClean="0">
                    <a:latin typeface="Times New Roman" panose="02020603050405020304" pitchFamily="18" charset="0"/>
                  </a:rPr>
                  <a:t> 取</a:t>
                </a:r>
                <a:r>
                  <a:rPr kumimoji="1" lang="zh-CN" altLang="en-US" sz="3300" b="1" dirty="0">
                    <a:latin typeface="Times New Roman" panose="02020603050405020304" pitchFamily="18" charset="0"/>
                  </a:rPr>
                  <a:t>到观测值</a:t>
                </a:r>
              </a:p>
            </p:txBody>
          </p:sp>
          <p:graphicFrame>
            <p:nvGraphicFramePr>
              <p:cNvPr id="2258953" name="Object 9"/>
              <p:cNvGraphicFramePr>
                <a:graphicFrameLocks noChangeAspect="1"/>
              </p:cNvGraphicFramePr>
              <p:nvPr/>
            </p:nvGraphicFramePr>
            <p:xfrm>
              <a:off x="1009" y="1984"/>
              <a:ext cx="1406" cy="312"/>
            </p:xfrm>
            <a:graphic>
              <a:graphicData uri="http://schemas.openxmlformats.org/presentationml/2006/ole">
                <mc:AlternateContent xmlns:mc="http://schemas.openxmlformats.org/markup-compatibility/2006">
                  <mc:Choice xmlns:v="urn:schemas-microsoft-com:vml" Requires="v">
                    <p:oleObj spid="_x0000_s170328" name="公式" r:id="rId5" imgW="24688800" imgH="5486400" progId="Equation.3">
                      <p:embed/>
                    </p:oleObj>
                  </mc:Choice>
                  <mc:Fallback>
                    <p:oleObj name="公式" r:id="rId5" imgW="24688800" imgH="5486400" progId="Equation.3">
                      <p:embed/>
                      <p:pic>
                        <p:nvPicPr>
                          <p:cNvPr id="0" name="图片 169985"/>
                          <p:cNvPicPr>
                            <a:picLocks noChangeAspect="1"/>
                          </p:cNvPicPr>
                          <p:nvPr/>
                        </p:nvPicPr>
                        <p:blipFill>
                          <a:blip r:embed="rId6"/>
                          <a:stretch>
                            <a:fillRect/>
                          </a:stretch>
                        </p:blipFill>
                        <p:spPr>
                          <a:xfrm>
                            <a:off x="1009" y="1984"/>
                            <a:ext cx="1406" cy="312"/>
                          </a:xfrm>
                          <a:prstGeom prst="rect">
                            <a:avLst/>
                          </a:prstGeom>
                          <a:noFill/>
                          <a:ln w="9525">
                            <a:noFill/>
                          </a:ln>
                        </p:spPr>
                      </p:pic>
                    </p:oleObj>
                  </mc:Fallback>
                </mc:AlternateContent>
              </a:graphicData>
            </a:graphic>
          </p:graphicFrame>
          <p:graphicFrame>
            <p:nvGraphicFramePr>
              <p:cNvPr id="2258954" name="Object 10"/>
              <p:cNvGraphicFramePr>
                <a:graphicFrameLocks noChangeAspect="1"/>
              </p:cNvGraphicFramePr>
              <p:nvPr/>
            </p:nvGraphicFramePr>
            <p:xfrm>
              <a:off x="3458" y="1961"/>
              <a:ext cx="1250" cy="312"/>
            </p:xfrm>
            <a:graphic>
              <a:graphicData uri="http://schemas.openxmlformats.org/presentationml/2006/ole">
                <mc:AlternateContent xmlns:mc="http://schemas.openxmlformats.org/markup-compatibility/2006">
                  <mc:Choice xmlns:v="urn:schemas-microsoft-com:vml" Requires="v">
                    <p:oleObj spid="_x0000_s170329" name="公式" r:id="rId7" imgW="21945600" imgH="5486400" progId="Equation.3">
                      <p:embed/>
                    </p:oleObj>
                  </mc:Choice>
                  <mc:Fallback>
                    <p:oleObj name="公式" r:id="rId7" imgW="21945600" imgH="5486400" progId="Equation.3">
                      <p:embed/>
                      <p:pic>
                        <p:nvPicPr>
                          <p:cNvPr id="0" name="图片 169986"/>
                          <p:cNvPicPr>
                            <a:picLocks noChangeAspect="1"/>
                          </p:cNvPicPr>
                          <p:nvPr/>
                        </p:nvPicPr>
                        <p:blipFill>
                          <a:blip r:embed="rId8"/>
                          <a:stretch>
                            <a:fillRect/>
                          </a:stretch>
                        </p:blipFill>
                        <p:spPr>
                          <a:xfrm>
                            <a:off x="3458" y="1961"/>
                            <a:ext cx="1250" cy="312"/>
                          </a:xfrm>
                          <a:prstGeom prst="rect">
                            <a:avLst/>
                          </a:prstGeom>
                          <a:noFill/>
                          <a:ln w="9525">
                            <a:noFill/>
                          </a:ln>
                        </p:spPr>
                      </p:pic>
                    </p:oleObj>
                  </mc:Fallback>
                </mc:AlternateContent>
              </a:graphicData>
            </a:graphic>
          </p:graphicFrame>
        </p:grpSp>
      </p:grpSp>
      <p:grpSp>
        <p:nvGrpSpPr>
          <p:cNvPr id="4" name="Group 11"/>
          <p:cNvGrpSpPr/>
          <p:nvPr/>
        </p:nvGrpSpPr>
        <p:grpSpPr bwMode="auto">
          <a:xfrm>
            <a:off x="1390478" y="3574288"/>
            <a:ext cx="9024292" cy="671668"/>
            <a:chOff x="657" y="2251"/>
            <a:chExt cx="4264" cy="423"/>
          </a:xfrm>
        </p:grpSpPr>
        <p:sp>
          <p:nvSpPr>
            <p:cNvPr id="2258956" name="Line 12"/>
            <p:cNvSpPr>
              <a:spLocks noChangeShapeType="1"/>
            </p:cNvSpPr>
            <p:nvPr/>
          </p:nvSpPr>
          <p:spPr bwMode="auto">
            <a:xfrm>
              <a:off x="657" y="2251"/>
              <a:ext cx="4264" cy="0"/>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258957" name="Text Box 13"/>
            <p:cNvSpPr txBox="1">
              <a:spLocks noChangeArrowheads="1"/>
            </p:cNvSpPr>
            <p:nvPr/>
          </p:nvSpPr>
          <p:spPr bwMode="auto">
            <a:xfrm>
              <a:off x="2018" y="2296"/>
              <a:ext cx="953"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a:solidFill>
                    <a:srgbClr val="FF0000"/>
                  </a:solidFill>
                  <a:latin typeface="Times New Roman" panose="02020603050405020304" pitchFamily="18" charset="0"/>
                </a:rPr>
                <a:t>事件</a:t>
              </a:r>
              <a:r>
                <a:rPr kumimoji="1" lang="en-US" altLang="zh-CN" sz="3300" b="1">
                  <a:solidFill>
                    <a:srgbClr val="FF0000"/>
                  </a:solidFill>
                  <a:latin typeface="Times New Roman" panose="02020603050405020304" pitchFamily="18" charset="0"/>
                </a:rPr>
                <a:t>A</a:t>
              </a:r>
            </a:p>
          </p:txBody>
        </p:sp>
      </p:grpSp>
      <p:grpSp>
        <p:nvGrpSpPr>
          <p:cNvPr id="5" name="Group 14"/>
          <p:cNvGrpSpPr/>
          <p:nvPr/>
        </p:nvGrpSpPr>
        <p:grpSpPr bwMode="auto">
          <a:xfrm>
            <a:off x="1678308" y="4293602"/>
            <a:ext cx="9263443" cy="1384621"/>
            <a:chOff x="793" y="2704"/>
            <a:chExt cx="4377" cy="872"/>
          </a:xfrm>
        </p:grpSpPr>
        <p:graphicFrame>
          <p:nvGraphicFramePr>
            <p:cNvPr id="2258959" name="Object 15"/>
            <p:cNvGraphicFramePr>
              <a:graphicFrameLocks noChangeAspect="1"/>
            </p:cNvGraphicFramePr>
            <p:nvPr/>
          </p:nvGraphicFramePr>
          <p:xfrm>
            <a:off x="793" y="2704"/>
            <a:ext cx="4037" cy="336"/>
          </p:xfrm>
          <a:graphic>
            <a:graphicData uri="http://schemas.openxmlformats.org/presentationml/2006/ole">
              <mc:AlternateContent xmlns:mc="http://schemas.openxmlformats.org/markup-compatibility/2006">
                <mc:Choice xmlns:v="urn:schemas-microsoft-com:vml" Requires="v">
                  <p:oleObj spid="_x0000_s170330" name="公式" r:id="rId9" imgW="61264800" imgH="5486400" progId="Equation.3">
                    <p:embed/>
                  </p:oleObj>
                </mc:Choice>
                <mc:Fallback>
                  <p:oleObj name="公式" r:id="rId9" imgW="61264800" imgH="5486400" progId="Equation.3">
                    <p:embed/>
                    <p:pic>
                      <p:nvPicPr>
                        <p:cNvPr id="0" name="图片 169987"/>
                        <p:cNvPicPr>
                          <a:picLocks noChangeAspect="1"/>
                        </p:cNvPicPr>
                        <p:nvPr/>
                      </p:nvPicPr>
                      <p:blipFill>
                        <a:blip r:embed="rId10"/>
                        <a:stretch>
                          <a:fillRect/>
                        </a:stretch>
                      </p:blipFill>
                      <p:spPr>
                        <a:xfrm>
                          <a:off x="793" y="2704"/>
                          <a:ext cx="4037" cy="336"/>
                        </a:xfrm>
                        <a:prstGeom prst="rect">
                          <a:avLst/>
                        </a:prstGeom>
                        <a:noFill/>
                        <a:ln w="9525">
                          <a:noFill/>
                        </a:ln>
                      </p:spPr>
                    </p:pic>
                  </p:oleObj>
                </mc:Fallback>
              </mc:AlternateContent>
            </a:graphicData>
          </a:graphic>
        </p:graphicFrame>
        <p:graphicFrame>
          <p:nvGraphicFramePr>
            <p:cNvPr id="2258960" name="Object 16"/>
            <p:cNvGraphicFramePr>
              <a:graphicFrameLocks noChangeAspect="1"/>
            </p:cNvGraphicFramePr>
            <p:nvPr/>
          </p:nvGraphicFramePr>
          <p:xfrm>
            <a:off x="1791" y="3249"/>
            <a:ext cx="3379" cy="327"/>
          </p:xfrm>
          <a:graphic>
            <a:graphicData uri="http://schemas.openxmlformats.org/presentationml/2006/ole">
              <mc:AlternateContent xmlns:mc="http://schemas.openxmlformats.org/markup-compatibility/2006">
                <mc:Choice xmlns:v="urn:schemas-microsoft-com:vml" Requires="v">
                  <p:oleObj spid="_x0000_s170331" name="公式" r:id="rId11" imgW="56692800" imgH="5486400" progId="Equation.3">
                    <p:embed/>
                  </p:oleObj>
                </mc:Choice>
                <mc:Fallback>
                  <p:oleObj name="公式" r:id="rId11" imgW="56692800" imgH="5486400" progId="Equation.3">
                    <p:embed/>
                    <p:pic>
                      <p:nvPicPr>
                        <p:cNvPr id="0" name="图片 169988"/>
                        <p:cNvPicPr>
                          <a:picLocks noChangeAspect="1"/>
                        </p:cNvPicPr>
                        <p:nvPr/>
                      </p:nvPicPr>
                      <p:blipFill>
                        <a:blip r:embed="rId12"/>
                        <a:stretch>
                          <a:fillRect/>
                        </a:stretch>
                      </p:blipFill>
                      <p:spPr>
                        <a:xfrm>
                          <a:off x="1791" y="3249"/>
                          <a:ext cx="3379" cy="327"/>
                        </a:xfrm>
                        <a:prstGeom prst="rect">
                          <a:avLst/>
                        </a:prstGeom>
                        <a:noFill/>
                        <a:ln w="9525">
                          <a:noFill/>
                        </a:ln>
                      </p:spPr>
                    </p:pic>
                  </p:oleObj>
                </mc:Fallback>
              </mc:AlternateContent>
            </a:graphicData>
          </a:graphic>
        </p:graphicFrame>
        <p:grpSp>
          <p:nvGrpSpPr>
            <p:cNvPr id="6" name="Group 17"/>
            <p:cNvGrpSpPr/>
            <p:nvPr/>
          </p:nvGrpSpPr>
          <p:grpSpPr bwMode="auto">
            <a:xfrm>
              <a:off x="975" y="3067"/>
              <a:ext cx="816" cy="408"/>
              <a:chOff x="975" y="3067"/>
              <a:chExt cx="816" cy="408"/>
            </a:xfrm>
          </p:grpSpPr>
          <p:sp>
            <p:nvSpPr>
              <p:cNvPr id="2258962" name="Line 18"/>
              <p:cNvSpPr>
                <a:spLocks noChangeShapeType="1"/>
              </p:cNvSpPr>
              <p:nvPr/>
            </p:nvSpPr>
            <p:spPr bwMode="auto">
              <a:xfrm>
                <a:off x="975" y="3385"/>
                <a:ext cx="726"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258963" name="Line 19"/>
              <p:cNvSpPr>
                <a:spLocks noChangeShapeType="1"/>
              </p:cNvSpPr>
              <p:nvPr/>
            </p:nvSpPr>
            <p:spPr bwMode="auto">
              <a:xfrm>
                <a:off x="975" y="3475"/>
                <a:ext cx="726"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258964" name="Text Box 20"/>
              <p:cNvSpPr txBox="1">
                <a:spLocks noChangeArrowheads="1"/>
              </p:cNvSpPr>
              <p:nvPr/>
            </p:nvSpPr>
            <p:spPr bwMode="auto">
              <a:xfrm>
                <a:off x="1111" y="3067"/>
                <a:ext cx="68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b="1">
                    <a:solidFill>
                      <a:srgbClr val="FF0000"/>
                    </a:solidFill>
                    <a:latin typeface="Times New Roman" panose="02020603050405020304" pitchFamily="18" charset="0"/>
                  </a:rPr>
                  <a:t>独立</a:t>
                </a: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8947"/>
                                        </p:tgtEl>
                                        <p:attrNameLst>
                                          <p:attrName>style.visibility</p:attrName>
                                        </p:attrNameLst>
                                      </p:cBhvr>
                                      <p:to>
                                        <p:strVal val="visible"/>
                                      </p:to>
                                    </p:set>
                                    <p:animEffect transition="in" filter="wipe(left)">
                                      <p:cBhvr>
                                        <p:cTn id="7" dur="1000"/>
                                        <p:tgtEl>
                                          <p:spTgt spid="22589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58946"/>
                                        </p:tgtEl>
                                        <p:attrNameLst>
                                          <p:attrName>style.visibility</p:attrName>
                                        </p:attrNameLst>
                                      </p:cBhvr>
                                      <p:to>
                                        <p:strVal val="visible"/>
                                      </p:to>
                                    </p:set>
                                    <p:animEffect transition="in" filter="wipe(left)">
                                      <p:cBhvr>
                                        <p:cTn id="12" dur="1000"/>
                                        <p:tgtEl>
                                          <p:spTgt spid="22589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8946" grpId="0"/>
      <p:bldP spid="2258947"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102649" y="549411"/>
            <a:ext cx="8994662" cy="2677145"/>
            <a:chOff x="521" y="346"/>
            <a:chExt cx="4250" cy="1686"/>
          </a:xfrm>
        </p:grpSpPr>
        <p:grpSp>
          <p:nvGrpSpPr>
            <p:cNvPr id="3" name="Group 3"/>
            <p:cNvGrpSpPr/>
            <p:nvPr/>
          </p:nvGrpSpPr>
          <p:grpSpPr bwMode="auto">
            <a:xfrm>
              <a:off x="521" y="346"/>
              <a:ext cx="1180" cy="408"/>
              <a:chOff x="567" y="981"/>
              <a:chExt cx="1180" cy="408"/>
            </a:xfrm>
          </p:grpSpPr>
          <p:sp>
            <p:nvSpPr>
              <p:cNvPr id="2259972" name="Line 4"/>
              <p:cNvSpPr>
                <a:spLocks noChangeShapeType="1"/>
              </p:cNvSpPr>
              <p:nvPr/>
            </p:nvSpPr>
            <p:spPr bwMode="auto">
              <a:xfrm>
                <a:off x="703" y="1298"/>
                <a:ext cx="862"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259973" name="Line 5"/>
              <p:cNvSpPr>
                <a:spLocks noChangeShapeType="1"/>
              </p:cNvSpPr>
              <p:nvPr/>
            </p:nvSpPr>
            <p:spPr bwMode="auto">
              <a:xfrm>
                <a:off x="703" y="1389"/>
                <a:ext cx="862"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259974" name="Text Box 6"/>
              <p:cNvSpPr txBox="1">
                <a:spLocks noChangeArrowheads="1"/>
              </p:cNvSpPr>
              <p:nvPr/>
            </p:nvSpPr>
            <p:spPr bwMode="auto">
              <a:xfrm>
                <a:off x="567" y="981"/>
                <a:ext cx="118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en-US" altLang="zh-CN" sz="2400" b="1">
                    <a:solidFill>
                      <a:srgbClr val="FF0000"/>
                    </a:solidFill>
                    <a:latin typeface="Times New Roman" panose="02020603050405020304" pitchFamily="18" charset="0"/>
                  </a:rPr>
                  <a:t>Xi</a:t>
                </a:r>
                <a:r>
                  <a:rPr kumimoji="1" lang="zh-CN" altLang="en-US" sz="2400" b="1">
                    <a:solidFill>
                      <a:srgbClr val="FF0000"/>
                    </a:solidFill>
                    <a:latin typeface="Times New Roman" panose="02020603050405020304" pitchFamily="18" charset="0"/>
                  </a:rPr>
                  <a:t>与</a:t>
                </a:r>
                <a:r>
                  <a:rPr kumimoji="1" lang="en-US" altLang="zh-CN" sz="2400" b="1">
                    <a:solidFill>
                      <a:srgbClr val="FF0000"/>
                    </a:solidFill>
                    <a:latin typeface="Times New Roman" panose="02020603050405020304" pitchFamily="18" charset="0"/>
                  </a:rPr>
                  <a:t>X </a:t>
                </a:r>
                <a:r>
                  <a:rPr kumimoji="1" lang="zh-CN" altLang="en-US" sz="2400" b="1">
                    <a:solidFill>
                      <a:srgbClr val="FF0000"/>
                    </a:solidFill>
                    <a:latin typeface="Times New Roman" panose="02020603050405020304" pitchFamily="18" charset="0"/>
                  </a:rPr>
                  <a:t>同分布</a:t>
                </a:r>
              </a:p>
            </p:txBody>
          </p:sp>
        </p:grpSp>
        <p:graphicFrame>
          <p:nvGraphicFramePr>
            <p:cNvPr id="2259975" name="Object 7"/>
            <p:cNvGraphicFramePr>
              <a:graphicFrameLocks noChangeAspect="1"/>
            </p:cNvGraphicFramePr>
            <p:nvPr/>
          </p:nvGraphicFramePr>
          <p:xfrm>
            <a:off x="1020" y="981"/>
            <a:ext cx="2949" cy="1051"/>
          </p:xfrm>
          <a:graphic>
            <a:graphicData uri="http://schemas.openxmlformats.org/presentationml/2006/ole">
              <mc:AlternateContent xmlns:mc="http://schemas.openxmlformats.org/markup-compatibility/2006">
                <mc:Choice xmlns:v="urn:schemas-microsoft-com:vml" Requires="v">
                  <p:oleObj spid="_x0000_s171487" name="公式" r:id="rId3" imgW="44500800" imgH="15849600" progId="Equation.3">
                    <p:embed/>
                  </p:oleObj>
                </mc:Choice>
                <mc:Fallback>
                  <p:oleObj name="公式" r:id="rId3" imgW="44500800" imgH="15849600" progId="Equation.3">
                    <p:embed/>
                    <p:pic>
                      <p:nvPicPr>
                        <p:cNvPr id="0" name="图片 171008"/>
                        <p:cNvPicPr>
                          <a:picLocks noChangeAspect="1"/>
                        </p:cNvPicPr>
                        <p:nvPr/>
                      </p:nvPicPr>
                      <p:blipFill>
                        <a:blip r:embed="rId4"/>
                        <a:stretch>
                          <a:fillRect/>
                        </a:stretch>
                      </p:blipFill>
                      <p:spPr>
                        <a:xfrm>
                          <a:off x="1020" y="981"/>
                          <a:ext cx="2949" cy="1051"/>
                        </a:xfrm>
                        <a:prstGeom prst="rect">
                          <a:avLst/>
                        </a:prstGeom>
                        <a:noFill/>
                        <a:ln w="9525">
                          <a:noFill/>
                        </a:ln>
                      </p:spPr>
                    </p:pic>
                  </p:oleObj>
                </mc:Fallback>
              </mc:AlternateContent>
            </a:graphicData>
          </a:graphic>
        </p:graphicFrame>
        <p:graphicFrame>
          <p:nvGraphicFramePr>
            <p:cNvPr id="2259976" name="Object 8"/>
            <p:cNvGraphicFramePr>
              <a:graphicFrameLocks noChangeAspect="1"/>
            </p:cNvGraphicFramePr>
            <p:nvPr/>
          </p:nvGraphicFramePr>
          <p:xfrm>
            <a:off x="1610" y="527"/>
            <a:ext cx="3161" cy="327"/>
          </p:xfrm>
          <a:graphic>
            <a:graphicData uri="http://schemas.openxmlformats.org/presentationml/2006/ole">
              <mc:AlternateContent xmlns:mc="http://schemas.openxmlformats.org/markup-compatibility/2006">
                <mc:Choice xmlns:v="urn:schemas-microsoft-com:vml" Requires="v">
                  <p:oleObj spid="_x0000_s171488" name="公式" r:id="rId5" imgW="53035200" imgH="5486400" progId="Equation.3">
                    <p:embed/>
                  </p:oleObj>
                </mc:Choice>
                <mc:Fallback>
                  <p:oleObj name="公式" r:id="rId5" imgW="53035200" imgH="5486400" progId="Equation.3">
                    <p:embed/>
                    <p:pic>
                      <p:nvPicPr>
                        <p:cNvPr id="0" name="图片 171009"/>
                        <p:cNvPicPr>
                          <a:picLocks noChangeAspect="1"/>
                        </p:cNvPicPr>
                        <p:nvPr/>
                      </p:nvPicPr>
                      <p:blipFill>
                        <a:blip r:embed="rId6"/>
                        <a:stretch>
                          <a:fillRect/>
                        </a:stretch>
                      </p:blipFill>
                      <p:spPr>
                        <a:xfrm>
                          <a:off x="1610" y="527"/>
                          <a:ext cx="3161" cy="327"/>
                        </a:xfrm>
                        <a:prstGeom prst="rect">
                          <a:avLst/>
                        </a:prstGeom>
                        <a:noFill/>
                        <a:ln w="9525">
                          <a:noFill/>
                        </a:ln>
                      </p:spPr>
                    </p:pic>
                  </p:oleObj>
                </mc:Fallback>
              </mc:AlternateContent>
            </a:graphicData>
          </a:graphic>
        </p:graphicFrame>
      </p:grpSp>
      <p:grpSp>
        <p:nvGrpSpPr>
          <p:cNvPr id="4" name="Group 9"/>
          <p:cNvGrpSpPr/>
          <p:nvPr/>
        </p:nvGrpSpPr>
        <p:grpSpPr bwMode="auto">
          <a:xfrm>
            <a:off x="912173" y="2853407"/>
            <a:ext cx="9216883" cy="1103567"/>
            <a:chOff x="385" y="3312"/>
            <a:chExt cx="4355" cy="695"/>
          </a:xfrm>
        </p:grpSpPr>
        <p:sp>
          <p:nvSpPr>
            <p:cNvPr id="2259978" name="Text Box 10"/>
            <p:cNvSpPr txBox="1">
              <a:spLocks noChangeArrowheads="1"/>
            </p:cNvSpPr>
            <p:nvPr/>
          </p:nvSpPr>
          <p:spPr bwMode="auto">
            <a:xfrm>
              <a:off x="385" y="3483"/>
              <a:ext cx="1769"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a:solidFill>
                    <a:srgbClr val="000000"/>
                  </a:solidFill>
                  <a:latin typeface="Times New Roman" panose="02020603050405020304" pitchFamily="18" charset="0"/>
                </a:rPr>
                <a:t>对给定</a:t>
              </a:r>
              <a:r>
                <a:rPr kumimoji="1" lang="zh-CN" altLang="en-US" sz="3300" b="1">
                  <a:solidFill>
                    <a:srgbClr val="000000"/>
                  </a:solidFill>
                  <a:latin typeface="Times New Roman" panose="02020603050405020304" pitchFamily="18" charset="0"/>
                  <a:cs typeface="Times New Roman" panose="02020603050405020304" pitchFamily="18" charset="0"/>
                </a:rPr>
                <a:t>的样本值</a:t>
              </a:r>
              <a:endParaRPr kumimoji="1" lang="zh-CN" altLang="en-US" sz="3300" b="1">
                <a:solidFill>
                  <a:srgbClr val="000000"/>
                </a:solidFill>
                <a:latin typeface="Times New Roman" panose="02020603050405020304" pitchFamily="18" charset="0"/>
              </a:endParaRPr>
            </a:p>
          </p:txBody>
        </p:sp>
        <p:graphicFrame>
          <p:nvGraphicFramePr>
            <p:cNvPr id="2259979" name="Object 11"/>
            <p:cNvGraphicFramePr>
              <a:graphicFrameLocks noChangeAspect="1"/>
            </p:cNvGraphicFramePr>
            <p:nvPr/>
          </p:nvGraphicFramePr>
          <p:xfrm>
            <a:off x="3668" y="3312"/>
            <a:ext cx="1072" cy="695"/>
          </p:xfrm>
          <a:graphic>
            <a:graphicData uri="http://schemas.openxmlformats.org/presentationml/2006/ole">
              <mc:AlternateContent xmlns:mc="http://schemas.openxmlformats.org/markup-compatibility/2006">
                <mc:Choice xmlns:v="urn:schemas-microsoft-com:vml" Requires="v">
                  <p:oleObj spid="_x0000_s171489" name="公式" r:id="rId7" imgW="17983200" imgH="10363200" progId="Equation.3">
                    <p:embed/>
                  </p:oleObj>
                </mc:Choice>
                <mc:Fallback>
                  <p:oleObj name="公式" r:id="rId7" imgW="17983200" imgH="10363200" progId="Equation.3">
                    <p:embed/>
                    <p:pic>
                      <p:nvPicPr>
                        <p:cNvPr id="0" name="图片 171010"/>
                        <p:cNvPicPr>
                          <a:picLocks noChangeAspect="1"/>
                        </p:cNvPicPr>
                        <p:nvPr/>
                      </p:nvPicPr>
                      <p:blipFill>
                        <a:blip r:embed="rId8"/>
                        <a:stretch>
                          <a:fillRect/>
                        </a:stretch>
                      </p:blipFill>
                      <p:spPr>
                        <a:xfrm>
                          <a:off x="3668" y="3312"/>
                          <a:ext cx="1072" cy="695"/>
                        </a:xfrm>
                        <a:prstGeom prst="rect">
                          <a:avLst/>
                        </a:prstGeom>
                        <a:noFill/>
                        <a:ln w="9525">
                          <a:noFill/>
                        </a:ln>
                      </p:spPr>
                    </p:pic>
                  </p:oleObj>
                </mc:Fallback>
              </mc:AlternateContent>
            </a:graphicData>
          </a:graphic>
        </p:graphicFrame>
        <p:graphicFrame>
          <p:nvGraphicFramePr>
            <p:cNvPr id="2259980" name="Object 12"/>
            <p:cNvGraphicFramePr>
              <a:graphicFrameLocks noChangeAspect="1"/>
            </p:cNvGraphicFramePr>
            <p:nvPr/>
          </p:nvGraphicFramePr>
          <p:xfrm>
            <a:off x="1958" y="3441"/>
            <a:ext cx="1743" cy="436"/>
          </p:xfrm>
          <a:graphic>
            <a:graphicData uri="http://schemas.openxmlformats.org/presentationml/2006/ole">
              <mc:AlternateContent xmlns:mc="http://schemas.openxmlformats.org/markup-compatibility/2006">
                <mc:Choice xmlns:v="urn:schemas-microsoft-com:vml" Requires="v">
                  <p:oleObj spid="_x0000_s171490" name="公式" r:id="rId9" imgW="21945600" imgH="5486400" progId="Equation.3">
                    <p:embed/>
                  </p:oleObj>
                </mc:Choice>
                <mc:Fallback>
                  <p:oleObj name="公式" r:id="rId9" imgW="21945600" imgH="5486400" progId="Equation.3">
                    <p:embed/>
                    <p:pic>
                      <p:nvPicPr>
                        <p:cNvPr id="0" name="图片 171011"/>
                        <p:cNvPicPr>
                          <a:picLocks noChangeAspect="1"/>
                        </p:cNvPicPr>
                        <p:nvPr/>
                      </p:nvPicPr>
                      <p:blipFill>
                        <a:blip r:embed="rId10"/>
                        <a:stretch>
                          <a:fillRect/>
                        </a:stretch>
                      </p:blipFill>
                      <p:spPr>
                        <a:xfrm>
                          <a:off x="1958" y="3441"/>
                          <a:ext cx="1743" cy="436"/>
                        </a:xfrm>
                        <a:prstGeom prst="rect">
                          <a:avLst/>
                        </a:prstGeom>
                        <a:noFill/>
                        <a:ln w="9525">
                          <a:noFill/>
                        </a:ln>
                      </p:spPr>
                    </p:pic>
                  </p:oleObj>
                </mc:Fallback>
              </mc:AlternateContent>
            </a:graphicData>
          </a:graphic>
        </p:graphicFrame>
      </p:grpSp>
      <p:graphicFrame>
        <p:nvGraphicFramePr>
          <p:cNvPr id="2259981" name="Object 13"/>
          <p:cNvGraphicFramePr>
            <a:graphicFrameLocks noChangeAspect="1"/>
          </p:cNvGraphicFramePr>
          <p:nvPr/>
        </p:nvGraphicFramePr>
        <p:xfrm>
          <a:off x="2988353" y="4438090"/>
          <a:ext cx="4474051" cy="1041641"/>
        </p:xfrm>
        <a:graphic>
          <a:graphicData uri="http://schemas.openxmlformats.org/presentationml/2006/ole">
            <mc:AlternateContent xmlns:mc="http://schemas.openxmlformats.org/markup-compatibility/2006">
              <mc:Choice xmlns:v="urn:schemas-microsoft-com:vml" Requires="v">
                <p:oleObj spid="_x0000_s171491" name="公式" r:id="rId11" imgW="35661600" imgH="10363200" progId="Equation.3">
                  <p:embed/>
                </p:oleObj>
              </mc:Choice>
              <mc:Fallback>
                <p:oleObj name="公式" r:id="rId11" imgW="35661600" imgH="10363200" progId="Equation.3">
                  <p:embed/>
                  <p:pic>
                    <p:nvPicPr>
                      <p:cNvPr id="0" name="图片 171012"/>
                      <p:cNvPicPr>
                        <a:picLocks noChangeAspect="1"/>
                      </p:cNvPicPr>
                      <p:nvPr/>
                    </p:nvPicPr>
                    <p:blipFill>
                      <a:blip r:embed="rId12"/>
                      <a:stretch>
                        <a:fillRect/>
                      </a:stretch>
                    </p:blipFill>
                    <p:spPr>
                      <a:xfrm>
                        <a:off x="2988353" y="4438090"/>
                        <a:ext cx="4474051" cy="1041641"/>
                      </a:xfrm>
                      <a:prstGeom prst="rect">
                        <a:avLst/>
                      </a:prstGeom>
                      <a:noFill/>
                      <a:ln w="9525">
                        <a:noFill/>
                      </a:ln>
                    </p:spPr>
                  </p:pic>
                </p:oleObj>
              </mc:Fallback>
            </mc:AlternateContent>
          </a:graphicData>
        </a:graphic>
      </p:graphicFrame>
      <p:grpSp>
        <p:nvGrpSpPr>
          <p:cNvPr id="5" name="Group 14"/>
          <p:cNvGrpSpPr/>
          <p:nvPr/>
        </p:nvGrpSpPr>
        <p:grpSpPr bwMode="auto">
          <a:xfrm>
            <a:off x="814820" y="3861695"/>
            <a:ext cx="9216883" cy="600214"/>
            <a:chOff x="385" y="2432"/>
            <a:chExt cx="4355" cy="378"/>
          </a:xfrm>
        </p:grpSpPr>
        <p:sp>
          <p:nvSpPr>
            <p:cNvPr id="2259983" name="Text Box 15"/>
            <p:cNvSpPr txBox="1">
              <a:spLocks noChangeArrowheads="1"/>
            </p:cNvSpPr>
            <p:nvPr/>
          </p:nvSpPr>
          <p:spPr bwMode="auto">
            <a:xfrm>
              <a:off x="385" y="2432"/>
              <a:ext cx="4355"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dirty="0">
                  <a:solidFill>
                    <a:srgbClr val="000000"/>
                  </a:solidFill>
                  <a:latin typeface="Times New Roman" panose="02020603050405020304" pitchFamily="18" charset="0"/>
                </a:rPr>
                <a:t>是参数      的函数，称为</a:t>
              </a:r>
              <a:r>
                <a:rPr kumimoji="1" lang="zh-CN" altLang="en-US" sz="3300" b="1" dirty="0">
                  <a:solidFill>
                    <a:schemeClr val="accent2"/>
                  </a:solidFill>
                  <a:latin typeface="Times New Roman" panose="02020603050405020304" pitchFamily="18" charset="0"/>
                </a:rPr>
                <a:t>似然函数</a:t>
              </a:r>
              <a:r>
                <a:rPr kumimoji="1" lang="zh-CN" altLang="en-US" sz="3300" b="1" dirty="0">
                  <a:solidFill>
                    <a:srgbClr val="000000"/>
                  </a:solidFill>
                  <a:latin typeface="Times New Roman" panose="02020603050405020304" pitchFamily="18" charset="0"/>
                </a:rPr>
                <a:t>，记做</a:t>
              </a:r>
              <a:endParaRPr kumimoji="1" lang="zh-CN" altLang="en-US" sz="3300" dirty="0">
                <a:solidFill>
                  <a:srgbClr val="000000"/>
                </a:solidFill>
                <a:latin typeface="Times New Roman" panose="02020603050405020304" pitchFamily="18" charset="0"/>
              </a:endParaRPr>
            </a:p>
          </p:txBody>
        </p:sp>
        <p:graphicFrame>
          <p:nvGraphicFramePr>
            <p:cNvPr id="2259984" name="Object 16"/>
            <p:cNvGraphicFramePr>
              <a:graphicFrameLocks noChangeAspect="1"/>
            </p:cNvGraphicFramePr>
            <p:nvPr/>
          </p:nvGraphicFramePr>
          <p:xfrm>
            <a:off x="1077" y="2477"/>
            <a:ext cx="250" cy="318"/>
          </p:xfrm>
          <a:graphic>
            <a:graphicData uri="http://schemas.openxmlformats.org/presentationml/2006/ole">
              <mc:AlternateContent xmlns:mc="http://schemas.openxmlformats.org/markup-compatibility/2006">
                <mc:Choice xmlns:v="urn:schemas-microsoft-com:vml" Requires="v">
                  <p:oleObj spid="_x0000_s171492" name="公式" r:id="rId13" imgW="3352800" imgH="4267200" progId="Equation.3">
                    <p:embed/>
                  </p:oleObj>
                </mc:Choice>
                <mc:Fallback>
                  <p:oleObj name="公式" r:id="rId13" imgW="3352800" imgH="4267200" progId="Equation.3">
                    <p:embed/>
                    <p:pic>
                      <p:nvPicPr>
                        <p:cNvPr id="0" name="图片 171013"/>
                        <p:cNvPicPr>
                          <a:picLocks noChangeAspect="1"/>
                        </p:cNvPicPr>
                        <p:nvPr/>
                      </p:nvPicPr>
                      <p:blipFill>
                        <a:blip r:embed="rId14"/>
                        <a:stretch>
                          <a:fillRect/>
                        </a:stretch>
                      </p:blipFill>
                      <p:spPr>
                        <a:xfrm>
                          <a:off x="1077" y="2477"/>
                          <a:ext cx="250" cy="318"/>
                        </a:xfrm>
                        <a:prstGeom prst="rect">
                          <a:avLst/>
                        </a:prstGeom>
                        <a:noFill/>
                        <a:ln w="9525">
                          <a:noFill/>
                        </a:ln>
                      </p:spPr>
                    </p:pic>
                  </p:oleObj>
                </mc:Fallback>
              </mc:AlternateContent>
            </a:graphicData>
          </a:graphic>
        </p:graphicFrame>
        <p:graphicFrame>
          <p:nvGraphicFramePr>
            <p:cNvPr id="2259985" name="Object 17"/>
            <p:cNvGraphicFramePr>
              <a:graphicFrameLocks noChangeAspect="1"/>
            </p:cNvGraphicFramePr>
            <p:nvPr/>
          </p:nvGraphicFramePr>
          <p:xfrm>
            <a:off x="3969" y="2477"/>
            <a:ext cx="543" cy="309"/>
          </p:xfrm>
          <a:graphic>
            <a:graphicData uri="http://schemas.openxmlformats.org/presentationml/2006/ole">
              <mc:AlternateContent xmlns:mc="http://schemas.openxmlformats.org/markup-compatibility/2006">
                <mc:Choice xmlns:v="urn:schemas-microsoft-com:vml" Requires="v">
                  <p:oleObj spid="_x0000_s171493" name="公式" r:id="rId15" imgW="9144000" imgH="4876800" progId="Equation.3">
                    <p:embed/>
                  </p:oleObj>
                </mc:Choice>
                <mc:Fallback>
                  <p:oleObj name="公式" r:id="rId15" imgW="9144000" imgH="4876800" progId="Equation.3">
                    <p:embed/>
                    <p:pic>
                      <p:nvPicPr>
                        <p:cNvPr id="0" name="图片 171014"/>
                        <p:cNvPicPr>
                          <a:picLocks noChangeAspect="1"/>
                        </p:cNvPicPr>
                        <p:nvPr/>
                      </p:nvPicPr>
                      <p:blipFill>
                        <a:blip r:embed="rId16"/>
                        <a:stretch>
                          <a:fillRect/>
                        </a:stretch>
                      </p:blipFill>
                      <p:spPr>
                        <a:xfrm>
                          <a:off x="3969" y="2477"/>
                          <a:ext cx="543" cy="309"/>
                        </a:xfrm>
                        <a:prstGeom prst="rect">
                          <a:avLst/>
                        </a:prstGeom>
                        <a:noFill/>
                        <a:ln w="9525">
                          <a:noFill/>
                        </a:ln>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0-#ppt_w/2"/>
                                          </p:val>
                                        </p:tav>
                                        <p:tav tm="100000">
                                          <p:val>
                                            <p:strVal val="#ppt_x"/>
                                          </p:val>
                                        </p:tav>
                                      </p:tavLst>
                                    </p:anim>
                                    <p:anim calcmode="lin" valueType="num">
                                      <p:cBhvr additive="base">
                                        <p:cTn id="13"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259981"/>
                                        </p:tgtEl>
                                        <p:attrNameLst>
                                          <p:attrName>style.visibility</p:attrName>
                                        </p:attrNameLst>
                                      </p:cBhvr>
                                      <p:to>
                                        <p:strVal val="visible"/>
                                      </p:to>
                                    </p:set>
                                    <p:animEffect transition="in" filter="blinds(horizontal)">
                                      <p:cBhvr>
                                        <p:cTn id="23" dur="1000"/>
                                        <p:tgtEl>
                                          <p:spTgt spid="2259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814811" y="333461"/>
            <a:ext cx="9479316" cy="1124210"/>
            <a:chOff x="385" y="210"/>
            <a:chExt cx="4479" cy="708"/>
          </a:xfrm>
        </p:grpSpPr>
        <p:grpSp>
          <p:nvGrpSpPr>
            <p:cNvPr id="3" name="Group 3"/>
            <p:cNvGrpSpPr/>
            <p:nvPr/>
          </p:nvGrpSpPr>
          <p:grpSpPr bwMode="auto">
            <a:xfrm>
              <a:off x="2846" y="210"/>
              <a:ext cx="2018" cy="708"/>
              <a:chOff x="2982" y="2523"/>
              <a:chExt cx="2018" cy="708"/>
            </a:xfrm>
          </p:grpSpPr>
          <p:graphicFrame>
            <p:nvGraphicFramePr>
              <p:cNvPr id="2260996" name="Object 4"/>
              <p:cNvGraphicFramePr>
                <a:graphicFrameLocks noChangeAspect="1"/>
              </p:cNvGraphicFramePr>
              <p:nvPr/>
            </p:nvGraphicFramePr>
            <p:xfrm>
              <a:off x="4173" y="2704"/>
              <a:ext cx="800" cy="314"/>
            </p:xfrm>
            <a:graphic>
              <a:graphicData uri="http://schemas.openxmlformats.org/presentationml/2006/ole">
                <mc:AlternateContent xmlns:mc="http://schemas.openxmlformats.org/markup-compatibility/2006">
                  <mc:Choice xmlns:v="urn:schemas-microsoft-com:vml" Requires="v">
                    <p:oleObj spid="_x0000_s172783" name="公式" r:id="rId3" imgW="14020800" imgH="5486400" progId="Equation.3">
                      <p:embed/>
                    </p:oleObj>
                  </mc:Choice>
                  <mc:Fallback>
                    <p:oleObj name="公式" r:id="rId3" imgW="14020800" imgH="5486400" progId="Equation.3">
                      <p:embed/>
                      <p:pic>
                        <p:nvPicPr>
                          <p:cNvPr id="0" name="图片 172032"/>
                          <p:cNvPicPr>
                            <a:picLocks noChangeAspect="1"/>
                          </p:cNvPicPr>
                          <p:nvPr/>
                        </p:nvPicPr>
                        <p:blipFill>
                          <a:blip r:embed="rId4"/>
                          <a:stretch>
                            <a:fillRect/>
                          </a:stretch>
                        </p:blipFill>
                        <p:spPr>
                          <a:xfrm>
                            <a:off x="4173" y="2704"/>
                            <a:ext cx="800" cy="314"/>
                          </a:xfrm>
                          <a:prstGeom prst="rect">
                            <a:avLst/>
                          </a:prstGeom>
                          <a:noFill/>
                          <a:ln w="57150">
                            <a:noFill/>
                          </a:ln>
                        </p:spPr>
                      </p:pic>
                    </p:oleObj>
                  </mc:Fallback>
                </mc:AlternateContent>
              </a:graphicData>
            </a:graphic>
          </p:graphicFrame>
          <p:graphicFrame>
            <p:nvGraphicFramePr>
              <p:cNvPr id="2260997" name="Object 5"/>
              <p:cNvGraphicFramePr>
                <a:graphicFrameLocks noChangeAspect="1"/>
              </p:cNvGraphicFramePr>
              <p:nvPr/>
            </p:nvGraphicFramePr>
            <p:xfrm>
              <a:off x="2982" y="2750"/>
              <a:ext cx="748" cy="279"/>
            </p:xfrm>
            <a:graphic>
              <a:graphicData uri="http://schemas.openxmlformats.org/presentationml/2006/ole">
                <mc:AlternateContent xmlns:mc="http://schemas.openxmlformats.org/markup-compatibility/2006">
                  <mc:Choice xmlns:v="urn:schemas-microsoft-com:vml" Requires="v">
                    <p:oleObj spid="_x0000_s172784" name="公式" r:id="rId5" imgW="13106400" imgH="4876800" progId="Equation.3">
                      <p:embed/>
                    </p:oleObj>
                  </mc:Choice>
                  <mc:Fallback>
                    <p:oleObj name="公式" r:id="rId5" imgW="13106400" imgH="4876800" progId="Equation.3">
                      <p:embed/>
                      <p:pic>
                        <p:nvPicPr>
                          <p:cNvPr id="0" name="图片 172033"/>
                          <p:cNvPicPr>
                            <a:picLocks noChangeAspect="1"/>
                          </p:cNvPicPr>
                          <p:nvPr/>
                        </p:nvPicPr>
                        <p:blipFill>
                          <a:blip r:embed="rId6"/>
                          <a:stretch>
                            <a:fillRect/>
                          </a:stretch>
                        </p:blipFill>
                        <p:spPr>
                          <a:xfrm>
                            <a:off x="2982" y="2750"/>
                            <a:ext cx="748" cy="279"/>
                          </a:xfrm>
                          <a:prstGeom prst="rect">
                            <a:avLst/>
                          </a:prstGeom>
                          <a:noFill/>
                          <a:ln w="57150">
                            <a:noFill/>
                          </a:ln>
                        </p:spPr>
                      </p:pic>
                    </p:oleObj>
                  </mc:Fallback>
                </mc:AlternateContent>
              </a:graphicData>
            </a:graphic>
          </p:graphicFrame>
          <p:sp>
            <p:nvSpPr>
              <p:cNvPr id="2260998" name="Line 6"/>
              <p:cNvSpPr>
                <a:spLocks noChangeShapeType="1"/>
              </p:cNvSpPr>
              <p:nvPr/>
            </p:nvSpPr>
            <p:spPr bwMode="auto">
              <a:xfrm>
                <a:off x="3696" y="2886"/>
                <a:ext cx="454" cy="0"/>
              </a:xfrm>
              <a:prstGeom prst="line">
                <a:avLst/>
              </a:prstGeom>
              <a:noFill/>
              <a:ln w="190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260999" name="Rectangle 7"/>
              <p:cNvSpPr>
                <a:spLocks noChangeArrowheads="1"/>
              </p:cNvSpPr>
              <p:nvPr/>
            </p:nvSpPr>
            <p:spPr bwMode="auto">
              <a:xfrm flipH="1">
                <a:off x="3765" y="2523"/>
                <a:ext cx="363"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dirty="0">
                    <a:solidFill>
                      <a:srgbClr val="FF0000"/>
                    </a:solidFill>
                    <a:latin typeface="Times New Roman" panose="02020603050405020304" pitchFamily="18" charset="0"/>
                  </a:rPr>
                  <a:t>改</a:t>
                </a:r>
              </a:p>
            </p:txBody>
          </p:sp>
          <p:graphicFrame>
            <p:nvGraphicFramePr>
              <p:cNvPr id="2261000" name="Object 8"/>
              <p:cNvGraphicFramePr>
                <a:graphicFrameLocks noChangeAspect="1"/>
              </p:cNvGraphicFramePr>
              <p:nvPr/>
            </p:nvGraphicFramePr>
            <p:xfrm>
              <a:off x="4139" y="3022"/>
              <a:ext cx="861" cy="209"/>
            </p:xfrm>
            <a:graphic>
              <a:graphicData uri="http://schemas.openxmlformats.org/presentationml/2006/ole">
                <mc:AlternateContent xmlns:mc="http://schemas.openxmlformats.org/markup-compatibility/2006">
                  <mc:Choice xmlns:v="urn:schemas-microsoft-com:vml" Requires="v">
                    <p:oleObj spid="_x0000_s172785" name="公式" r:id="rId7" imgW="18897600" imgH="4572000" progId="Equation.3">
                      <p:embed/>
                    </p:oleObj>
                  </mc:Choice>
                  <mc:Fallback>
                    <p:oleObj name="公式" r:id="rId7" imgW="18897600" imgH="4572000" progId="Equation.3">
                      <p:embed/>
                      <p:pic>
                        <p:nvPicPr>
                          <p:cNvPr id="0" name="图片 172034"/>
                          <p:cNvPicPr>
                            <a:picLocks noChangeAspect="1"/>
                          </p:cNvPicPr>
                          <p:nvPr/>
                        </p:nvPicPr>
                        <p:blipFill>
                          <a:blip r:embed="rId8"/>
                          <a:stretch>
                            <a:fillRect/>
                          </a:stretch>
                        </p:blipFill>
                        <p:spPr>
                          <a:xfrm>
                            <a:off x="4139" y="3022"/>
                            <a:ext cx="861" cy="209"/>
                          </a:xfrm>
                          <a:prstGeom prst="rect">
                            <a:avLst/>
                          </a:prstGeom>
                          <a:noFill/>
                          <a:ln w="9525">
                            <a:noFill/>
                          </a:ln>
                        </p:spPr>
                      </p:pic>
                    </p:oleObj>
                  </mc:Fallback>
                </mc:AlternateContent>
              </a:graphicData>
            </a:graphic>
          </p:graphicFrame>
        </p:grpSp>
        <p:sp>
          <p:nvSpPr>
            <p:cNvPr id="2261001" name="Text Box 9"/>
            <p:cNvSpPr txBox="1">
              <a:spLocks noChangeArrowheads="1"/>
            </p:cNvSpPr>
            <p:nvPr/>
          </p:nvSpPr>
          <p:spPr bwMode="auto">
            <a:xfrm>
              <a:off x="385" y="392"/>
              <a:ext cx="2858"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dirty="0">
                  <a:latin typeface="Times New Roman" panose="02020603050405020304" pitchFamily="18" charset="0"/>
                </a:rPr>
                <a:t>结构：</a:t>
              </a:r>
              <a:r>
                <a:rPr kumimoji="1" lang="en-US" altLang="zh-CN" sz="3300" b="1" dirty="0">
                  <a:latin typeface="Times New Roman" panose="02020603050405020304" pitchFamily="18" charset="0"/>
                </a:rPr>
                <a:t>n </a:t>
              </a:r>
              <a:r>
                <a:rPr kumimoji="1" lang="zh-CN" altLang="en-US" sz="3300" b="1" dirty="0">
                  <a:latin typeface="Times New Roman" panose="02020603050405020304" pitchFamily="18" charset="0"/>
                </a:rPr>
                <a:t>项连乘，总体分布</a:t>
              </a:r>
            </a:p>
          </p:txBody>
        </p:sp>
      </p:grpSp>
      <p:graphicFrame>
        <p:nvGraphicFramePr>
          <p:cNvPr id="2261002" name="Object 10"/>
          <p:cNvGraphicFramePr>
            <a:graphicFrameLocks noChangeAspect="1"/>
          </p:cNvGraphicFramePr>
          <p:nvPr/>
        </p:nvGraphicFramePr>
        <p:xfrm>
          <a:off x="3407399" y="2205548"/>
          <a:ext cx="1140735" cy="443015"/>
        </p:xfrm>
        <a:graphic>
          <a:graphicData uri="http://schemas.openxmlformats.org/presentationml/2006/ole">
            <mc:AlternateContent xmlns:mc="http://schemas.openxmlformats.org/markup-compatibility/2006">
              <mc:Choice xmlns:v="urn:schemas-microsoft-com:vml" Requires="v">
                <p:oleObj spid="_x0000_s172786" name="公式" r:id="rId9" imgW="9448800" imgH="4876800" progId="Equation.3">
                  <p:embed/>
                </p:oleObj>
              </mc:Choice>
              <mc:Fallback>
                <p:oleObj name="公式" r:id="rId9" imgW="9448800" imgH="4876800" progId="Equation.3">
                  <p:embed/>
                  <p:pic>
                    <p:nvPicPr>
                      <p:cNvPr id="0" name="图片 172035"/>
                      <p:cNvPicPr>
                        <a:picLocks noChangeAspect="1"/>
                      </p:cNvPicPr>
                      <p:nvPr/>
                    </p:nvPicPr>
                    <p:blipFill>
                      <a:blip r:embed="rId10"/>
                      <a:stretch>
                        <a:fillRect/>
                      </a:stretch>
                    </p:blipFill>
                    <p:spPr>
                      <a:xfrm>
                        <a:off x="3407399" y="2205548"/>
                        <a:ext cx="1140735" cy="443015"/>
                      </a:xfrm>
                      <a:prstGeom prst="rect">
                        <a:avLst/>
                      </a:prstGeom>
                      <a:noFill/>
                      <a:ln w="57150">
                        <a:noFill/>
                      </a:ln>
                    </p:spPr>
                  </p:pic>
                </p:oleObj>
              </mc:Fallback>
            </mc:AlternateContent>
          </a:graphicData>
        </a:graphic>
      </p:graphicFrame>
      <p:grpSp>
        <p:nvGrpSpPr>
          <p:cNvPr id="4" name="Group 11"/>
          <p:cNvGrpSpPr/>
          <p:nvPr/>
        </p:nvGrpSpPr>
        <p:grpSpPr bwMode="auto">
          <a:xfrm>
            <a:off x="1007411" y="1486245"/>
            <a:ext cx="10272963" cy="2010240"/>
            <a:chOff x="476" y="936"/>
            <a:chExt cx="4854" cy="1266"/>
          </a:xfrm>
        </p:grpSpPr>
        <p:graphicFrame>
          <p:nvGraphicFramePr>
            <p:cNvPr id="2261004" name="Object 12"/>
            <p:cNvGraphicFramePr>
              <a:graphicFrameLocks noChangeAspect="1"/>
            </p:cNvGraphicFramePr>
            <p:nvPr/>
          </p:nvGraphicFramePr>
          <p:xfrm>
            <a:off x="657" y="981"/>
            <a:ext cx="2433" cy="318"/>
          </p:xfrm>
          <a:graphic>
            <a:graphicData uri="http://schemas.openxmlformats.org/presentationml/2006/ole">
              <mc:AlternateContent xmlns:mc="http://schemas.openxmlformats.org/markup-compatibility/2006">
                <mc:Choice xmlns:v="urn:schemas-microsoft-com:vml" Requires="v">
                  <p:oleObj spid="_x0000_s172787" name="公式" r:id="rId11" imgW="39624000" imgH="5181600" progId="Equation.3">
                    <p:embed/>
                  </p:oleObj>
                </mc:Choice>
                <mc:Fallback>
                  <p:oleObj name="公式" r:id="rId11" imgW="39624000" imgH="5181600" progId="Equation.3">
                    <p:embed/>
                    <p:pic>
                      <p:nvPicPr>
                        <p:cNvPr id="0" name="图片 172036"/>
                        <p:cNvPicPr>
                          <a:picLocks noChangeAspect="1"/>
                        </p:cNvPicPr>
                        <p:nvPr/>
                      </p:nvPicPr>
                      <p:blipFill>
                        <a:blip r:embed="rId12"/>
                        <a:stretch>
                          <a:fillRect/>
                        </a:stretch>
                      </p:blipFill>
                      <p:spPr>
                        <a:xfrm>
                          <a:off x="657" y="981"/>
                          <a:ext cx="2433" cy="318"/>
                        </a:xfrm>
                        <a:prstGeom prst="rect">
                          <a:avLst/>
                        </a:prstGeom>
                        <a:noFill/>
                        <a:ln w="9525">
                          <a:noFill/>
                        </a:ln>
                      </p:spPr>
                    </p:pic>
                  </p:oleObj>
                </mc:Fallback>
              </mc:AlternateContent>
            </a:graphicData>
          </a:graphic>
        </p:graphicFrame>
        <p:sp>
          <p:nvSpPr>
            <p:cNvPr id="2261005" name="Text Box 13"/>
            <p:cNvSpPr txBox="1">
              <a:spLocks noChangeArrowheads="1"/>
            </p:cNvSpPr>
            <p:nvPr/>
          </p:nvSpPr>
          <p:spPr bwMode="auto">
            <a:xfrm>
              <a:off x="3107" y="936"/>
              <a:ext cx="2223"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en-US" altLang="zh-CN" sz="3300" b="1" dirty="0">
                  <a:latin typeface="Times New Roman" panose="02020603050405020304" pitchFamily="18" charset="0"/>
                </a:rPr>
                <a:t>A</a:t>
              </a:r>
              <a:r>
                <a:rPr kumimoji="1" lang="zh-CN" altLang="en-US" sz="3300" b="1" dirty="0">
                  <a:latin typeface="Times New Roman" panose="02020603050405020304" pitchFamily="18" charset="0"/>
                </a:rPr>
                <a:t>已经发生，由极大</a:t>
              </a:r>
            </a:p>
          </p:txBody>
        </p:sp>
        <p:sp>
          <p:nvSpPr>
            <p:cNvPr id="2261006" name="Text Box 14"/>
            <p:cNvSpPr txBox="1">
              <a:spLocks noChangeArrowheads="1"/>
            </p:cNvSpPr>
            <p:nvPr/>
          </p:nvSpPr>
          <p:spPr bwMode="auto">
            <a:xfrm>
              <a:off x="476" y="1344"/>
              <a:ext cx="4808" cy="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dirty="0">
                  <a:latin typeface="Times New Roman" panose="02020603050405020304" pitchFamily="18" charset="0"/>
                </a:rPr>
                <a:t>似然原理，  </a:t>
              </a:r>
              <a:r>
                <a:rPr kumimoji="1" lang="zh-CN" altLang="en-US" sz="3300" b="1" dirty="0" smtClean="0">
                  <a:latin typeface="Times New Roman" panose="02020603050405020304" pitchFamily="18" charset="0"/>
                </a:rPr>
                <a:t>           </a:t>
              </a:r>
              <a:r>
                <a:rPr kumimoji="1" lang="zh-CN" altLang="en-US" sz="3300" b="1" dirty="0">
                  <a:latin typeface="Times New Roman" panose="02020603050405020304" pitchFamily="18" charset="0"/>
                </a:rPr>
                <a:t>达到最大，所以       的最合理</a:t>
              </a:r>
            </a:p>
            <a:p>
              <a:pPr>
                <a:spcBef>
                  <a:spcPct val="50000"/>
                </a:spcBef>
                <a:buClrTx/>
                <a:buSzTx/>
                <a:buFontTx/>
                <a:buNone/>
              </a:pPr>
              <a:r>
                <a:rPr kumimoji="1" lang="zh-CN" altLang="en-US" sz="3300" b="1" dirty="0">
                  <a:latin typeface="Times New Roman" panose="02020603050405020304" pitchFamily="18" charset="0"/>
                </a:rPr>
                <a:t>估计值     应满足：</a:t>
              </a:r>
            </a:p>
          </p:txBody>
        </p:sp>
      </p:grpSp>
      <p:graphicFrame>
        <p:nvGraphicFramePr>
          <p:cNvPr id="2261007" name="Object 15"/>
          <p:cNvGraphicFramePr>
            <a:graphicFrameLocks noChangeAspect="1"/>
          </p:cNvGraphicFramePr>
          <p:nvPr/>
        </p:nvGraphicFramePr>
        <p:xfrm>
          <a:off x="7751390" y="2157913"/>
          <a:ext cx="452908" cy="431900"/>
        </p:xfrm>
        <a:graphic>
          <a:graphicData uri="http://schemas.openxmlformats.org/presentationml/2006/ole">
            <mc:AlternateContent xmlns:mc="http://schemas.openxmlformats.org/markup-compatibility/2006">
              <mc:Choice xmlns:v="urn:schemas-microsoft-com:vml" Requires="v">
                <p:oleObj spid="_x0000_s172788" name="公式" r:id="rId13" imgW="3352800" imgH="4267200" progId="Equation.3">
                  <p:embed/>
                </p:oleObj>
              </mc:Choice>
              <mc:Fallback>
                <p:oleObj name="公式" r:id="rId13" imgW="3352800" imgH="4267200" progId="Equation.3">
                  <p:embed/>
                  <p:pic>
                    <p:nvPicPr>
                      <p:cNvPr id="0" name="图片 172037"/>
                      <p:cNvPicPr>
                        <a:picLocks noChangeAspect="1"/>
                      </p:cNvPicPr>
                      <p:nvPr/>
                    </p:nvPicPr>
                    <p:blipFill>
                      <a:blip r:embed="rId14"/>
                      <a:stretch>
                        <a:fillRect/>
                      </a:stretch>
                    </p:blipFill>
                    <p:spPr>
                      <a:xfrm>
                        <a:off x="7751390" y="2157913"/>
                        <a:ext cx="452908" cy="431900"/>
                      </a:xfrm>
                      <a:prstGeom prst="rect">
                        <a:avLst/>
                      </a:prstGeom>
                      <a:noFill/>
                      <a:ln w="9525">
                        <a:noFill/>
                      </a:ln>
                    </p:spPr>
                  </p:pic>
                </p:oleObj>
              </mc:Fallback>
            </mc:AlternateContent>
          </a:graphicData>
        </a:graphic>
      </p:graphicFrame>
      <p:graphicFrame>
        <p:nvGraphicFramePr>
          <p:cNvPr id="2261008" name="Object 16"/>
          <p:cNvGraphicFramePr>
            <a:graphicFrameLocks noChangeAspect="1"/>
          </p:cNvGraphicFramePr>
          <p:nvPr/>
        </p:nvGraphicFramePr>
        <p:xfrm>
          <a:off x="2422806" y="2920097"/>
          <a:ext cx="469839" cy="576396"/>
        </p:xfrm>
        <a:graphic>
          <a:graphicData uri="http://schemas.openxmlformats.org/presentationml/2006/ole">
            <mc:AlternateContent xmlns:mc="http://schemas.openxmlformats.org/markup-compatibility/2006">
              <mc:Choice xmlns:v="urn:schemas-microsoft-com:vml" Requires="v">
                <p:oleObj spid="_x0000_s172789" name="公式" r:id="rId15" imgW="3352800" imgH="5486400" progId="Equation.3">
                  <p:embed/>
                </p:oleObj>
              </mc:Choice>
              <mc:Fallback>
                <p:oleObj name="公式" r:id="rId15" imgW="3352800" imgH="5486400" progId="Equation.3">
                  <p:embed/>
                  <p:pic>
                    <p:nvPicPr>
                      <p:cNvPr id="0" name="图片 172038"/>
                      <p:cNvPicPr>
                        <a:picLocks noChangeAspect="1"/>
                      </p:cNvPicPr>
                      <p:nvPr/>
                    </p:nvPicPr>
                    <p:blipFill>
                      <a:blip r:embed="rId16"/>
                      <a:stretch>
                        <a:fillRect/>
                      </a:stretch>
                    </p:blipFill>
                    <p:spPr>
                      <a:xfrm>
                        <a:off x="2422806" y="2920097"/>
                        <a:ext cx="469839" cy="576396"/>
                      </a:xfrm>
                      <a:prstGeom prst="rect">
                        <a:avLst/>
                      </a:prstGeom>
                      <a:noFill/>
                      <a:ln w="9525">
                        <a:noFill/>
                      </a:ln>
                    </p:spPr>
                  </p:pic>
                </p:oleObj>
              </mc:Fallback>
            </mc:AlternateContent>
          </a:graphicData>
        </a:graphic>
      </p:graphicFrame>
      <p:graphicFrame>
        <p:nvGraphicFramePr>
          <p:cNvPr id="2261009" name="Object 17"/>
          <p:cNvGraphicFramePr>
            <a:graphicFrameLocks noChangeAspect="1"/>
          </p:cNvGraphicFramePr>
          <p:nvPr/>
        </p:nvGraphicFramePr>
        <p:xfrm>
          <a:off x="4655046" y="2906359"/>
          <a:ext cx="3009508" cy="595451"/>
        </p:xfrm>
        <a:graphic>
          <a:graphicData uri="http://schemas.openxmlformats.org/presentationml/2006/ole">
            <mc:AlternateContent xmlns:mc="http://schemas.openxmlformats.org/markup-compatibility/2006">
              <mc:Choice xmlns:v="urn:schemas-microsoft-com:vml" Requires="v">
                <p:oleObj spid="_x0000_s172790" name="公式" r:id="rId17" imgW="1282700" imgH="342900" progId="Equation.3">
                  <p:embed/>
                </p:oleObj>
              </mc:Choice>
              <mc:Fallback>
                <p:oleObj name="公式" r:id="rId17" imgW="1282700" imgH="342900" progId="Equation.3">
                  <p:embed/>
                  <p:pic>
                    <p:nvPicPr>
                      <p:cNvPr id="0" name="图片 172039"/>
                      <p:cNvPicPr>
                        <a:picLocks noChangeAspect="1"/>
                      </p:cNvPicPr>
                      <p:nvPr/>
                    </p:nvPicPr>
                    <p:blipFill>
                      <a:blip r:embed="rId18"/>
                      <a:stretch>
                        <a:fillRect/>
                      </a:stretch>
                    </p:blipFill>
                    <p:spPr>
                      <a:xfrm>
                        <a:off x="4655046" y="2906359"/>
                        <a:ext cx="3009508" cy="595451"/>
                      </a:xfrm>
                      <a:prstGeom prst="rect">
                        <a:avLst/>
                      </a:prstGeom>
                      <a:noFill/>
                      <a:ln w="9525">
                        <a:noFill/>
                      </a:ln>
                    </p:spPr>
                  </p:pic>
                </p:oleObj>
              </mc:Fallback>
            </mc:AlternateContent>
          </a:graphicData>
        </a:graphic>
      </p:graphicFrame>
      <p:grpSp>
        <p:nvGrpSpPr>
          <p:cNvPr id="5" name="Group 18"/>
          <p:cNvGrpSpPr/>
          <p:nvPr/>
        </p:nvGrpSpPr>
        <p:grpSpPr bwMode="auto">
          <a:xfrm>
            <a:off x="814819" y="3544122"/>
            <a:ext cx="10656029" cy="1965780"/>
            <a:chOff x="385" y="2232"/>
            <a:chExt cx="5035" cy="1238"/>
          </a:xfrm>
        </p:grpSpPr>
        <p:sp>
          <p:nvSpPr>
            <p:cNvPr id="2261011" name="Text Box 19"/>
            <p:cNvSpPr txBox="1">
              <a:spLocks noChangeArrowheads="1"/>
            </p:cNvSpPr>
            <p:nvPr/>
          </p:nvSpPr>
          <p:spPr bwMode="auto">
            <a:xfrm>
              <a:off x="657" y="2250"/>
              <a:ext cx="4763"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dirty="0">
                  <a:solidFill>
                    <a:schemeClr val="accent2"/>
                  </a:solidFill>
                  <a:latin typeface="Times New Roman" panose="02020603050405020304" pitchFamily="18" charset="0"/>
                </a:rPr>
                <a:t>定义</a:t>
              </a:r>
              <a:r>
                <a:rPr kumimoji="1" lang="zh-CN" altLang="en-US" sz="3300" b="1" dirty="0">
                  <a:latin typeface="Times New Roman" panose="02020603050405020304" pitchFamily="18" charset="0"/>
                </a:rPr>
                <a:t>  对给定的样本值                        ，若</a:t>
              </a:r>
            </a:p>
          </p:txBody>
        </p:sp>
        <p:graphicFrame>
          <p:nvGraphicFramePr>
            <p:cNvPr id="2261012" name="Object 20"/>
            <p:cNvGraphicFramePr>
              <a:graphicFrameLocks noChangeAspect="1"/>
            </p:cNvGraphicFramePr>
            <p:nvPr/>
          </p:nvGraphicFramePr>
          <p:xfrm>
            <a:off x="2676" y="2232"/>
            <a:ext cx="1315" cy="381"/>
          </p:xfrm>
          <a:graphic>
            <a:graphicData uri="http://schemas.openxmlformats.org/presentationml/2006/ole">
              <mc:AlternateContent xmlns:mc="http://schemas.openxmlformats.org/markup-compatibility/2006">
                <mc:Choice xmlns:v="urn:schemas-microsoft-com:vml" Requires="v">
                  <p:oleObj spid="_x0000_s172791" name="公式" r:id="rId19" imgW="18897600" imgH="5486400" progId="Equation.3">
                    <p:embed/>
                  </p:oleObj>
                </mc:Choice>
                <mc:Fallback>
                  <p:oleObj name="公式" r:id="rId19" imgW="18897600" imgH="5486400" progId="Equation.3">
                    <p:embed/>
                    <p:pic>
                      <p:nvPicPr>
                        <p:cNvPr id="0" name="图片 172040"/>
                        <p:cNvPicPr>
                          <a:picLocks noChangeAspect="1"/>
                        </p:cNvPicPr>
                        <p:nvPr/>
                      </p:nvPicPr>
                      <p:blipFill>
                        <a:blip r:embed="rId20"/>
                        <a:stretch>
                          <a:fillRect/>
                        </a:stretch>
                      </p:blipFill>
                      <p:spPr>
                        <a:xfrm>
                          <a:off x="2676" y="2232"/>
                          <a:ext cx="1315" cy="381"/>
                        </a:xfrm>
                        <a:prstGeom prst="rect">
                          <a:avLst/>
                        </a:prstGeom>
                        <a:noFill/>
                        <a:ln w="9525">
                          <a:noFill/>
                        </a:ln>
                      </p:spPr>
                    </p:pic>
                  </p:oleObj>
                </mc:Fallback>
              </mc:AlternateContent>
            </a:graphicData>
          </a:graphic>
        </p:graphicFrame>
        <p:graphicFrame>
          <p:nvGraphicFramePr>
            <p:cNvPr id="2261013" name="Object 21"/>
            <p:cNvGraphicFramePr>
              <a:graphicFrameLocks noChangeAspect="1"/>
            </p:cNvGraphicFramePr>
            <p:nvPr/>
          </p:nvGraphicFramePr>
          <p:xfrm>
            <a:off x="385" y="2568"/>
            <a:ext cx="2087" cy="421"/>
          </p:xfrm>
          <a:graphic>
            <a:graphicData uri="http://schemas.openxmlformats.org/presentationml/2006/ole">
              <mc:AlternateContent xmlns:mc="http://schemas.openxmlformats.org/markup-compatibility/2006">
                <mc:Choice xmlns:v="urn:schemas-microsoft-com:vml" Requires="v">
                  <p:oleObj spid="_x0000_s172792" name="公式" r:id="rId21" imgW="31699200" imgH="6400800" progId="Equation.3">
                    <p:embed/>
                  </p:oleObj>
                </mc:Choice>
                <mc:Fallback>
                  <p:oleObj name="公式" r:id="rId21" imgW="31699200" imgH="6400800" progId="Equation.3">
                    <p:embed/>
                    <p:pic>
                      <p:nvPicPr>
                        <p:cNvPr id="0" name="图片 172041"/>
                        <p:cNvPicPr>
                          <a:picLocks noChangeAspect="1"/>
                        </p:cNvPicPr>
                        <p:nvPr/>
                      </p:nvPicPr>
                      <p:blipFill>
                        <a:blip r:embed="rId22"/>
                        <a:stretch>
                          <a:fillRect/>
                        </a:stretch>
                      </p:blipFill>
                      <p:spPr>
                        <a:xfrm>
                          <a:off x="385" y="2568"/>
                          <a:ext cx="2087" cy="421"/>
                        </a:xfrm>
                        <a:prstGeom prst="rect">
                          <a:avLst/>
                        </a:prstGeom>
                        <a:noFill/>
                        <a:ln w="9525">
                          <a:noFill/>
                        </a:ln>
                      </p:spPr>
                    </p:pic>
                  </p:oleObj>
                </mc:Fallback>
              </mc:AlternateContent>
            </a:graphicData>
          </a:graphic>
        </p:graphicFrame>
        <p:graphicFrame>
          <p:nvGraphicFramePr>
            <p:cNvPr id="2261014" name="Object 22"/>
            <p:cNvGraphicFramePr>
              <a:graphicFrameLocks noChangeAspect="1"/>
            </p:cNvGraphicFramePr>
            <p:nvPr/>
          </p:nvGraphicFramePr>
          <p:xfrm>
            <a:off x="2245" y="3022"/>
            <a:ext cx="1633" cy="448"/>
          </p:xfrm>
          <a:graphic>
            <a:graphicData uri="http://schemas.openxmlformats.org/presentationml/2006/ole">
              <mc:AlternateContent xmlns:mc="http://schemas.openxmlformats.org/markup-compatibility/2006">
                <mc:Choice xmlns:v="urn:schemas-microsoft-com:vml" Requires="v">
                  <p:oleObj spid="_x0000_s172793" name="公式" r:id="rId23" imgW="26517600" imgH="7620000" progId="Equation.3">
                    <p:embed/>
                  </p:oleObj>
                </mc:Choice>
                <mc:Fallback>
                  <p:oleObj name="公式" r:id="rId23" imgW="26517600" imgH="7620000" progId="Equation.3">
                    <p:embed/>
                    <p:pic>
                      <p:nvPicPr>
                        <p:cNvPr id="0" name="图片 172042"/>
                        <p:cNvPicPr>
                          <a:picLocks noChangeAspect="1"/>
                        </p:cNvPicPr>
                        <p:nvPr/>
                      </p:nvPicPr>
                      <p:blipFill>
                        <a:blip r:embed="rId24"/>
                        <a:stretch>
                          <a:fillRect/>
                        </a:stretch>
                      </p:blipFill>
                      <p:spPr>
                        <a:xfrm>
                          <a:off x="2245" y="3022"/>
                          <a:ext cx="1633" cy="448"/>
                        </a:xfrm>
                        <a:prstGeom prst="rect">
                          <a:avLst/>
                        </a:prstGeom>
                        <a:noFill/>
                        <a:ln w="9525">
                          <a:noFill/>
                        </a:ln>
                      </p:spPr>
                    </p:pic>
                  </p:oleObj>
                </mc:Fallback>
              </mc:AlternateContent>
            </a:graphicData>
          </a:graphic>
        </p:graphicFrame>
      </p:grpSp>
    </p:spTree>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62018" name="Object 2"/>
          <p:cNvGraphicFramePr>
            <a:graphicFrameLocks noChangeAspect="1"/>
          </p:cNvGraphicFramePr>
          <p:nvPr/>
        </p:nvGraphicFramePr>
        <p:xfrm>
          <a:off x="1007410" y="765361"/>
          <a:ext cx="8736463" cy="1256004"/>
        </p:xfrm>
        <a:graphic>
          <a:graphicData uri="http://schemas.openxmlformats.org/presentationml/2006/ole">
            <mc:AlternateContent xmlns:mc="http://schemas.openxmlformats.org/markup-compatibility/2006">
              <mc:Choice xmlns:v="urn:schemas-microsoft-com:vml" Requires="v">
                <p:oleObj spid="_x0000_s173399" name="公式" r:id="rId3" imgW="66751200" imgH="12801600" progId="Equation.3">
                  <p:embed/>
                </p:oleObj>
              </mc:Choice>
              <mc:Fallback>
                <p:oleObj name="公式" r:id="rId3" imgW="66751200" imgH="12801600" progId="Equation.3">
                  <p:embed/>
                  <p:pic>
                    <p:nvPicPr>
                      <p:cNvPr id="0" name="图片 173056"/>
                      <p:cNvPicPr>
                        <a:picLocks noChangeAspect="1"/>
                      </p:cNvPicPr>
                      <p:nvPr/>
                    </p:nvPicPr>
                    <p:blipFill>
                      <a:blip r:embed="rId4"/>
                      <a:stretch>
                        <a:fillRect/>
                      </a:stretch>
                    </p:blipFill>
                    <p:spPr>
                      <a:xfrm>
                        <a:off x="1007410" y="765361"/>
                        <a:ext cx="8736463" cy="1256004"/>
                      </a:xfrm>
                      <a:prstGeom prst="rect">
                        <a:avLst/>
                      </a:prstGeom>
                      <a:noFill/>
                      <a:ln w="9525">
                        <a:noFill/>
                      </a:ln>
                    </p:spPr>
                  </p:pic>
                </p:oleObj>
              </mc:Fallback>
            </mc:AlternateContent>
          </a:graphicData>
        </a:graphic>
      </p:graphicFrame>
      <p:grpSp>
        <p:nvGrpSpPr>
          <p:cNvPr id="2" name="Group 3"/>
          <p:cNvGrpSpPr/>
          <p:nvPr/>
        </p:nvGrpSpPr>
        <p:grpSpPr bwMode="auto">
          <a:xfrm>
            <a:off x="1390471" y="2205548"/>
            <a:ext cx="9790425" cy="600214"/>
            <a:chOff x="657" y="1389"/>
            <a:chExt cx="4626" cy="378"/>
          </a:xfrm>
        </p:grpSpPr>
        <p:grpSp>
          <p:nvGrpSpPr>
            <p:cNvPr id="3" name="Group 4"/>
            <p:cNvGrpSpPr/>
            <p:nvPr/>
          </p:nvGrpSpPr>
          <p:grpSpPr bwMode="auto">
            <a:xfrm>
              <a:off x="657" y="1389"/>
              <a:ext cx="4626" cy="378"/>
              <a:chOff x="657" y="1389"/>
              <a:chExt cx="4626" cy="378"/>
            </a:xfrm>
          </p:grpSpPr>
          <p:sp>
            <p:nvSpPr>
              <p:cNvPr id="2262021" name="Text Box 5"/>
              <p:cNvSpPr txBox="1">
                <a:spLocks noChangeArrowheads="1"/>
              </p:cNvSpPr>
              <p:nvPr/>
            </p:nvSpPr>
            <p:spPr bwMode="auto">
              <a:xfrm>
                <a:off x="657" y="1389"/>
                <a:ext cx="4626"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a:latin typeface="Times New Roman" panose="02020603050405020304" pitchFamily="18" charset="0"/>
                  </a:rPr>
                  <a:t>如何求     ？即求          的最大值点问题</a:t>
                </a:r>
              </a:p>
            </p:txBody>
          </p:sp>
          <p:graphicFrame>
            <p:nvGraphicFramePr>
              <p:cNvPr id="2262022" name="Object 6"/>
              <p:cNvGraphicFramePr>
                <a:graphicFrameLocks noChangeAspect="1"/>
              </p:cNvGraphicFramePr>
              <p:nvPr/>
            </p:nvGraphicFramePr>
            <p:xfrm>
              <a:off x="1315" y="1389"/>
              <a:ext cx="222" cy="363"/>
            </p:xfrm>
            <a:graphic>
              <a:graphicData uri="http://schemas.openxmlformats.org/presentationml/2006/ole">
                <mc:AlternateContent xmlns:mc="http://schemas.openxmlformats.org/markup-compatibility/2006">
                  <mc:Choice xmlns:v="urn:schemas-microsoft-com:vml" Requires="v">
                    <p:oleObj spid="_x0000_s173400" name="公式" r:id="rId5" imgW="3352800" imgH="5486400" progId="Equation.3">
                      <p:embed/>
                    </p:oleObj>
                  </mc:Choice>
                  <mc:Fallback>
                    <p:oleObj name="公式" r:id="rId5" imgW="3352800" imgH="5486400" progId="Equation.3">
                      <p:embed/>
                      <p:pic>
                        <p:nvPicPr>
                          <p:cNvPr id="0" name="图片 173057"/>
                          <p:cNvPicPr>
                            <a:picLocks noChangeAspect="1"/>
                          </p:cNvPicPr>
                          <p:nvPr/>
                        </p:nvPicPr>
                        <p:blipFill>
                          <a:blip r:embed="rId6"/>
                          <a:stretch>
                            <a:fillRect/>
                          </a:stretch>
                        </p:blipFill>
                        <p:spPr>
                          <a:xfrm>
                            <a:off x="1315" y="1389"/>
                            <a:ext cx="222" cy="363"/>
                          </a:xfrm>
                          <a:prstGeom prst="rect">
                            <a:avLst/>
                          </a:prstGeom>
                          <a:noFill/>
                          <a:ln w="9525">
                            <a:noFill/>
                          </a:ln>
                        </p:spPr>
                      </p:pic>
                    </p:oleObj>
                  </mc:Fallback>
                </mc:AlternateContent>
              </a:graphicData>
            </a:graphic>
          </p:graphicFrame>
        </p:grpSp>
        <p:graphicFrame>
          <p:nvGraphicFramePr>
            <p:cNvPr id="2262023" name="Object 7"/>
            <p:cNvGraphicFramePr>
              <a:graphicFrameLocks noChangeAspect="1"/>
            </p:cNvGraphicFramePr>
            <p:nvPr/>
          </p:nvGraphicFramePr>
          <p:xfrm>
            <a:off x="2165" y="1434"/>
            <a:ext cx="520" cy="297"/>
          </p:xfrm>
          <a:graphic>
            <a:graphicData uri="http://schemas.openxmlformats.org/presentationml/2006/ole">
              <mc:AlternateContent xmlns:mc="http://schemas.openxmlformats.org/markup-compatibility/2006">
                <mc:Choice xmlns:v="urn:schemas-microsoft-com:vml" Requires="v">
                  <p:oleObj spid="_x0000_s173401" name="公式" r:id="rId7" imgW="8534400" imgH="4876800" progId="Equation.3">
                    <p:embed/>
                  </p:oleObj>
                </mc:Choice>
                <mc:Fallback>
                  <p:oleObj name="公式" r:id="rId7" imgW="8534400" imgH="4876800" progId="Equation.3">
                    <p:embed/>
                    <p:pic>
                      <p:nvPicPr>
                        <p:cNvPr id="0" name="图片 173058"/>
                        <p:cNvPicPr>
                          <a:picLocks noChangeAspect="1"/>
                        </p:cNvPicPr>
                        <p:nvPr/>
                      </p:nvPicPr>
                      <p:blipFill>
                        <a:blip r:embed="rId8"/>
                        <a:stretch>
                          <a:fillRect/>
                        </a:stretch>
                      </p:blipFill>
                      <p:spPr>
                        <a:xfrm>
                          <a:off x="2165" y="1434"/>
                          <a:ext cx="520" cy="297"/>
                        </a:xfrm>
                        <a:prstGeom prst="rect">
                          <a:avLst/>
                        </a:prstGeom>
                        <a:noFill/>
                        <a:ln w="9525">
                          <a:noFill/>
                        </a:ln>
                      </p:spPr>
                    </p:pic>
                  </p:oleObj>
                </mc:Fallback>
              </mc:AlternateContent>
            </a:graphicData>
          </a:graphic>
        </p:graphicFrame>
      </p:grpSp>
      <p:grpSp>
        <p:nvGrpSpPr>
          <p:cNvPr id="4" name="Group 8"/>
          <p:cNvGrpSpPr/>
          <p:nvPr/>
        </p:nvGrpSpPr>
        <p:grpSpPr bwMode="auto">
          <a:xfrm>
            <a:off x="1199995" y="3069349"/>
            <a:ext cx="8543870" cy="2151560"/>
            <a:chOff x="567" y="1933"/>
            <a:chExt cx="4037" cy="1355"/>
          </a:xfrm>
        </p:grpSpPr>
        <p:sp>
          <p:nvSpPr>
            <p:cNvPr id="2262025" name="Text Box 9"/>
            <p:cNvSpPr txBox="1">
              <a:spLocks noChangeArrowheads="1"/>
            </p:cNvSpPr>
            <p:nvPr/>
          </p:nvSpPr>
          <p:spPr bwMode="auto">
            <a:xfrm>
              <a:off x="567" y="1933"/>
              <a:ext cx="4037"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a:solidFill>
                    <a:schemeClr val="accent2"/>
                  </a:solidFill>
                  <a:latin typeface="Times New Roman" panose="02020603050405020304" pitchFamily="18" charset="0"/>
                </a:rPr>
                <a:t>方法一</a:t>
              </a:r>
              <a:r>
                <a:rPr kumimoji="1" lang="en-US" altLang="zh-CN" sz="3300" b="1">
                  <a:solidFill>
                    <a:schemeClr val="accent2"/>
                  </a:solidFill>
                  <a:latin typeface="Times New Roman" panose="02020603050405020304" pitchFamily="18" charset="0"/>
                </a:rPr>
                <a:t>:    </a:t>
              </a:r>
              <a:r>
                <a:rPr kumimoji="1" lang="zh-CN" altLang="en-US" sz="3300" b="1">
                  <a:latin typeface="Times New Roman" panose="02020603050405020304" pitchFamily="18" charset="0"/>
                </a:rPr>
                <a:t>若         为可导函数</a:t>
              </a:r>
            </a:p>
          </p:txBody>
        </p:sp>
        <p:graphicFrame>
          <p:nvGraphicFramePr>
            <p:cNvPr id="2262026" name="Object 10"/>
            <p:cNvGraphicFramePr>
              <a:graphicFrameLocks noChangeAspect="1"/>
            </p:cNvGraphicFramePr>
            <p:nvPr/>
          </p:nvGraphicFramePr>
          <p:xfrm>
            <a:off x="1655" y="1979"/>
            <a:ext cx="520" cy="297"/>
          </p:xfrm>
          <a:graphic>
            <a:graphicData uri="http://schemas.openxmlformats.org/presentationml/2006/ole">
              <mc:AlternateContent xmlns:mc="http://schemas.openxmlformats.org/markup-compatibility/2006">
                <mc:Choice xmlns:v="urn:schemas-microsoft-com:vml" Requires="v">
                  <p:oleObj spid="_x0000_s173402" name="公式" r:id="rId9" imgW="8534400" imgH="4876800" progId="Equation.3">
                    <p:embed/>
                  </p:oleObj>
                </mc:Choice>
                <mc:Fallback>
                  <p:oleObj name="公式" r:id="rId9" imgW="8534400" imgH="4876800" progId="Equation.3">
                    <p:embed/>
                    <p:pic>
                      <p:nvPicPr>
                        <p:cNvPr id="0" name="图片 173059"/>
                        <p:cNvPicPr>
                          <a:picLocks noChangeAspect="1"/>
                        </p:cNvPicPr>
                        <p:nvPr/>
                      </p:nvPicPr>
                      <p:blipFill>
                        <a:blip r:embed="rId10"/>
                        <a:stretch>
                          <a:fillRect/>
                        </a:stretch>
                      </p:blipFill>
                      <p:spPr>
                        <a:xfrm>
                          <a:off x="1655" y="1979"/>
                          <a:ext cx="520" cy="297"/>
                        </a:xfrm>
                        <a:prstGeom prst="rect">
                          <a:avLst/>
                        </a:prstGeom>
                        <a:noFill/>
                        <a:ln w="9525">
                          <a:noFill/>
                        </a:ln>
                      </p:spPr>
                    </p:pic>
                  </p:oleObj>
                </mc:Fallback>
              </mc:AlternateContent>
            </a:graphicData>
          </a:graphic>
        </p:graphicFrame>
        <p:graphicFrame>
          <p:nvGraphicFramePr>
            <p:cNvPr id="2262027" name="Object 11"/>
            <p:cNvGraphicFramePr>
              <a:graphicFrameLocks noChangeAspect="1"/>
            </p:cNvGraphicFramePr>
            <p:nvPr/>
          </p:nvGraphicFramePr>
          <p:xfrm>
            <a:off x="1263" y="2274"/>
            <a:ext cx="2598" cy="1014"/>
          </p:xfrm>
          <a:graphic>
            <a:graphicData uri="http://schemas.openxmlformats.org/presentationml/2006/ole">
              <mc:AlternateContent xmlns:mc="http://schemas.openxmlformats.org/markup-compatibility/2006">
                <mc:Choice xmlns:v="urn:schemas-microsoft-com:vml" Requires="v">
                  <p:oleObj spid="_x0000_s173403" name="公式" r:id="rId11" imgW="40538400" imgH="15849600" progId="Equation.3">
                    <p:embed/>
                  </p:oleObj>
                </mc:Choice>
                <mc:Fallback>
                  <p:oleObj name="公式" r:id="rId11" imgW="40538400" imgH="15849600" progId="Equation.3">
                    <p:embed/>
                    <p:pic>
                      <p:nvPicPr>
                        <p:cNvPr id="0" name="图片 173060"/>
                        <p:cNvPicPr>
                          <a:picLocks noChangeAspect="1"/>
                        </p:cNvPicPr>
                        <p:nvPr/>
                      </p:nvPicPr>
                      <p:blipFill>
                        <a:blip r:embed="rId12"/>
                        <a:stretch>
                          <a:fillRect/>
                        </a:stretch>
                      </p:blipFill>
                      <p:spPr>
                        <a:xfrm>
                          <a:off x="1263" y="2274"/>
                          <a:ext cx="2598" cy="1014"/>
                        </a:xfrm>
                        <a:prstGeom prst="rect">
                          <a:avLst/>
                        </a:prstGeom>
                        <a:noFill/>
                        <a:ln w="9525">
                          <a:noFill/>
                        </a:ln>
                      </p:spPr>
                    </p:pic>
                  </p:oleObj>
                </mc:Fallback>
              </mc:AlternateContent>
            </a:graphicData>
          </a:graphic>
        </p:graphicFrame>
      </p:grpSp>
    </p:spTree>
  </p:cSld>
  <p:clrMapOvr>
    <a:masterClrMapping/>
  </p:clrMapOv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814402" y="406494"/>
            <a:ext cx="10609396" cy="1367154"/>
            <a:chOff x="340" y="256"/>
            <a:chExt cx="4763" cy="861"/>
          </a:xfrm>
        </p:grpSpPr>
        <p:sp>
          <p:nvSpPr>
            <p:cNvPr id="2263043" name="Text Box 3"/>
            <p:cNvSpPr txBox="1">
              <a:spLocks noChangeArrowheads="1"/>
            </p:cNvSpPr>
            <p:nvPr/>
          </p:nvSpPr>
          <p:spPr bwMode="auto">
            <a:xfrm>
              <a:off x="340" y="256"/>
              <a:ext cx="4763" cy="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dirty="0" smtClean="0">
                  <a:solidFill>
                    <a:schemeClr val="accent2"/>
                  </a:solidFill>
                  <a:latin typeface="Times New Roman" panose="02020603050405020304" pitchFamily="18" charset="0"/>
                </a:rPr>
                <a:t>    回忆</a:t>
              </a:r>
              <a:r>
                <a:rPr kumimoji="1" lang="zh-CN" altLang="en-US" sz="3300" b="1" dirty="0">
                  <a:solidFill>
                    <a:schemeClr val="accent2"/>
                  </a:solidFill>
                  <a:latin typeface="Times New Roman" panose="02020603050405020304" pitchFamily="18" charset="0"/>
                </a:rPr>
                <a:t>：</a:t>
              </a:r>
            </a:p>
            <a:p>
              <a:pPr>
                <a:spcBef>
                  <a:spcPct val="50000"/>
                </a:spcBef>
                <a:buClrTx/>
                <a:buSzTx/>
                <a:buFontTx/>
                <a:buNone/>
              </a:pPr>
              <a:r>
                <a:rPr kumimoji="1" lang="en-US" altLang="zh-CN" sz="3300" b="1" dirty="0">
                  <a:latin typeface="Times New Roman" panose="02020603050405020304" pitchFamily="18" charset="0"/>
                </a:rPr>
                <a:t>(1)</a:t>
              </a:r>
              <a:r>
                <a:rPr kumimoji="1" lang="en-US" altLang="zh-CN" sz="3300" b="1" dirty="0">
                  <a:solidFill>
                    <a:schemeClr val="accent2"/>
                  </a:solidFill>
                  <a:latin typeface="Times New Roman" panose="02020603050405020304" pitchFamily="18" charset="0"/>
                </a:rPr>
                <a:t>                                  </a:t>
              </a:r>
              <a:r>
                <a:rPr kumimoji="1" lang="en-US" altLang="zh-CN" sz="3300" b="1" dirty="0" smtClean="0">
                  <a:solidFill>
                    <a:schemeClr val="accent2"/>
                  </a:solidFill>
                  <a:latin typeface="Times New Roman" panose="02020603050405020304" pitchFamily="18" charset="0"/>
                </a:rPr>
                <a:t>   </a:t>
              </a:r>
              <a:r>
                <a:rPr kumimoji="1" lang="zh-CN" altLang="en-US" sz="3300" b="1" dirty="0" smtClean="0">
                  <a:latin typeface="Times New Roman" panose="02020603050405020304" pitchFamily="18" charset="0"/>
                </a:rPr>
                <a:t>单调性</a:t>
              </a:r>
              <a:r>
                <a:rPr kumimoji="1" lang="zh-CN" altLang="en-US" sz="3300" b="1" dirty="0">
                  <a:latin typeface="Times New Roman" panose="02020603050405020304" pitchFamily="18" charset="0"/>
                </a:rPr>
                <a:t>相同，从而</a:t>
              </a:r>
              <a:r>
                <a:rPr kumimoji="1" lang="zh-CN" altLang="en-US" sz="3300" b="1" dirty="0">
                  <a:solidFill>
                    <a:srgbClr val="FF0000"/>
                  </a:solidFill>
                  <a:latin typeface="Times New Roman" panose="02020603050405020304" pitchFamily="18" charset="0"/>
                </a:rPr>
                <a:t>最大值点相同</a:t>
              </a:r>
              <a:r>
                <a:rPr kumimoji="1" lang="en-US" altLang="zh-CN" sz="3300" b="1" dirty="0">
                  <a:solidFill>
                    <a:srgbClr val="FF0000"/>
                  </a:solidFill>
                  <a:latin typeface="Times New Roman" panose="02020603050405020304" pitchFamily="18" charset="0"/>
                </a:rPr>
                <a:t>.</a:t>
              </a:r>
            </a:p>
          </p:txBody>
        </p:sp>
        <p:graphicFrame>
          <p:nvGraphicFramePr>
            <p:cNvPr id="2263044" name="Object 4"/>
            <p:cNvGraphicFramePr>
              <a:graphicFrameLocks noChangeAspect="1"/>
            </p:cNvGraphicFramePr>
            <p:nvPr/>
          </p:nvGraphicFramePr>
          <p:xfrm>
            <a:off x="668" y="819"/>
            <a:ext cx="1769" cy="298"/>
          </p:xfrm>
          <a:graphic>
            <a:graphicData uri="http://schemas.openxmlformats.org/presentationml/2006/ole">
              <mc:AlternateContent xmlns:mc="http://schemas.openxmlformats.org/markup-compatibility/2006">
                <mc:Choice xmlns:v="urn:schemas-microsoft-com:vml" Requires="v">
                  <p:oleObj spid="_x0000_s174423" name="公式" r:id="rId3" imgW="28956000" imgH="4876800" progId="Equation.3">
                    <p:embed/>
                  </p:oleObj>
                </mc:Choice>
                <mc:Fallback>
                  <p:oleObj name="公式" r:id="rId3" imgW="28956000" imgH="4876800" progId="Equation.3">
                    <p:embed/>
                    <p:pic>
                      <p:nvPicPr>
                        <p:cNvPr id="0" name="图片 174080"/>
                        <p:cNvPicPr>
                          <a:picLocks noChangeAspect="1"/>
                        </p:cNvPicPr>
                        <p:nvPr/>
                      </p:nvPicPr>
                      <p:blipFill>
                        <a:blip r:embed="rId4"/>
                        <a:stretch>
                          <a:fillRect/>
                        </a:stretch>
                      </p:blipFill>
                      <p:spPr>
                        <a:xfrm>
                          <a:off x="668" y="819"/>
                          <a:ext cx="1769" cy="298"/>
                        </a:xfrm>
                        <a:prstGeom prst="rect">
                          <a:avLst/>
                        </a:prstGeom>
                        <a:noFill/>
                        <a:ln w="9525">
                          <a:noFill/>
                        </a:ln>
                      </p:spPr>
                    </p:pic>
                  </p:oleObj>
                </mc:Fallback>
              </mc:AlternateContent>
            </a:graphicData>
          </a:graphic>
        </p:graphicFrame>
      </p:grpSp>
      <p:grpSp>
        <p:nvGrpSpPr>
          <p:cNvPr id="3" name="Group 5"/>
          <p:cNvGrpSpPr/>
          <p:nvPr/>
        </p:nvGrpSpPr>
        <p:grpSpPr bwMode="auto">
          <a:xfrm>
            <a:off x="865224" y="1989599"/>
            <a:ext cx="10702590" cy="1618037"/>
            <a:chOff x="385" y="1253"/>
            <a:chExt cx="4672" cy="1019"/>
          </a:xfrm>
        </p:grpSpPr>
        <p:graphicFrame>
          <p:nvGraphicFramePr>
            <p:cNvPr id="2263046" name="Object 6"/>
            <p:cNvGraphicFramePr>
              <a:graphicFrameLocks noChangeAspect="1"/>
            </p:cNvGraphicFramePr>
            <p:nvPr/>
          </p:nvGraphicFramePr>
          <p:xfrm>
            <a:off x="385" y="1253"/>
            <a:ext cx="1905" cy="596"/>
          </p:xfrm>
          <a:graphic>
            <a:graphicData uri="http://schemas.openxmlformats.org/presentationml/2006/ole">
              <mc:AlternateContent xmlns:mc="http://schemas.openxmlformats.org/markup-compatibility/2006">
                <mc:Choice xmlns:v="urn:schemas-microsoft-com:vml" Requires="v">
                  <p:oleObj spid="_x0000_s174424" name="公式" r:id="rId5" imgW="35356800" imgH="10363200" progId="Equation.3">
                    <p:embed/>
                  </p:oleObj>
                </mc:Choice>
                <mc:Fallback>
                  <p:oleObj name="公式" r:id="rId5" imgW="35356800" imgH="10363200" progId="Equation.3">
                    <p:embed/>
                    <p:pic>
                      <p:nvPicPr>
                        <p:cNvPr id="0" name="图片 174081"/>
                        <p:cNvPicPr>
                          <a:picLocks noChangeAspect="1"/>
                        </p:cNvPicPr>
                        <p:nvPr/>
                      </p:nvPicPr>
                      <p:blipFill>
                        <a:blip r:embed="rId6"/>
                        <a:stretch>
                          <a:fillRect/>
                        </a:stretch>
                      </p:blipFill>
                      <p:spPr>
                        <a:xfrm>
                          <a:off x="385" y="1253"/>
                          <a:ext cx="1905" cy="596"/>
                        </a:xfrm>
                        <a:prstGeom prst="rect">
                          <a:avLst/>
                        </a:prstGeom>
                        <a:noFill/>
                        <a:ln w="9525">
                          <a:noFill/>
                        </a:ln>
                      </p:spPr>
                    </p:pic>
                  </p:oleObj>
                </mc:Fallback>
              </mc:AlternateContent>
            </a:graphicData>
          </a:graphic>
        </p:graphicFrame>
        <p:sp>
          <p:nvSpPr>
            <p:cNvPr id="2263047" name="Text Box 7"/>
            <p:cNvSpPr txBox="1">
              <a:spLocks noChangeArrowheads="1"/>
            </p:cNvSpPr>
            <p:nvPr/>
          </p:nvSpPr>
          <p:spPr bwMode="auto">
            <a:xfrm>
              <a:off x="2381" y="1390"/>
              <a:ext cx="2676"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en-US" altLang="zh-CN" sz="3300" b="1">
                  <a:latin typeface="Times New Roman" panose="02020603050405020304" pitchFamily="18" charset="0"/>
                </a:rPr>
                <a:t>n</a:t>
              </a:r>
              <a:r>
                <a:rPr kumimoji="1" lang="zh-CN" altLang="en-US" sz="3300" b="1">
                  <a:latin typeface="Times New Roman" panose="02020603050405020304" pitchFamily="18" charset="0"/>
                </a:rPr>
                <a:t>项连乘</a:t>
              </a:r>
              <a:r>
                <a:rPr kumimoji="1" lang="en-US" altLang="zh-CN" sz="3300" b="1">
                  <a:latin typeface="Times New Roman" panose="02020603050405020304" pitchFamily="18" charset="0"/>
                </a:rPr>
                <a:t>,  </a:t>
              </a:r>
              <a:r>
                <a:rPr kumimoji="1" lang="zh-CN" altLang="en-US" sz="3300" b="1">
                  <a:latin typeface="Times New Roman" panose="02020603050405020304" pitchFamily="18" charset="0"/>
                </a:rPr>
                <a:t>求导麻烦</a:t>
              </a:r>
            </a:p>
          </p:txBody>
        </p:sp>
        <p:graphicFrame>
          <p:nvGraphicFramePr>
            <p:cNvPr id="2263048" name="Object 8"/>
            <p:cNvGraphicFramePr>
              <a:graphicFrameLocks noChangeAspect="1"/>
            </p:cNvGraphicFramePr>
            <p:nvPr/>
          </p:nvGraphicFramePr>
          <p:xfrm>
            <a:off x="719" y="1933"/>
            <a:ext cx="953" cy="339"/>
          </p:xfrm>
          <a:graphic>
            <a:graphicData uri="http://schemas.openxmlformats.org/presentationml/2006/ole">
              <mc:AlternateContent xmlns:mc="http://schemas.openxmlformats.org/markup-compatibility/2006">
                <mc:Choice xmlns:v="urn:schemas-microsoft-com:vml" Requires="v">
                  <p:oleObj spid="_x0000_s174425" name="公式" r:id="rId7" imgW="13716000" imgH="4876800" progId="Equation.3">
                    <p:embed/>
                  </p:oleObj>
                </mc:Choice>
                <mc:Fallback>
                  <p:oleObj name="公式" r:id="rId7" imgW="13716000" imgH="4876800" progId="Equation.3">
                    <p:embed/>
                    <p:pic>
                      <p:nvPicPr>
                        <p:cNvPr id="0" name="图片 174082"/>
                        <p:cNvPicPr>
                          <a:picLocks noChangeAspect="1"/>
                        </p:cNvPicPr>
                        <p:nvPr/>
                      </p:nvPicPr>
                      <p:blipFill>
                        <a:blip r:embed="rId8"/>
                        <a:stretch>
                          <a:fillRect/>
                        </a:stretch>
                      </p:blipFill>
                      <p:spPr>
                        <a:xfrm>
                          <a:off x="719" y="1933"/>
                          <a:ext cx="953" cy="339"/>
                        </a:xfrm>
                        <a:prstGeom prst="rect">
                          <a:avLst/>
                        </a:prstGeom>
                        <a:noFill/>
                        <a:ln w="9525">
                          <a:noFill/>
                        </a:ln>
                      </p:spPr>
                    </p:pic>
                  </p:oleObj>
                </mc:Fallback>
              </mc:AlternateContent>
            </a:graphicData>
          </a:graphic>
        </p:graphicFrame>
        <p:sp>
          <p:nvSpPr>
            <p:cNvPr id="2263049" name="Text Box 9"/>
            <p:cNvSpPr txBox="1">
              <a:spLocks noChangeArrowheads="1"/>
            </p:cNvSpPr>
            <p:nvPr/>
          </p:nvSpPr>
          <p:spPr bwMode="auto">
            <a:xfrm>
              <a:off x="1791" y="1888"/>
              <a:ext cx="2948"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en-US" altLang="zh-CN" sz="3300" b="1" dirty="0">
                  <a:latin typeface="Times New Roman" panose="02020603050405020304" pitchFamily="18" charset="0"/>
                </a:rPr>
                <a:t>n</a:t>
              </a:r>
              <a:r>
                <a:rPr lang="zh-CN" altLang="en-US" sz="3300" b="1" dirty="0">
                  <a:latin typeface="Times New Roman" panose="02020603050405020304" pitchFamily="18" charset="0"/>
                </a:rPr>
                <a:t>项</a:t>
              </a:r>
              <a:r>
                <a:rPr kumimoji="1" lang="zh-CN" altLang="en-US" sz="3300" b="1" dirty="0">
                  <a:latin typeface="Times New Roman" panose="02020603050405020304" pitchFamily="18" charset="0"/>
                </a:rPr>
                <a:t>相加，求导简单</a:t>
              </a:r>
            </a:p>
          </p:txBody>
        </p:sp>
      </p:grpSp>
      <p:grpSp>
        <p:nvGrpSpPr>
          <p:cNvPr id="4" name="Group 13"/>
          <p:cNvGrpSpPr/>
          <p:nvPr/>
        </p:nvGrpSpPr>
        <p:grpSpPr bwMode="auto">
          <a:xfrm>
            <a:off x="814812" y="4868402"/>
            <a:ext cx="8543870" cy="1178198"/>
            <a:chOff x="385" y="3066"/>
            <a:chExt cx="4037" cy="742"/>
          </a:xfrm>
        </p:grpSpPr>
        <p:sp>
          <p:nvSpPr>
            <p:cNvPr id="2263054" name="Text Box 14"/>
            <p:cNvSpPr txBox="1">
              <a:spLocks noChangeArrowheads="1"/>
            </p:cNvSpPr>
            <p:nvPr/>
          </p:nvSpPr>
          <p:spPr bwMode="auto">
            <a:xfrm>
              <a:off x="385" y="3066"/>
              <a:ext cx="1135"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a:solidFill>
                    <a:schemeClr val="accent2"/>
                  </a:solidFill>
                  <a:latin typeface="Times New Roman" panose="02020603050405020304" pitchFamily="18" charset="0"/>
                </a:rPr>
                <a:t>方法二：</a:t>
              </a:r>
            </a:p>
          </p:txBody>
        </p:sp>
        <p:graphicFrame>
          <p:nvGraphicFramePr>
            <p:cNvPr id="2263055" name="Object 15"/>
            <p:cNvGraphicFramePr>
              <a:graphicFrameLocks noChangeAspect="1"/>
            </p:cNvGraphicFramePr>
            <p:nvPr/>
          </p:nvGraphicFramePr>
          <p:xfrm>
            <a:off x="1198" y="3203"/>
            <a:ext cx="3224" cy="605"/>
          </p:xfrm>
          <a:graphic>
            <a:graphicData uri="http://schemas.openxmlformats.org/presentationml/2006/ole">
              <mc:AlternateContent xmlns:mc="http://schemas.openxmlformats.org/markup-compatibility/2006">
                <mc:Choice xmlns:v="urn:schemas-microsoft-com:vml" Requires="v">
                  <p:oleObj spid="_x0000_s174426" name="公式" r:id="rId9" imgW="50292000" imgH="9448800" progId="Equation.3">
                    <p:embed/>
                  </p:oleObj>
                </mc:Choice>
                <mc:Fallback>
                  <p:oleObj name="公式" r:id="rId9" imgW="50292000" imgH="9448800" progId="Equation.3">
                    <p:embed/>
                    <p:pic>
                      <p:nvPicPr>
                        <p:cNvPr id="0" name="图片 174083"/>
                        <p:cNvPicPr>
                          <a:picLocks noChangeAspect="1"/>
                        </p:cNvPicPr>
                        <p:nvPr/>
                      </p:nvPicPr>
                      <p:blipFill>
                        <a:blip r:embed="rId10"/>
                        <a:stretch>
                          <a:fillRect/>
                        </a:stretch>
                      </p:blipFill>
                      <p:spPr>
                        <a:xfrm>
                          <a:off x="1198" y="3203"/>
                          <a:ext cx="3224" cy="605"/>
                        </a:xfrm>
                        <a:prstGeom prst="rect">
                          <a:avLst/>
                        </a:prstGeom>
                        <a:noFill/>
                        <a:ln w="9525">
                          <a:noFill/>
                        </a:ln>
                      </p:spPr>
                    </p:pic>
                  </p:oleObj>
                </mc:Fallback>
              </mc:AlternateContent>
            </a:graphicData>
          </a:graphic>
        </p:graphicFrame>
      </p:grpSp>
      <p:grpSp>
        <p:nvGrpSpPr>
          <p:cNvPr id="5" name="Group 17"/>
          <p:cNvGrpSpPr/>
          <p:nvPr/>
        </p:nvGrpSpPr>
        <p:grpSpPr bwMode="auto">
          <a:xfrm>
            <a:off x="719574" y="3147154"/>
            <a:ext cx="11231688" cy="1724424"/>
            <a:chOff x="340" y="1982"/>
            <a:chExt cx="5307" cy="1086"/>
          </a:xfrm>
        </p:grpSpPr>
        <p:grpSp>
          <p:nvGrpSpPr>
            <p:cNvPr id="6" name="Group 10"/>
            <p:cNvGrpSpPr/>
            <p:nvPr/>
          </p:nvGrpSpPr>
          <p:grpSpPr bwMode="auto">
            <a:xfrm>
              <a:off x="340" y="2342"/>
              <a:ext cx="4989" cy="726"/>
              <a:chOff x="340" y="2342"/>
              <a:chExt cx="4989" cy="726"/>
            </a:xfrm>
          </p:grpSpPr>
          <p:sp>
            <p:nvSpPr>
              <p:cNvPr id="2263051" name="Text Box 11"/>
              <p:cNvSpPr txBox="1">
                <a:spLocks noChangeArrowheads="1"/>
              </p:cNvSpPr>
              <p:nvPr/>
            </p:nvSpPr>
            <p:spPr bwMode="auto">
              <a:xfrm>
                <a:off x="340" y="2342"/>
                <a:ext cx="952"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a:latin typeface="Times New Roman" panose="02020603050405020304" pitchFamily="18" charset="0"/>
                  </a:rPr>
                  <a:t>从而，</a:t>
                </a:r>
              </a:p>
            </p:txBody>
          </p:sp>
          <p:graphicFrame>
            <p:nvGraphicFramePr>
              <p:cNvPr id="2263052" name="Object 12"/>
              <p:cNvGraphicFramePr>
                <a:graphicFrameLocks noChangeAspect="1"/>
              </p:cNvGraphicFramePr>
              <p:nvPr/>
            </p:nvGraphicFramePr>
            <p:xfrm>
              <a:off x="521" y="2750"/>
              <a:ext cx="4808" cy="318"/>
            </p:xfrm>
            <a:graphic>
              <a:graphicData uri="http://schemas.openxmlformats.org/presentationml/2006/ole">
                <mc:AlternateContent xmlns:mc="http://schemas.openxmlformats.org/markup-compatibility/2006">
                  <mc:Choice xmlns:v="urn:schemas-microsoft-com:vml" Requires="v">
                    <p:oleObj spid="_x0000_s174427" name="公式" r:id="rId11" imgW="4356100" imgH="292100" progId="Equation.3">
                      <p:embed/>
                    </p:oleObj>
                  </mc:Choice>
                  <mc:Fallback>
                    <p:oleObj name="公式" r:id="rId11" imgW="4356100" imgH="292100" progId="Equation.3">
                      <p:embed/>
                      <p:pic>
                        <p:nvPicPr>
                          <p:cNvPr id="0" name="图片 174084"/>
                          <p:cNvPicPr>
                            <a:picLocks noChangeAspect="1"/>
                          </p:cNvPicPr>
                          <p:nvPr/>
                        </p:nvPicPr>
                        <p:blipFill>
                          <a:blip r:embed="rId12"/>
                          <a:stretch>
                            <a:fillRect/>
                          </a:stretch>
                        </p:blipFill>
                        <p:spPr>
                          <a:xfrm>
                            <a:off x="521" y="2750"/>
                            <a:ext cx="4808" cy="318"/>
                          </a:xfrm>
                          <a:prstGeom prst="rect">
                            <a:avLst/>
                          </a:prstGeom>
                          <a:noFill/>
                          <a:ln w="9525">
                            <a:noFill/>
                          </a:ln>
                        </p:spPr>
                      </p:pic>
                    </p:oleObj>
                  </mc:Fallback>
                </mc:AlternateContent>
              </a:graphicData>
            </a:graphic>
          </p:graphicFrame>
        </p:grpSp>
        <p:sp>
          <p:nvSpPr>
            <p:cNvPr id="2263056" name="AutoShape 16"/>
            <p:cNvSpPr>
              <a:spLocks noChangeArrowheads="1"/>
            </p:cNvSpPr>
            <p:nvPr/>
          </p:nvSpPr>
          <p:spPr bwMode="auto">
            <a:xfrm>
              <a:off x="3805" y="1982"/>
              <a:ext cx="1842" cy="601"/>
            </a:xfrm>
            <a:prstGeom prst="wedgeRoundRectCallout">
              <a:avLst>
                <a:gd name="adj1" fmla="val -45005"/>
                <a:gd name="adj2" fmla="val 97421"/>
                <a:gd name="adj3" fmla="val 16667"/>
              </a:avLst>
            </a:prstGeom>
            <a:solidFill>
              <a:srgbClr val="CC99FF"/>
            </a:solidFill>
            <a:ln w="19050" algn="ctr">
              <a:solidFill>
                <a:schemeClr val="tx1"/>
              </a:solidFill>
              <a:miter lim="800000"/>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marL="1360805" indent="-1262380" algn="ctr"/>
              <a:r>
                <a:rPr lang="zh-CN" altLang="en-US" sz="3800" b="1"/>
                <a:t>对数似然函数</a:t>
              </a:r>
            </a:p>
          </p:txBody>
        </p:sp>
      </p:gr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08514" y="1381175"/>
            <a:ext cx="2278380" cy="752475"/>
          </a:xfrm>
        </p:spPr>
        <p:txBody>
          <a:bodyPr/>
          <a:lstStyle/>
          <a:p>
            <a:r>
              <a:rPr lang="en-US" altLang="zh-CN" sz="3200" b="1" dirty="0" smtClean="0"/>
              <a:t>1</a:t>
            </a:r>
            <a:r>
              <a:rPr lang="zh-CN" altLang="en-US" sz="3200" b="1" dirty="0" smtClean="0"/>
              <a:t>、排列</a:t>
            </a:r>
            <a:r>
              <a:rPr lang="zh-CN" altLang="en-US" sz="3200" b="1" dirty="0"/>
              <a:t>数</a:t>
            </a:r>
          </a:p>
        </p:txBody>
      </p:sp>
      <p:sp>
        <p:nvSpPr>
          <p:cNvPr id="5" name="内容占位符 4"/>
          <p:cNvSpPr>
            <a:spLocks noGrp="1"/>
          </p:cNvSpPr>
          <p:nvPr>
            <p:ph idx="13"/>
          </p:nvPr>
        </p:nvSpPr>
        <p:spPr>
          <a:xfrm>
            <a:off x="657860" y="2028190"/>
            <a:ext cx="11178540" cy="3540125"/>
          </a:xfrm>
        </p:spPr>
        <p:txBody>
          <a:bodyPr/>
          <a:lstStyle/>
          <a:p>
            <a:pPr>
              <a:lnSpc>
                <a:spcPct val="150000"/>
              </a:lnSpc>
            </a:pPr>
            <a:r>
              <a:rPr lang="zh-CN" altLang="en-US" dirty="0" smtClean="0"/>
              <a:t>    从</a:t>
            </a:r>
            <a:r>
              <a:rPr lang="en-US" altLang="zh-CN" dirty="0"/>
              <a:t>m</a:t>
            </a:r>
            <a:r>
              <a:rPr lang="zh-CN" altLang="en-US" dirty="0"/>
              <a:t>个不同元素中取出</a:t>
            </a:r>
            <a:r>
              <a:rPr lang="en-US" altLang="zh-CN" dirty="0"/>
              <a:t>n(n </a:t>
            </a:r>
            <a:r>
              <a:rPr lang="en-US" altLang="zh-CN" dirty="0">
                <a:latin typeface="Arial" panose="020B0604020202020204" pitchFamily="34" charset="0"/>
              </a:rPr>
              <a:t>≤ m</a:t>
            </a:r>
            <a:r>
              <a:rPr lang="en-US" altLang="zh-CN" dirty="0"/>
              <a:t>)</a:t>
            </a:r>
            <a:r>
              <a:rPr lang="zh-CN" altLang="en-US" dirty="0"/>
              <a:t>个元素</a:t>
            </a:r>
            <a:r>
              <a:rPr lang="en-US" altLang="zh-CN" dirty="0"/>
              <a:t>(</a:t>
            </a:r>
            <a:r>
              <a:rPr lang="zh-CN" altLang="en-US" dirty="0"/>
              <a:t>被取出的元素各不相同</a:t>
            </a:r>
            <a:r>
              <a:rPr lang="en-US" altLang="zh-CN" dirty="0"/>
              <a:t>)</a:t>
            </a:r>
            <a:r>
              <a:rPr lang="zh-CN" altLang="en-US" dirty="0"/>
              <a:t>，并按照一定的顺序排成一列</a:t>
            </a:r>
            <a:r>
              <a:rPr lang="en-US" altLang="zh-CN" dirty="0"/>
              <a:t>(</a:t>
            </a:r>
            <a:r>
              <a:rPr lang="zh-CN" altLang="en-US" dirty="0"/>
              <a:t>一般顺序是抽取出来的顺序</a:t>
            </a:r>
            <a:r>
              <a:rPr lang="en-US" altLang="zh-CN" dirty="0"/>
              <a:t>)</a:t>
            </a:r>
            <a:r>
              <a:rPr lang="zh-CN" altLang="en-US" dirty="0"/>
              <a:t>，叫做从</a:t>
            </a:r>
            <a:r>
              <a:rPr lang="en-US" altLang="zh-CN" dirty="0"/>
              <a:t>m</a:t>
            </a:r>
            <a:r>
              <a:rPr lang="zh-CN" altLang="en-US" dirty="0"/>
              <a:t>个不同元素中取出</a:t>
            </a:r>
            <a:r>
              <a:rPr lang="en-US" altLang="zh-CN" dirty="0"/>
              <a:t>n</a:t>
            </a:r>
            <a:r>
              <a:rPr lang="zh-CN" altLang="en-US" dirty="0"/>
              <a:t>个元素的一个排列。记作</a:t>
            </a:r>
            <a:r>
              <a:rPr lang="en-US" altLang="zh-CN" dirty="0"/>
              <a:t>:A(</a:t>
            </a:r>
            <a:r>
              <a:rPr lang="en-US" altLang="zh-CN" dirty="0" err="1"/>
              <a:t>m,n</a:t>
            </a:r>
            <a:r>
              <a:rPr lang="en-US" altLang="zh-CN" dirty="0"/>
              <a:t>)</a:t>
            </a:r>
          </a:p>
          <a:p>
            <a:pPr>
              <a:lnSpc>
                <a:spcPct val="150000"/>
              </a:lnSpc>
            </a:pPr>
            <a:endParaRPr lang="en-US" altLang="zh-CN" dirty="0"/>
          </a:p>
          <a:p>
            <a:pPr>
              <a:lnSpc>
                <a:spcPct val="150000"/>
              </a:lnSpc>
            </a:pPr>
            <a:endParaRPr lang="en-US" altLang="zh-CN" dirty="0"/>
          </a:p>
        </p:txBody>
      </p:sp>
      <p:graphicFrame>
        <p:nvGraphicFramePr>
          <p:cNvPr id="6" name="对象 5">
            <a:hlinkClick r:id="" action="ppaction://ole?verb=0"/>
          </p:cNvPr>
          <p:cNvGraphicFramePr/>
          <p:nvPr/>
        </p:nvGraphicFramePr>
        <p:xfrm>
          <a:off x="2928303" y="4149874"/>
          <a:ext cx="4009390" cy="1170305"/>
        </p:xfrm>
        <a:graphic>
          <a:graphicData uri="http://schemas.openxmlformats.org/presentationml/2006/ole">
            <mc:AlternateContent xmlns:mc="http://schemas.openxmlformats.org/markup-compatibility/2006">
              <mc:Choice xmlns:v="urn:schemas-microsoft-com:vml" Requires="v">
                <p:oleObj spid="_x0000_s1095" r:id="rId4" imgW="34442400" imgH="10058400" progId="Equation.3">
                  <p:embed/>
                </p:oleObj>
              </mc:Choice>
              <mc:Fallback>
                <p:oleObj r:id="rId4" imgW="34442400" imgH="10058400" progId="Equation.3">
                  <p:embed/>
                  <p:pic>
                    <p:nvPicPr>
                      <p:cNvPr id="0" name="图片 10240" descr="image3"/>
                      <p:cNvPicPr/>
                      <p:nvPr/>
                    </p:nvPicPr>
                    <p:blipFill>
                      <a:blip r:embed="rId5"/>
                      <a:stretch>
                        <a:fillRect/>
                      </a:stretch>
                    </p:blipFill>
                    <p:spPr>
                      <a:xfrm>
                        <a:off x="2928303" y="4149874"/>
                        <a:ext cx="4009390" cy="1170305"/>
                      </a:xfrm>
                      <a:prstGeom prst="rect">
                        <a:avLst/>
                      </a:prstGeom>
                      <a:noFill/>
                      <a:ln w="9525">
                        <a:noFill/>
                      </a:ln>
                    </p:spPr>
                  </p:pic>
                </p:oleObj>
              </mc:Fallback>
            </mc:AlternateContent>
          </a:graphicData>
        </a:graphic>
      </p:graphicFrame>
      <p:sp>
        <p:nvSpPr>
          <p:cNvPr id="54275" name="矩形 54274"/>
          <p:cNvSpPr/>
          <p:nvPr/>
        </p:nvSpPr>
        <p:spPr>
          <a:xfrm>
            <a:off x="1054646" y="381071"/>
            <a:ext cx="6478199" cy="685927"/>
          </a:xfrm>
          <a:prstGeom prst="rect">
            <a:avLst/>
          </a:prstGeom>
          <a:noFill/>
          <a:ln w="9525">
            <a:noFill/>
          </a:ln>
        </p:spPr>
        <p:txBody>
          <a:bodyPr anchor="ctr"/>
          <a:lstStyle/>
          <a:p>
            <a:pPr eaLnBrk="0" hangingPunct="0"/>
            <a:r>
              <a:rPr lang="zh-CN" altLang="en-US" sz="3600" b="1" dirty="0" smtClean="0">
                <a:latin typeface="宋体" panose="02010600030101010101" pitchFamily="2" charset="-122"/>
                <a:ea typeface="宋体" panose="02010600030101010101" pitchFamily="2" charset="-122"/>
              </a:rPr>
              <a:t>一、概率论</a:t>
            </a:r>
            <a:r>
              <a:rPr lang="zh-CN" altLang="en-US" sz="3600" b="1" dirty="0">
                <a:latin typeface="宋体" panose="02010600030101010101" pitchFamily="2" charset="-122"/>
                <a:ea typeface="宋体" panose="02010600030101010101" pitchFamily="2" charset="-122"/>
              </a:rPr>
              <a:t>的基本概念</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70670" y="262255"/>
            <a:ext cx="8229600" cy="752475"/>
          </a:xfrm>
        </p:spPr>
        <p:txBody>
          <a:bodyPr>
            <a:normAutofit/>
          </a:bodyPr>
          <a:lstStyle/>
          <a:p>
            <a:r>
              <a:rPr lang="en-US" altLang="zh-CN" sz="3600" b="1" dirty="0" smtClean="0"/>
              <a:t>3</a:t>
            </a:r>
            <a:r>
              <a:rPr lang="zh-CN" altLang="en-US" sz="3600" b="1" dirty="0" smtClean="0"/>
              <a:t>、全概率公式</a:t>
            </a:r>
            <a:endParaRPr lang="zh-CN" altLang="en-US" sz="3600" b="1" dirty="0"/>
          </a:p>
        </p:txBody>
      </p:sp>
      <p:sp>
        <p:nvSpPr>
          <p:cNvPr id="6" name="内容占位符 4"/>
          <p:cNvSpPr/>
          <p:nvPr/>
        </p:nvSpPr>
        <p:spPr>
          <a:xfrm>
            <a:off x="506094" y="1053530"/>
            <a:ext cx="7965376" cy="514350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4"/>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5"/>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6"/>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latin typeface="Arial" panose="020B0604020202020204" pitchFamily="34" charset="0"/>
              </a:rPr>
              <a:t>    样本空间</a:t>
            </a:r>
            <a:r>
              <a:rPr lang="zh-CN" altLang="en-US" dirty="0">
                <a:latin typeface="Arial" panose="020B0604020202020204" pitchFamily="34" charset="0"/>
              </a:rPr>
              <a:t>Ω有一组事件</a:t>
            </a:r>
            <a:r>
              <a:rPr lang="en-US" altLang="zh-CN" dirty="0">
                <a:latin typeface="Arial" panose="020B0604020202020204" pitchFamily="34" charset="0"/>
              </a:rPr>
              <a:t>A</a:t>
            </a:r>
            <a:r>
              <a:rPr lang="en-US" altLang="zh-CN" baseline="-25000" dirty="0">
                <a:latin typeface="Arial" panose="020B0604020202020204" pitchFamily="34" charset="0"/>
              </a:rPr>
              <a:t>1</a:t>
            </a:r>
            <a:r>
              <a:rPr lang="zh-CN" altLang="en-US" dirty="0">
                <a:latin typeface="Arial" panose="020B0604020202020204" pitchFamily="34" charset="0"/>
              </a:rPr>
              <a:t>、</a:t>
            </a:r>
            <a:r>
              <a:rPr lang="en-US" altLang="zh-CN" dirty="0">
                <a:latin typeface="Arial" panose="020B0604020202020204" pitchFamily="34" charset="0"/>
              </a:rPr>
              <a:t>A</a:t>
            </a:r>
            <a:r>
              <a:rPr lang="en-US" altLang="zh-CN" baseline="-25000" dirty="0">
                <a:latin typeface="Arial" panose="020B0604020202020204" pitchFamily="34" charset="0"/>
              </a:rPr>
              <a:t>2</a:t>
            </a:r>
            <a:r>
              <a:rPr lang="en-US" altLang="zh-CN" dirty="0">
                <a:latin typeface="Arial" panose="020B0604020202020204" pitchFamily="34" charset="0"/>
              </a:rPr>
              <a:t>...A</a:t>
            </a:r>
            <a:r>
              <a:rPr lang="en-US" altLang="zh-CN" baseline="-25000" dirty="0">
                <a:latin typeface="Arial" panose="020B0604020202020204" pitchFamily="34" charset="0"/>
              </a:rPr>
              <a:t>n</a:t>
            </a:r>
            <a:r>
              <a:rPr lang="en-US" altLang="zh-CN" dirty="0">
                <a:latin typeface="Arial" panose="020B0604020202020204" pitchFamily="34" charset="0"/>
              </a:rPr>
              <a:t>, </a:t>
            </a:r>
            <a:r>
              <a:rPr lang="zh-CN" altLang="en-US" dirty="0">
                <a:latin typeface="Arial" panose="020B0604020202020204" pitchFamily="34" charset="0"/>
              </a:rPr>
              <a:t>如果事件组满足下列两个条件，那么事件组称为样本空间的一个划分。</a:t>
            </a:r>
          </a:p>
          <a:p>
            <a:pPr>
              <a:lnSpc>
                <a:spcPct val="150000"/>
              </a:lnSpc>
            </a:pPr>
            <a:endParaRPr lang="zh-CN" altLang="en-US" dirty="0" smtClean="0">
              <a:latin typeface="Arial" panose="020B0604020202020204" pitchFamily="34" charset="0"/>
            </a:endParaRPr>
          </a:p>
          <a:p>
            <a:pPr>
              <a:lnSpc>
                <a:spcPct val="150000"/>
              </a:lnSpc>
              <a:buNone/>
            </a:pPr>
            <a:endParaRPr lang="zh-CN" altLang="en-US" dirty="0">
              <a:latin typeface="Arial" panose="020B0604020202020204" pitchFamily="34" charset="0"/>
            </a:endParaRPr>
          </a:p>
          <a:p>
            <a:pPr marL="0" indent="0">
              <a:lnSpc>
                <a:spcPct val="150000"/>
              </a:lnSpc>
              <a:buNone/>
            </a:pPr>
            <a:r>
              <a:rPr lang="zh-CN" altLang="en-US" dirty="0" smtClean="0">
                <a:latin typeface="Arial" panose="020B0604020202020204" pitchFamily="34" charset="0"/>
              </a:rPr>
              <a:t>   设</a:t>
            </a:r>
            <a:r>
              <a:rPr lang="zh-CN" altLang="en-US" dirty="0">
                <a:latin typeface="Arial" panose="020B0604020202020204" pitchFamily="34" charset="0"/>
              </a:rPr>
              <a:t>事件</a:t>
            </a:r>
            <a:r>
              <a:rPr lang="en-US" altLang="zh-CN" dirty="0">
                <a:latin typeface="Arial" panose="020B0604020202020204" pitchFamily="34" charset="0"/>
              </a:rPr>
              <a:t>{</a:t>
            </a:r>
            <a:r>
              <a:rPr lang="en-US" altLang="zh-CN" dirty="0" err="1">
                <a:latin typeface="Arial" panose="020B0604020202020204" pitchFamily="34" charset="0"/>
              </a:rPr>
              <a:t>A</a:t>
            </a:r>
            <a:r>
              <a:rPr lang="en-US" altLang="zh-CN" baseline="-25000" dirty="0" err="1">
                <a:latin typeface="Arial" panose="020B0604020202020204" pitchFamily="34" charset="0"/>
              </a:rPr>
              <a:t>j</a:t>
            </a:r>
            <a:r>
              <a:rPr lang="en-US" altLang="zh-CN" dirty="0">
                <a:latin typeface="Arial" panose="020B0604020202020204" pitchFamily="34" charset="0"/>
              </a:rPr>
              <a:t>}</a:t>
            </a:r>
            <a:r>
              <a:rPr lang="zh-CN" altLang="en-US" dirty="0">
                <a:latin typeface="Arial" panose="020B0604020202020204" pitchFamily="34" charset="0"/>
              </a:rPr>
              <a:t>是样本空间Ω的一个划分，且</a:t>
            </a:r>
            <a:r>
              <a:rPr lang="en-US" altLang="zh-CN" dirty="0">
                <a:latin typeface="Arial" panose="020B0604020202020204" pitchFamily="34" charset="0"/>
              </a:rPr>
              <a:t>P(A</a:t>
            </a:r>
            <a:r>
              <a:rPr lang="en-US" altLang="zh-CN" baseline="-25000" dirty="0">
                <a:latin typeface="Arial" panose="020B0604020202020204" pitchFamily="34" charset="0"/>
              </a:rPr>
              <a:t>i</a:t>
            </a:r>
            <a:r>
              <a:rPr lang="en-US" altLang="zh-CN" dirty="0">
                <a:latin typeface="Arial" panose="020B0604020202020204" pitchFamily="34" charset="0"/>
              </a:rPr>
              <a:t>)&gt;0</a:t>
            </a:r>
            <a:r>
              <a:rPr lang="zh-CN" altLang="en-US" dirty="0">
                <a:latin typeface="Arial" panose="020B0604020202020204" pitchFamily="34" charset="0"/>
              </a:rPr>
              <a:t>，那么对于任意事件</a:t>
            </a:r>
            <a:r>
              <a:rPr lang="en-US" altLang="zh-CN" dirty="0">
                <a:latin typeface="Arial" panose="020B0604020202020204" pitchFamily="34" charset="0"/>
              </a:rPr>
              <a:t>B</a:t>
            </a:r>
            <a:r>
              <a:rPr lang="zh-CN" altLang="en-US" dirty="0">
                <a:latin typeface="Arial" panose="020B0604020202020204" pitchFamily="34" charset="0"/>
              </a:rPr>
              <a:t>，全概率公式为</a:t>
            </a:r>
            <a:r>
              <a:rPr lang="en-US" altLang="zh-CN" dirty="0">
                <a:latin typeface="Arial" panose="020B0604020202020204" pitchFamily="34" charset="0"/>
              </a:rPr>
              <a:t>:</a:t>
            </a:r>
          </a:p>
        </p:txBody>
      </p:sp>
      <p:graphicFrame>
        <p:nvGraphicFramePr>
          <p:cNvPr id="2" name="对象 1">
            <a:hlinkClick r:id="" action="ppaction://ole?verb=0"/>
          </p:cNvPr>
          <p:cNvGraphicFramePr/>
          <p:nvPr/>
        </p:nvGraphicFramePr>
        <p:xfrm>
          <a:off x="6684645" y="5229994"/>
          <a:ext cx="4497705" cy="1275080"/>
        </p:xfrm>
        <a:graphic>
          <a:graphicData uri="http://schemas.openxmlformats.org/presentationml/2006/ole">
            <mc:AlternateContent xmlns:mc="http://schemas.openxmlformats.org/markup-compatibility/2006">
              <mc:Choice xmlns:v="urn:schemas-microsoft-com:vml" Requires="v">
                <p:oleObj spid="_x0000_s18639" r:id="rId7" imgW="36576000" imgH="10363200" progId="Equation.3">
                  <p:embed/>
                </p:oleObj>
              </mc:Choice>
              <mc:Fallback>
                <p:oleObj r:id="rId7" imgW="36576000" imgH="10363200" progId="Equation.3">
                  <p:embed/>
                  <p:pic>
                    <p:nvPicPr>
                      <p:cNvPr id="0" name="图片 1024" descr="image52"/>
                      <p:cNvPicPr/>
                      <p:nvPr/>
                    </p:nvPicPr>
                    <p:blipFill>
                      <a:blip r:embed="rId8"/>
                      <a:stretch>
                        <a:fillRect/>
                      </a:stretch>
                    </p:blipFill>
                    <p:spPr>
                      <a:xfrm>
                        <a:off x="6684645" y="5229994"/>
                        <a:ext cx="4497705" cy="1275080"/>
                      </a:xfrm>
                      <a:prstGeom prst="rect">
                        <a:avLst/>
                      </a:prstGeom>
                      <a:noFill/>
                      <a:ln w="9525">
                        <a:noFill/>
                      </a:ln>
                    </p:spPr>
                  </p:pic>
                </p:oleObj>
              </mc:Fallback>
            </mc:AlternateContent>
          </a:graphicData>
        </a:graphic>
      </p:graphicFrame>
      <p:grpSp>
        <p:nvGrpSpPr>
          <p:cNvPr id="23" name="组合 22"/>
          <p:cNvGrpSpPr/>
          <p:nvPr/>
        </p:nvGrpSpPr>
        <p:grpSpPr>
          <a:xfrm>
            <a:off x="7876540" y="2411095"/>
            <a:ext cx="4176395" cy="2079625"/>
            <a:chOff x="3021" y="2394"/>
            <a:chExt cx="13588" cy="7073"/>
          </a:xfrm>
        </p:grpSpPr>
        <p:sp>
          <p:nvSpPr>
            <p:cNvPr id="7" name="圆角矩形 6"/>
            <p:cNvSpPr/>
            <p:nvPr/>
          </p:nvSpPr>
          <p:spPr>
            <a:xfrm>
              <a:off x="3054" y="2397"/>
              <a:ext cx="12741" cy="6390"/>
            </a:xfrm>
            <a:prstGeom prst="roundRect">
              <a:avLst/>
            </a:prstGeom>
            <a:solidFill>
              <a:schemeClr val="accent4">
                <a:lumMod val="20000"/>
                <a:lumOff val="80000"/>
              </a:schemeClr>
            </a:solid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8" name="椭圆 7"/>
            <p:cNvSpPr/>
            <p:nvPr/>
          </p:nvSpPr>
          <p:spPr>
            <a:xfrm>
              <a:off x="5236" y="3772"/>
              <a:ext cx="8378" cy="3641"/>
            </a:xfrm>
            <a:prstGeom prst="ellipse">
              <a:avLst/>
            </a:prstGeom>
            <a:solidFill>
              <a:schemeClr val="accent6">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600" b="1">
                  <a:solidFill>
                    <a:schemeClr val="tx1"/>
                  </a:solidFill>
                </a:rPr>
                <a:t>B</a:t>
              </a:r>
            </a:p>
          </p:txBody>
        </p:sp>
        <p:cxnSp>
          <p:nvCxnSpPr>
            <p:cNvPr id="9" name="曲线连接符 8"/>
            <p:cNvCxnSpPr/>
            <p:nvPr/>
          </p:nvCxnSpPr>
          <p:spPr>
            <a:xfrm>
              <a:off x="3734" y="2496"/>
              <a:ext cx="5524" cy="3132"/>
            </a:xfrm>
            <a:prstGeom prst="curvedConnector3">
              <a:avLst>
                <a:gd name="adj1" fmla="val 50018"/>
              </a:avLst>
            </a:prstGeom>
            <a:ln w="38100"/>
          </p:spPr>
          <p:style>
            <a:lnRef idx="1">
              <a:schemeClr val="accent1"/>
            </a:lnRef>
            <a:fillRef idx="0">
              <a:schemeClr val="accent1"/>
            </a:fillRef>
            <a:effectRef idx="0">
              <a:schemeClr val="accent1"/>
            </a:effectRef>
            <a:fontRef idx="minor">
              <a:schemeClr val="tx1"/>
            </a:fontRef>
          </p:style>
        </p:cxnSp>
        <p:cxnSp>
          <p:nvCxnSpPr>
            <p:cNvPr id="10" name="曲线连接符 9"/>
            <p:cNvCxnSpPr/>
            <p:nvPr/>
          </p:nvCxnSpPr>
          <p:spPr>
            <a:xfrm rot="5400000">
              <a:off x="8217" y="3435"/>
              <a:ext cx="3234" cy="1152"/>
            </a:xfrm>
            <a:prstGeom prst="curvedConnector3">
              <a:avLst>
                <a:gd name="adj1" fmla="val 50031"/>
              </a:avLst>
            </a:prstGeom>
            <a:ln w="38100"/>
          </p:spPr>
          <p:style>
            <a:lnRef idx="1">
              <a:schemeClr val="accent1"/>
            </a:lnRef>
            <a:fillRef idx="0">
              <a:schemeClr val="accent1"/>
            </a:fillRef>
            <a:effectRef idx="0">
              <a:schemeClr val="accent1"/>
            </a:effectRef>
            <a:fontRef idx="minor">
              <a:schemeClr val="tx1"/>
            </a:fontRef>
          </p:style>
        </p:cxnSp>
        <p:cxnSp>
          <p:nvCxnSpPr>
            <p:cNvPr id="12" name="曲线连接符 11"/>
            <p:cNvCxnSpPr/>
            <p:nvPr/>
          </p:nvCxnSpPr>
          <p:spPr>
            <a:xfrm flipV="1">
              <a:off x="9186" y="2452"/>
              <a:ext cx="5742" cy="3203"/>
            </a:xfrm>
            <a:prstGeom prst="curvedConnector3">
              <a:avLst>
                <a:gd name="adj1" fmla="val 92615"/>
              </a:avLst>
            </a:prstGeom>
            <a:ln w="38100"/>
          </p:spPr>
          <p:style>
            <a:lnRef idx="1">
              <a:schemeClr val="accent1"/>
            </a:lnRef>
            <a:fillRef idx="0">
              <a:schemeClr val="accent1"/>
            </a:fillRef>
            <a:effectRef idx="0">
              <a:schemeClr val="accent1"/>
            </a:effectRef>
            <a:fontRef idx="minor">
              <a:schemeClr val="tx1"/>
            </a:fontRef>
          </p:style>
        </p:cxnSp>
        <p:cxnSp>
          <p:nvCxnSpPr>
            <p:cNvPr id="13" name="曲线连接符 12"/>
            <p:cNvCxnSpPr/>
            <p:nvPr/>
          </p:nvCxnSpPr>
          <p:spPr>
            <a:xfrm rot="10800000" flipV="1">
              <a:off x="3021" y="5679"/>
              <a:ext cx="6216" cy="1081"/>
            </a:xfrm>
            <a:prstGeom prst="curvedConnector3">
              <a:avLst>
                <a:gd name="adj1" fmla="val 49984"/>
              </a:avLst>
            </a:prstGeom>
            <a:ln w="38100"/>
          </p:spPr>
          <p:style>
            <a:lnRef idx="1">
              <a:schemeClr val="accent1"/>
            </a:lnRef>
            <a:fillRef idx="0">
              <a:schemeClr val="accent1"/>
            </a:fillRef>
            <a:effectRef idx="0">
              <a:schemeClr val="accent1"/>
            </a:effectRef>
            <a:fontRef idx="minor">
              <a:schemeClr val="tx1"/>
            </a:fontRef>
          </p:style>
        </p:cxnSp>
        <p:cxnSp>
          <p:nvCxnSpPr>
            <p:cNvPr id="14" name="曲线连接符 13"/>
            <p:cNvCxnSpPr/>
            <p:nvPr/>
          </p:nvCxnSpPr>
          <p:spPr>
            <a:xfrm rot="5400000">
              <a:off x="6307" y="5935"/>
              <a:ext cx="3210" cy="2751"/>
            </a:xfrm>
            <a:prstGeom prst="curvedConnector3">
              <a:avLst>
                <a:gd name="adj1" fmla="val 50016"/>
              </a:avLst>
            </a:prstGeom>
            <a:ln w="38100"/>
          </p:spPr>
          <p:style>
            <a:lnRef idx="1">
              <a:schemeClr val="accent1"/>
            </a:lnRef>
            <a:fillRef idx="0">
              <a:schemeClr val="accent1"/>
            </a:fillRef>
            <a:effectRef idx="0">
              <a:schemeClr val="accent1"/>
            </a:effectRef>
            <a:fontRef idx="minor">
              <a:schemeClr val="tx1"/>
            </a:fontRef>
          </p:style>
        </p:cxnSp>
        <p:cxnSp>
          <p:nvCxnSpPr>
            <p:cNvPr id="15" name="曲线连接符 14"/>
            <p:cNvCxnSpPr/>
            <p:nvPr/>
          </p:nvCxnSpPr>
          <p:spPr>
            <a:xfrm>
              <a:off x="9237" y="5680"/>
              <a:ext cx="6258" cy="2782"/>
            </a:xfrm>
            <a:prstGeom prst="curvedConnector3">
              <a:avLst>
                <a:gd name="adj1" fmla="val 50016"/>
              </a:avLst>
            </a:prstGeom>
            <a:ln w="38100"/>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441" y="2496"/>
              <a:ext cx="2562" cy="1881"/>
            </a:xfrm>
            <a:prstGeom prst="rect">
              <a:avLst/>
            </a:prstGeom>
            <a:noFill/>
          </p:spPr>
          <p:txBody>
            <a:bodyPr wrap="square" rtlCol="0" anchor="t">
              <a:spAutoFit/>
            </a:bodyPr>
            <a:lstStyle/>
            <a:p>
              <a:r>
                <a:rPr lang="zh-CN" altLang="en-US" sz="3000" b="1"/>
                <a:t>A1</a:t>
              </a:r>
            </a:p>
          </p:txBody>
        </p:sp>
        <p:sp>
          <p:nvSpPr>
            <p:cNvPr id="17" name="文本框 16"/>
            <p:cNvSpPr txBox="1"/>
            <p:nvPr/>
          </p:nvSpPr>
          <p:spPr>
            <a:xfrm>
              <a:off x="11724" y="3204"/>
              <a:ext cx="3472" cy="1881"/>
            </a:xfrm>
            <a:prstGeom prst="rect">
              <a:avLst/>
            </a:prstGeom>
            <a:noFill/>
          </p:spPr>
          <p:txBody>
            <a:bodyPr wrap="square" rtlCol="0" anchor="t">
              <a:spAutoFit/>
            </a:bodyPr>
            <a:lstStyle/>
            <a:p>
              <a:r>
                <a:rPr lang="zh-CN" altLang="en-US" sz="3000" b="1"/>
                <a:t>A</a:t>
              </a:r>
              <a:r>
                <a:rPr lang="en-US" altLang="zh-CN" sz="3000" b="1"/>
                <a:t>2</a:t>
              </a:r>
            </a:p>
          </p:txBody>
        </p:sp>
        <p:sp>
          <p:nvSpPr>
            <p:cNvPr id="18" name="文本框 17"/>
            <p:cNvSpPr txBox="1"/>
            <p:nvPr/>
          </p:nvSpPr>
          <p:spPr>
            <a:xfrm>
              <a:off x="13642" y="5705"/>
              <a:ext cx="2967" cy="1881"/>
            </a:xfrm>
            <a:prstGeom prst="rect">
              <a:avLst/>
            </a:prstGeom>
            <a:noFill/>
          </p:spPr>
          <p:txBody>
            <a:bodyPr wrap="square" rtlCol="0" anchor="t">
              <a:spAutoFit/>
            </a:bodyPr>
            <a:lstStyle/>
            <a:p>
              <a:r>
                <a:rPr lang="zh-CN" altLang="en-US" sz="3000" b="1"/>
                <a:t>A</a:t>
              </a:r>
              <a:r>
                <a:rPr lang="en-US" altLang="zh-CN" sz="3000" b="1"/>
                <a:t>3</a:t>
              </a:r>
            </a:p>
          </p:txBody>
        </p:sp>
        <p:sp>
          <p:nvSpPr>
            <p:cNvPr id="19" name="文本框 18"/>
            <p:cNvSpPr txBox="1"/>
            <p:nvPr/>
          </p:nvSpPr>
          <p:spPr>
            <a:xfrm>
              <a:off x="10003" y="7586"/>
              <a:ext cx="5194" cy="1881"/>
            </a:xfrm>
            <a:prstGeom prst="rect">
              <a:avLst/>
            </a:prstGeom>
            <a:noFill/>
          </p:spPr>
          <p:txBody>
            <a:bodyPr wrap="square" rtlCol="0" anchor="t">
              <a:spAutoFit/>
            </a:bodyPr>
            <a:lstStyle/>
            <a:p>
              <a:r>
                <a:rPr lang="zh-CN" altLang="en-US" sz="3000" b="1"/>
                <a:t>A</a:t>
              </a:r>
              <a:r>
                <a:rPr lang="en-US" altLang="zh-CN" sz="3000" b="1"/>
                <a:t>4</a:t>
              </a:r>
            </a:p>
          </p:txBody>
        </p:sp>
        <p:sp>
          <p:nvSpPr>
            <p:cNvPr id="20" name="文本框 19"/>
            <p:cNvSpPr txBox="1"/>
            <p:nvPr/>
          </p:nvSpPr>
          <p:spPr>
            <a:xfrm>
              <a:off x="3952" y="7085"/>
              <a:ext cx="5287" cy="1881"/>
            </a:xfrm>
            <a:prstGeom prst="rect">
              <a:avLst/>
            </a:prstGeom>
            <a:noFill/>
          </p:spPr>
          <p:txBody>
            <a:bodyPr wrap="square" rtlCol="0" anchor="t">
              <a:spAutoFit/>
            </a:bodyPr>
            <a:lstStyle/>
            <a:p>
              <a:r>
                <a:rPr lang="zh-CN" altLang="en-US" sz="3000" b="1"/>
                <a:t>A</a:t>
              </a:r>
              <a:r>
                <a:rPr lang="en-US" altLang="zh-CN" sz="3000" b="1"/>
                <a:t>5</a:t>
              </a:r>
            </a:p>
          </p:txBody>
        </p:sp>
        <p:sp>
          <p:nvSpPr>
            <p:cNvPr id="21" name="文本框 20"/>
            <p:cNvSpPr txBox="1"/>
            <p:nvPr/>
          </p:nvSpPr>
          <p:spPr>
            <a:xfrm>
              <a:off x="3734" y="4074"/>
              <a:ext cx="5454" cy="1881"/>
            </a:xfrm>
            <a:prstGeom prst="rect">
              <a:avLst/>
            </a:prstGeom>
            <a:noFill/>
          </p:spPr>
          <p:txBody>
            <a:bodyPr wrap="square" rtlCol="0" anchor="t">
              <a:spAutoFit/>
            </a:bodyPr>
            <a:lstStyle/>
            <a:p>
              <a:r>
                <a:rPr lang="zh-CN" altLang="en-US" sz="3000" b="1"/>
                <a:t>A</a:t>
              </a:r>
              <a:r>
                <a:rPr lang="en-US" altLang="zh-CN" sz="3000" b="1"/>
                <a:t>6</a:t>
              </a:r>
            </a:p>
          </p:txBody>
        </p:sp>
      </p:grpSp>
      <p:graphicFrame>
        <p:nvGraphicFramePr>
          <p:cNvPr id="4" name="对象 3">
            <a:hlinkClick r:id="" action="ppaction://ole?verb=0"/>
          </p:cNvPr>
          <p:cNvGraphicFramePr/>
          <p:nvPr/>
        </p:nvGraphicFramePr>
        <p:xfrm>
          <a:off x="1746250" y="3004185"/>
          <a:ext cx="5030470" cy="735330"/>
        </p:xfrm>
        <a:graphic>
          <a:graphicData uri="http://schemas.openxmlformats.org/presentationml/2006/ole">
            <mc:AlternateContent xmlns:mc="http://schemas.openxmlformats.org/markup-compatibility/2006">
              <mc:Choice xmlns:v="urn:schemas-microsoft-com:vml" Requires="v">
                <p:oleObj spid="_x0000_s18640" r:id="rId9" imgW="39624000" imgH="5791200" progId="Equation.3">
                  <p:embed/>
                </p:oleObj>
              </mc:Choice>
              <mc:Fallback>
                <p:oleObj r:id="rId9" imgW="39624000" imgH="5791200" progId="Equation.3">
                  <p:embed/>
                  <p:pic>
                    <p:nvPicPr>
                      <p:cNvPr id="0" name="图片 3072" descr="image53"/>
                      <p:cNvPicPr/>
                      <p:nvPr/>
                    </p:nvPicPr>
                    <p:blipFill>
                      <a:blip r:embed="rId10"/>
                      <a:stretch>
                        <a:fillRect/>
                      </a:stretch>
                    </p:blipFill>
                    <p:spPr>
                      <a:xfrm>
                        <a:off x="1746250" y="3004185"/>
                        <a:ext cx="5030470" cy="735330"/>
                      </a:xfrm>
                      <a:prstGeom prst="rect">
                        <a:avLst/>
                      </a:prstGeom>
                      <a:noFill/>
                      <a:ln w="9525">
                        <a:noFill/>
                      </a:ln>
                    </p:spPr>
                  </p:pic>
                </p:oleObj>
              </mc:Fallback>
            </mc:AlternateContent>
          </a:graphicData>
        </a:graphic>
      </p:graphicFrame>
      <p:graphicFrame>
        <p:nvGraphicFramePr>
          <p:cNvPr id="5" name="对象 4">
            <a:hlinkClick r:id="" action="ppaction://ole?verb=0"/>
          </p:cNvPr>
          <p:cNvGraphicFramePr/>
          <p:nvPr/>
        </p:nvGraphicFramePr>
        <p:xfrm>
          <a:off x="2468245" y="3739515"/>
          <a:ext cx="3350260" cy="655320"/>
        </p:xfrm>
        <a:graphic>
          <a:graphicData uri="http://schemas.openxmlformats.org/presentationml/2006/ole">
            <mc:AlternateContent xmlns:mc="http://schemas.openxmlformats.org/markup-compatibility/2006">
              <mc:Choice xmlns:v="urn:schemas-microsoft-com:vml" Requires="v">
                <p:oleObj spid="_x0000_s18641" r:id="rId11" imgW="28041600" imgH="5486400" progId="Equation.3">
                  <p:embed/>
                </p:oleObj>
              </mc:Choice>
              <mc:Fallback>
                <p:oleObj r:id="rId11" imgW="28041600" imgH="5486400" progId="Equation.3">
                  <p:embed/>
                  <p:pic>
                    <p:nvPicPr>
                      <p:cNvPr id="0" name="图片 3073" descr="image54"/>
                      <p:cNvPicPr/>
                      <p:nvPr/>
                    </p:nvPicPr>
                    <p:blipFill>
                      <a:blip r:embed="rId12"/>
                      <a:stretch>
                        <a:fillRect/>
                      </a:stretch>
                    </p:blipFill>
                    <p:spPr>
                      <a:xfrm>
                        <a:off x="2468245" y="3739515"/>
                        <a:ext cx="3350260" cy="655320"/>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64066" name="Object 2"/>
          <p:cNvGraphicFramePr>
            <a:graphicFrameLocks noChangeAspect="1"/>
          </p:cNvGraphicFramePr>
          <p:nvPr/>
        </p:nvGraphicFramePr>
        <p:xfrm>
          <a:off x="1390478" y="5458943"/>
          <a:ext cx="6143883" cy="635147"/>
        </p:xfrm>
        <a:graphic>
          <a:graphicData uri="http://schemas.openxmlformats.org/presentationml/2006/ole">
            <mc:AlternateContent xmlns:mc="http://schemas.openxmlformats.org/markup-compatibility/2006">
              <mc:Choice xmlns:v="urn:schemas-microsoft-com:vml" Requires="v">
                <p:oleObj spid="_x0000_s175651" name="公式" r:id="rId3" imgW="47548800" imgH="5486400" progId="Equation.3">
                  <p:embed/>
                </p:oleObj>
              </mc:Choice>
              <mc:Fallback>
                <p:oleObj name="公式" r:id="rId3" imgW="47548800" imgH="5486400" progId="Equation.3">
                  <p:embed/>
                  <p:pic>
                    <p:nvPicPr>
                      <p:cNvPr id="0" name="图片 175104"/>
                      <p:cNvPicPr>
                        <a:picLocks noChangeAspect="1"/>
                      </p:cNvPicPr>
                      <p:nvPr/>
                    </p:nvPicPr>
                    <p:blipFill>
                      <a:blip r:embed="rId4"/>
                      <a:stretch>
                        <a:fillRect/>
                      </a:stretch>
                    </p:blipFill>
                    <p:spPr>
                      <a:xfrm>
                        <a:off x="1390478" y="5458943"/>
                        <a:ext cx="6143883" cy="635147"/>
                      </a:xfrm>
                      <a:prstGeom prst="rect">
                        <a:avLst/>
                      </a:prstGeom>
                      <a:noFill/>
                      <a:ln w="9525">
                        <a:noFill/>
                      </a:ln>
                    </p:spPr>
                  </p:pic>
                </p:oleObj>
              </mc:Fallback>
            </mc:AlternateContent>
          </a:graphicData>
        </a:graphic>
      </p:graphicFrame>
      <p:graphicFrame>
        <p:nvGraphicFramePr>
          <p:cNvPr id="2264067" name="Object 3"/>
          <p:cNvGraphicFramePr>
            <a:graphicFrameLocks noChangeAspect="1"/>
          </p:cNvGraphicFramePr>
          <p:nvPr/>
        </p:nvGraphicFramePr>
        <p:xfrm>
          <a:off x="7534360" y="5254183"/>
          <a:ext cx="2575649" cy="1055931"/>
        </p:xfrm>
        <a:graphic>
          <a:graphicData uri="http://schemas.openxmlformats.org/presentationml/2006/ole">
            <mc:AlternateContent xmlns:mc="http://schemas.openxmlformats.org/markup-compatibility/2006">
              <mc:Choice xmlns:v="urn:schemas-microsoft-com:vml" Requires="v">
                <p:oleObj spid="_x0000_s175652" name="公式" r:id="rId5" imgW="21336000" imgH="10363200" progId="Equation.3">
                  <p:embed/>
                </p:oleObj>
              </mc:Choice>
              <mc:Fallback>
                <p:oleObj name="公式" r:id="rId5" imgW="21336000" imgH="10363200" progId="Equation.3">
                  <p:embed/>
                  <p:pic>
                    <p:nvPicPr>
                      <p:cNvPr id="0" name="图片 175105"/>
                      <p:cNvPicPr>
                        <a:picLocks noChangeAspect="1"/>
                      </p:cNvPicPr>
                      <p:nvPr/>
                    </p:nvPicPr>
                    <p:blipFill>
                      <a:blip r:embed="rId6"/>
                      <a:stretch>
                        <a:fillRect/>
                      </a:stretch>
                    </p:blipFill>
                    <p:spPr>
                      <a:xfrm>
                        <a:off x="7534360" y="5254183"/>
                        <a:ext cx="2575649" cy="1055931"/>
                      </a:xfrm>
                      <a:prstGeom prst="rect">
                        <a:avLst/>
                      </a:prstGeom>
                      <a:noFill/>
                      <a:ln w="9525">
                        <a:noFill/>
                      </a:ln>
                    </p:spPr>
                  </p:pic>
                </p:oleObj>
              </mc:Fallback>
            </mc:AlternateContent>
          </a:graphicData>
        </a:graphic>
      </p:graphicFrame>
      <p:sp>
        <p:nvSpPr>
          <p:cNvPr id="2264068" name="Text Box 4"/>
          <p:cNvSpPr txBox="1">
            <a:spLocks noChangeArrowheads="1"/>
          </p:cNvSpPr>
          <p:nvPr/>
        </p:nvSpPr>
        <p:spPr bwMode="auto">
          <a:xfrm>
            <a:off x="1007402" y="404907"/>
            <a:ext cx="9024292"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buClrTx/>
              <a:buSzTx/>
              <a:buFontTx/>
              <a:buNone/>
            </a:pPr>
            <a:r>
              <a:rPr kumimoji="1" lang="zh-CN" altLang="en-US" sz="3300" b="1" dirty="0" smtClean="0">
                <a:solidFill>
                  <a:srgbClr val="0000FF"/>
                </a:solidFill>
                <a:latin typeface="Times New Roman" panose="02020603050405020304" pitchFamily="18" charset="0"/>
              </a:rPr>
              <a:t>连续型</a:t>
            </a:r>
            <a:r>
              <a:rPr kumimoji="1" lang="zh-CN" altLang="en-US" sz="3300" b="1" dirty="0">
                <a:solidFill>
                  <a:srgbClr val="0000FF"/>
                </a:solidFill>
                <a:latin typeface="Times New Roman" panose="02020603050405020304" pitchFamily="18" charset="0"/>
              </a:rPr>
              <a:t>总体似然函数的求法</a:t>
            </a:r>
            <a:endParaRPr kumimoji="1" lang="zh-CN" altLang="en-US" sz="3300" dirty="0">
              <a:solidFill>
                <a:srgbClr val="0000FF"/>
              </a:solidFill>
              <a:latin typeface="Times New Roman" panose="02020603050405020304" pitchFamily="18" charset="0"/>
            </a:endParaRPr>
          </a:p>
        </p:txBody>
      </p:sp>
      <p:sp>
        <p:nvSpPr>
          <p:cNvPr id="2264069" name="Text Box 5"/>
          <p:cNvSpPr txBox="1">
            <a:spLocks noChangeArrowheads="1"/>
          </p:cNvSpPr>
          <p:nvPr/>
        </p:nvSpPr>
        <p:spPr bwMode="auto">
          <a:xfrm>
            <a:off x="1270670" y="1052757"/>
            <a:ext cx="7775621"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buClrTx/>
              <a:buSzTx/>
              <a:buFontTx/>
              <a:buNone/>
            </a:pPr>
            <a:r>
              <a:rPr kumimoji="1" lang="zh-CN" altLang="en-US" sz="3300" b="1" dirty="0">
                <a:solidFill>
                  <a:srgbClr val="000000"/>
                </a:solidFill>
                <a:latin typeface="Times New Roman" panose="02020603050405020304" pitchFamily="18" charset="0"/>
              </a:rPr>
              <a:t>设</a:t>
            </a:r>
            <a:r>
              <a:rPr kumimoji="1" lang="en-US" altLang="zh-CN" sz="3300" b="1" dirty="0">
                <a:solidFill>
                  <a:srgbClr val="000000"/>
                </a:solidFill>
                <a:latin typeface="Times New Roman" panose="02020603050405020304" pitchFamily="18" charset="0"/>
              </a:rPr>
              <a:t>X</a:t>
            </a:r>
            <a:r>
              <a:rPr kumimoji="1" lang="zh-CN" altLang="en-US" sz="3300" b="1" dirty="0">
                <a:solidFill>
                  <a:srgbClr val="000000"/>
                </a:solidFill>
                <a:latin typeface="Times New Roman" panose="02020603050405020304" pitchFamily="18" charset="0"/>
              </a:rPr>
              <a:t>为连续型总体，其概率密度为：</a:t>
            </a:r>
            <a:endParaRPr kumimoji="1" lang="zh-CN" altLang="en-US" sz="3300" dirty="0">
              <a:solidFill>
                <a:srgbClr val="000000"/>
              </a:solidFill>
              <a:latin typeface="Times New Roman" panose="02020603050405020304" pitchFamily="18" charset="0"/>
            </a:endParaRPr>
          </a:p>
        </p:txBody>
      </p:sp>
      <p:graphicFrame>
        <p:nvGraphicFramePr>
          <p:cNvPr id="2264070" name="Object 6"/>
          <p:cNvGraphicFramePr>
            <a:graphicFrameLocks noChangeAspect="1"/>
          </p:cNvGraphicFramePr>
          <p:nvPr/>
        </p:nvGraphicFramePr>
        <p:xfrm>
          <a:off x="4751299" y="4635098"/>
          <a:ext cx="5568224" cy="666904"/>
        </p:xfrm>
        <a:graphic>
          <a:graphicData uri="http://schemas.openxmlformats.org/presentationml/2006/ole">
            <mc:AlternateContent xmlns:mc="http://schemas.openxmlformats.org/markup-compatibility/2006">
              <mc:Choice xmlns:v="urn:schemas-microsoft-com:vml" Requires="v">
                <p:oleObj spid="_x0000_s175653" name="公式" r:id="rId7" imgW="43281600" imgH="5791200" progId="Equation.3">
                  <p:embed/>
                </p:oleObj>
              </mc:Choice>
              <mc:Fallback>
                <p:oleObj name="公式" r:id="rId7" imgW="43281600" imgH="5791200" progId="Equation.3">
                  <p:embed/>
                  <p:pic>
                    <p:nvPicPr>
                      <p:cNvPr id="0" name="图片 175106"/>
                      <p:cNvPicPr>
                        <a:picLocks noChangeAspect="1"/>
                      </p:cNvPicPr>
                      <p:nvPr/>
                    </p:nvPicPr>
                    <p:blipFill>
                      <a:blip r:embed="rId8"/>
                      <a:stretch>
                        <a:fillRect/>
                      </a:stretch>
                    </p:blipFill>
                    <p:spPr>
                      <a:xfrm>
                        <a:off x="4751299" y="4635098"/>
                        <a:ext cx="5568224" cy="666904"/>
                      </a:xfrm>
                      <a:prstGeom prst="rect">
                        <a:avLst/>
                      </a:prstGeom>
                      <a:noFill/>
                      <a:ln w="9525">
                        <a:noFill/>
                      </a:ln>
                    </p:spPr>
                  </p:pic>
                </p:oleObj>
              </mc:Fallback>
            </mc:AlternateContent>
          </a:graphicData>
        </a:graphic>
      </p:graphicFrame>
      <p:graphicFrame>
        <p:nvGraphicFramePr>
          <p:cNvPr id="2264071" name="Object 7"/>
          <p:cNvGraphicFramePr>
            <a:graphicFrameLocks noChangeAspect="1"/>
          </p:cNvGraphicFramePr>
          <p:nvPr/>
        </p:nvGraphicFramePr>
        <p:xfrm>
          <a:off x="1487832" y="4653930"/>
          <a:ext cx="3257125" cy="631971"/>
        </p:xfrm>
        <a:graphic>
          <a:graphicData uri="http://schemas.openxmlformats.org/presentationml/2006/ole">
            <mc:AlternateContent xmlns:mc="http://schemas.openxmlformats.org/markup-compatibility/2006">
              <mc:Choice xmlns:v="urn:schemas-microsoft-com:vml" Requires="v">
                <p:oleObj spid="_x0000_s175654" name="公式" r:id="rId9" imgW="25298400" imgH="5486400" progId="Equation.3">
                  <p:embed/>
                </p:oleObj>
              </mc:Choice>
              <mc:Fallback>
                <p:oleObj name="公式" r:id="rId9" imgW="25298400" imgH="5486400" progId="Equation.3">
                  <p:embed/>
                  <p:pic>
                    <p:nvPicPr>
                      <p:cNvPr id="0" name="图片 175107"/>
                      <p:cNvPicPr>
                        <a:picLocks noChangeAspect="1"/>
                      </p:cNvPicPr>
                      <p:nvPr/>
                    </p:nvPicPr>
                    <p:blipFill>
                      <a:blip r:embed="rId10"/>
                      <a:stretch>
                        <a:fillRect/>
                      </a:stretch>
                    </p:blipFill>
                    <p:spPr>
                      <a:xfrm>
                        <a:off x="1487832" y="4653930"/>
                        <a:ext cx="3257125" cy="631971"/>
                      </a:xfrm>
                      <a:prstGeom prst="rect">
                        <a:avLst/>
                      </a:prstGeom>
                      <a:noFill/>
                      <a:ln w="9525">
                        <a:noFill/>
                      </a:ln>
                    </p:spPr>
                  </p:pic>
                </p:oleObj>
              </mc:Fallback>
            </mc:AlternateContent>
          </a:graphicData>
        </a:graphic>
      </p:graphicFrame>
      <p:grpSp>
        <p:nvGrpSpPr>
          <p:cNvPr id="2" name="Group 8"/>
          <p:cNvGrpSpPr/>
          <p:nvPr/>
        </p:nvGrpSpPr>
        <p:grpSpPr bwMode="auto">
          <a:xfrm>
            <a:off x="912174" y="2205549"/>
            <a:ext cx="10560792" cy="2377038"/>
            <a:chOff x="431" y="1344"/>
            <a:chExt cx="4990" cy="1497"/>
          </a:xfrm>
        </p:grpSpPr>
        <p:sp>
          <p:nvSpPr>
            <p:cNvPr id="2264073" name="Text Box 9"/>
            <p:cNvSpPr txBox="1">
              <a:spLocks noChangeArrowheads="1"/>
            </p:cNvSpPr>
            <p:nvPr/>
          </p:nvSpPr>
          <p:spPr bwMode="auto">
            <a:xfrm>
              <a:off x="431" y="1344"/>
              <a:ext cx="4990" cy="1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buClrTx/>
                <a:buSzTx/>
                <a:buFontTx/>
                <a:buNone/>
              </a:pPr>
              <a:r>
                <a:rPr kumimoji="1" lang="en-US" altLang="zh-CN" sz="3300" b="1" dirty="0">
                  <a:solidFill>
                    <a:srgbClr val="000000"/>
                  </a:solidFill>
                  <a:latin typeface="Times New Roman" panose="02020603050405020304" pitchFamily="18" charset="0"/>
                </a:rPr>
                <a:t>    </a:t>
              </a:r>
              <a:r>
                <a:rPr kumimoji="1" lang="zh-CN" altLang="en-US" sz="3300" b="1" dirty="0">
                  <a:solidFill>
                    <a:srgbClr val="000000"/>
                  </a:solidFill>
                  <a:latin typeface="Times New Roman" panose="02020603050405020304" pitchFamily="18" charset="0"/>
                </a:rPr>
                <a:t>对来自总体的样本                            ， 其观测值为                            ，作为与总体</a:t>
              </a:r>
              <a:r>
                <a:rPr kumimoji="1" lang="en-US" altLang="zh-CN" sz="3300" b="1" dirty="0">
                  <a:solidFill>
                    <a:srgbClr val="000000"/>
                  </a:solidFill>
                  <a:latin typeface="Times New Roman" panose="02020603050405020304" pitchFamily="18" charset="0"/>
                </a:rPr>
                <a:t>X</a:t>
              </a:r>
              <a:r>
                <a:rPr kumimoji="1" lang="zh-CN" altLang="en-US" sz="3300" b="1" dirty="0">
                  <a:solidFill>
                    <a:srgbClr val="000000"/>
                  </a:solidFill>
                  <a:latin typeface="Times New Roman" panose="02020603050405020304" pitchFamily="18" charset="0"/>
                </a:rPr>
                <a:t>同分布且相互独立的</a:t>
              </a:r>
              <a:r>
                <a:rPr kumimoji="1" lang="en-US" altLang="zh-CN" sz="3300" b="1" i="1" dirty="0">
                  <a:solidFill>
                    <a:srgbClr val="000000"/>
                  </a:solidFill>
                  <a:latin typeface="Times New Roman" panose="02020603050405020304" pitchFamily="18" charset="0"/>
                </a:rPr>
                <a:t>n</a:t>
              </a:r>
              <a:r>
                <a:rPr kumimoji="1" lang="zh-CN" altLang="en-US" sz="3300" b="1" dirty="0">
                  <a:solidFill>
                    <a:srgbClr val="000000"/>
                  </a:solidFill>
                  <a:latin typeface="Times New Roman" panose="02020603050405020304" pitchFamily="18" charset="0"/>
                </a:rPr>
                <a:t>维随机变量，样本</a:t>
              </a:r>
              <a:r>
                <a:rPr kumimoji="1" lang="zh-CN" altLang="zh-CN" sz="3300" b="1" dirty="0">
                  <a:solidFill>
                    <a:srgbClr val="000000"/>
                  </a:solidFill>
                  <a:latin typeface="Times New Roman" panose="02020603050405020304" pitchFamily="18" charset="0"/>
                </a:rPr>
                <a:t>的</a:t>
              </a:r>
              <a:r>
                <a:rPr kumimoji="1" lang="zh-CN" altLang="en-US" sz="3300" b="1" dirty="0">
                  <a:solidFill>
                    <a:srgbClr val="000000"/>
                  </a:solidFill>
                  <a:latin typeface="Times New Roman" panose="02020603050405020304" pitchFamily="18" charset="0"/>
                </a:rPr>
                <a:t>联合概率密度为</a:t>
              </a:r>
              <a:r>
                <a:rPr kumimoji="1" lang="en-US" altLang="zh-CN" sz="3300" b="1" dirty="0">
                  <a:solidFill>
                    <a:srgbClr val="000000"/>
                  </a:solidFill>
                  <a:latin typeface="Times New Roman" panose="02020603050405020304" pitchFamily="18" charset="0"/>
                </a:rPr>
                <a:t>:</a:t>
              </a:r>
            </a:p>
          </p:txBody>
        </p:sp>
        <p:graphicFrame>
          <p:nvGraphicFramePr>
            <p:cNvPr id="2264074" name="Object 10"/>
            <p:cNvGraphicFramePr>
              <a:graphicFrameLocks noChangeAspect="1"/>
            </p:cNvGraphicFramePr>
            <p:nvPr/>
          </p:nvGraphicFramePr>
          <p:xfrm>
            <a:off x="702" y="1928"/>
            <a:ext cx="1406" cy="414"/>
          </p:xfrm>
          <a:graphic>
            <a:graphicData uri="http://schemas.openxmlformats.org/presentationml/2006/ole">
              <mc:AlternateContent xmlns:mc="http://schemas.openxmlformats.org/markup-compatibility/2006">
                <mc:Choice xmlns:v="urn:schemas-microsoft-com:vml" Requires="v">
                  <p:oleObj spid="_x0000_s175655" name="公式" r:id="rId11" imgW="22250400" imgH="5486400" progId="Equation.3">
                    <p:embed/>
                  </p:oleObj>
                </mc:Choice>
                <mc:Fallback>
                  <p:oleObj name="公式" r:id="rId11" imgW="22250400" imgH="5486400" progId="Equation.3">
                    <p:embed/>
                    <p:pic>
                      <p:nvPicPr>
                        <p:cNvPr id="0" name="图片 175108"/>
                        <p:cNvPicPr>
                          <a:picLocks noChangeAspect="1"/>
                        </p:cNvPicPr>
                        <p:nvPr/>
                      </p:nvPicPr>
                      <p:blipFill>
                        <a:blip r:embed="rId12"/>
                        <a:stretch>
                          <a:fillRect/>
                        </a:stretch>
                      </p:blipFill>
                      <p:spPr>
                        <a:xfrm>
                          <a:off x="702" y="1928"/>
                          <a:ext cx="1406" cy="414"/>
                        </a:xfrm>
                        <a:prstGeom prst="rect">
                          <a:avLst/>
                        </a:prstGeom>
                        <a:noFill/>
                        <a:ln w="9525">
                          <a:noFill/>
                        </a:ln>
                      </p:spPr>
                    </p:pic>
                  </p:oleObj>
                </mc:Fallback>
              </mc:AlternateContent>
            </a:graphicData>
          </a:graphic>
        </p:graphicFrame>
        <p:graphicFrame>
          <p:nvGraphicFramePr>
            <p:cNvPr id="2264075" name="Object 11"/>
            <p:cNvGraphicFramePr>
              <a:graphicFrameLocks noChangeAspect="1"/>
            </p:cNvGraphicFramePr>
            <p:nvPr/>
          </p:nvGraphicFramePr>
          <p:xfrm>
            <a:off x="2370" y="1475"/>
            <a:ext cx="1402" cy="368"/>
          </p:xfrm>
          <a:graphic>
            <a:graphicData uri="http://schemas.openxmlformats.org/presentationml/2006/ole">
              <mc:AlternateContent xmlns:mc="http://schemas.openxmlformats.org/markup-compatibility/2006">
                <mc:Choice xmlns:v="urn:schemas-microsoft-com:vml" Requires="v">
                  <p:oleObj spid="_x0000_s175656" name="公式" r:id="rId13" imgW="24993600" imgH="5486400" progId="Equation.3">
                    <p:embed/>
                  </p:oleObj>
                </mc:Choice>
                <mc:Fallback>
                  <p:oleObj name="公式" r:id="rId13" imgW="24993600" imgH="5486400" progId="Equation.3">
                    <p:embed/>
                    <p:pic>
                      <p:nvPicPr>
                        <p:cNvPr id="0" name="图片 175109"/>
                        <p:cNvPicPr>
                          <a:picLocks noChangeAspect="1"/>
                        </p:cNvPicPr>
                        <p:nvPr/>
                      </p:nvPicPr>
                      <p:blipFill>
                        <a:blip r:embed="rId14"/>
                        <a:stretch>
                          <a:fillRect/>
                        </a:stretch>
                      </p:blipFill>
                      <p:spPr>
                        <a:xfrm>
                          <a:off x="2370" y="1475"/>
                          <a:ext cx="1402" cy="368"/>
                        </a:xfrm>
                        <a:prstGeom prst="rect">
                          <a:avLst/>
                        </a:prstGeom>
                        <a:noFill/>
                        <a:ln w="9525">
                          <a:noFill/>
                        </a:ln>
                      </p:spPr>
                    </p:pic>
                  </p:oleObj>
                </mc:Fallback>
              </mc:AlternateContent>
            </a:graphicData>
          </a:graphic>
        </p:graphicFrame>
      </p:grpSp>
      <p:grpSp>
        <p:nvGrpSpPr>
          <p:cNvPr id="3" name="Group 12"/>
          <p:cNvGrpSpPr/>
          <p:nvPr/>
        </p:nvGrpSpPr>
        <p:grpSpPr bwMode="auto">
          <a:xfrm>
            <a:off x="3360830" y="1700615"/>
            <a:ext cx="5710023" cy="600213"/>
            <a:chOff x="1543" y="1071"/>
            <a:chExt cx="2698" cy="378"/>
          </a:xfrm>
        </p:grpSpPr>
        <p:grpSp>
          <p:nvGrpSpPr>
            <p:cNvPr id="4" name="Group 13"/>
            <p:cNvGrpSpPr/>
            <p:nvPr/>
          </p:nvGrpSpPr>
          <p:grpSpPr bwMode="auto">
            <a:xfrm>
              <a:off x="1543" y="1071"/>
              <a:ext cx="2698" cy="378"/>
              <a:chOff x="1543" y="1026"/>
              <a:chExt cx="2698" cy="378"/>
            </a:xfrm>
          </p:grpSpPr>
          <p:graphicFrame>
            <p:nvGraphicFramePr>
              <p:cNvPr id="2264078" name="Object 14"/>
              <p:cNvGraphicFramePr>
                <a:graphicFrameLocks noChangeAspect="1"/>
              </p:cNvGraphicFramePr>
              <p:nvPr/>
            </p:nvGraphicFramePr>
            <p:xfrm>
              <a:off x="1543" y="1026"/>
              <a:ext cx="907" cy="363"/>
            </p:xfrm>
            <a:graphic>
              <a:graphicData uri="http://schemas.openxmlformats.org/presentationml/2006/ole">
                <mc:AlternateContent xmlns:mc="http://schemas.openxmlformats.org/markup-compatibility/2006">
                  <mc:Choice xmlns:v="urn:schemas-microsoft-com:vml" Requires="v">
                    <p:oleObj spid="_x0000_s175657" name="公式" r:id="rId15" imgW="12192000" imgH="4876800" progId="Equation.3">
                      <p:embed/>
                    </p:oleObj>
                  </mc:Choice>
                  <mc:Fallback>
                    <p:oleObj name="公式" r:id="rId15" imgW="12192000" imgH="4876800" progId="Equation.3">
                      <p:embed/>
                      <p:pic>
                        <p:nvPicPr>
                          <p:cNvPr id="0" name="图片 175110"/>
                          <p:cNvPicPr>
                            <a:picLocks noChangeAspect="1"/>
                          </p:cNvPicPr>
                          <p:nvPr/>
                        </p:nvPicPr>
                        <p:blipFill>
                          <a:blip r:embed="rId16"/>
                          <a:stretch>
                            <a:fillRect/>
                          </a:stretch>
                        </p:blipFill>
                        <p:spPr>
                          <a:xfrm>
                            <a:off x="1543" y="1026"/>
                            <a:ext cx="907" cy="363"/>
                          </a:xfrm>
                          <a:prstGeom prst="rect">
                            <a:avLst/>
                          </a:prstGeom>
                          <a:noFill/>
                          <a:ln w="9525">
                            <a:noFill/>
                          </a:ln>
                        </p:spPr>
                      </p:pic>
                    </p:oleObj>
                  </mc:Fallback>
                </mc:AlternateContent>
              </a:graphicData>
            </a:graphic>
          </p:graphicFrame>
          <p:sp>
            <p:nvSpPr>
              <p:cNvPr id="2264079" name="Text Box 15"/>
              <p:cNvSpPr txBox="1">
                <a:spLocks noChangeArrowheads="1"/>
              </p:cNvSpPr>
              <p:nvPr/>
            </p:nvSpPr>
            <p:spPr bwMode="auto">
              <a:xfrm>
                <a:off x="2472" y="1026"/>
                <a:ext cx="1769" cy="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en-US" altLang="zh-CN" sz="3300" b="1" dirty="0">
                    <a:solidFill>
                      <a:srgbClr val="000000"/>
                    </a:solidFill>
                    <a:latin typeface="Times New Roman" panose="02020603050405020304" pitchFamily="18" charset="0"/>
                  </a:rPr>
                  <a:t>  </a:t>
                </a:r>
                <a:r>
                  <a:rPr kumimoji="1" lang="zh-CN" altLang="en-US" sz="3300" b="1" dirty="0">
                    <a:solidFill>
                      <a:srgbClr val="000000"/>
                    </a:solidFill>
                    <a:latin typeface="Times New Roman" panose="02020603050405020304" pitchFamily="18" charset="0"/>
                  </a:rPr>
                  <a:t>其中    未知</a:t>
                </a:r>
                <a:endParaRPr kumimoji="1" lang="zh-CN" altLang="en-US" sz="3300" dirty="0">
                  <a:solidFill>
                    <a:srgbClr val="000000"/>
                  </a:solidFill>
                  <a:latin typeface="Times New Roman" panose="02020603050405020304" pitchFamily="18" charset="0"/>
                </a:endParaRPr>
              </a:p>
            </p:txBody>
          </p:sp>
        </p:grpSp>
        <p:graphicFrame>
          <p:nvGraphicFramePr>
            <p:cNvPr id="2264080" name="Object 16"/>
            <p:cNvGraphicFramePr>
              <a:graphicFrameLocks noChangeAspect="1"/>
            </p:cNvGraphicFramePr>
            <p:nvPr/>
          </p:nvGraphicFramePr>
          <p:xfrm>
            <a:off x="3005" y="1096"/>
            <a:ext cx="230" cy="293"/>
          </p:xfrm>
          <a:graphic>
            <a:graphicData uri="http://schemas.openxmlformats.org/presentationml/2006/ole">
              <mc:AlternateContent xmlns:mc="http://schemas.openxmlformats.org/markup-compatibility/2006">
                <mc:Choice xmlns:v="urn:schemas-microsoft-com:vml" Requires="v">
                  <p:oleObj spid="_x0000_s175658" name="公式" r:id="rId17" imgW="3352800" imgH="4267200" progId="Equation.3">
                    <p:embed/>
                  </p:oleObj>
                </mc:Choice>
                <mc:Fallback>
                  <p:oleObj name="公式" r:id="rId17" imgW="3352800" imgH="4267200" progId="Equation.3">
                    <p:embed/>
                    <p:pic>
                      <p:nvPicPr>
                        <p:cNvPr id="0" name="图片 175111"/>
                        <p:cNvPicPr>
                          <a:picLocks noChangeAspect="1"/>
                        </p:cNvPicPr>
                        <p:nvPr/>
                      </p:nvPicPr>
                      <p:blipFill>
                        <a:blip r:embed="rId18"/>
                        <a:stretch>
                          <a:fillRect/>
                        </a:stretch>
                      </p:blipFill>
                      <p:spPr>
                        <a:xfrm>
                          <a:off x="3005" y="1096"/>
                          <a:ext cx="230" cy="293"/>
                        </a:xfrm>
                        <a:prstGeom prst="rect">
                          <a:avLst/>
                        </a:prstGeom>
                        <a:noFill/>
                        <a:ln w="9525">
                          <a:noFill/>
                        </a:ln>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64068"/>
                                        </p:tgtEl>
                                        <p:attrNameLst>
                                          <p:attrName>style.visibility</p:attrName>
                                        </p:attrNameLst>
                                      </p:cBhvr>
                                      <p:to>
                                        <p:strVal val="visible"/>
                                      </p:to>
                                    </p:set>
                                    <p:anim calcmode="lin" valueType="num">
                                      <p:cBhvr additive="base">
                                        <p:cTn id="7" dur="1000" fill="hold"/>
                                        <p:tgtEl>
                                          <p:spTgt spid="2264068"/>
                                        </p:tgtEl>
                                        <p:attrNameLst>
                                          <p:attrName>ppt_x</p:attrName>
                                        </p:attrNameLst>
                                      </p:cBhvr>
                                      <p:tavLst>
                                        <p:tav tm="0">
                                          <p:val>
                                            <p:strVal val="0-#ppt_w/2"/>
                                          </p:val>
                                        </p:tav>
                                        <p:tav tm="100000">
                                          <p:val>
                                            <p:strVal val="#ppt_x"/>
                                          </p:val>
                                        </p:tav>
                                      </p:tavLst>
                                    </p:anim>
                                    <p:anim calcmode="lin" valueType="num">
                                      <p:cBhvr additive="base">
                                        <p:cTn id="8" dur="1000" fill="hold"/>
                                        <p:tgtEl>
                                          <p:spTgt spid="22640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264069"/>
                                        </p:tgtEl>
                                        <p:attrNameLst>
                                          <p:attrName>style.visibility</p:attrName>
                                        </p:attrNameLst>
                                      </p:cBhvr>
                                      <p:to>
                                        <p:strVal val="visible"/>
                                      </p:to>
                                    </p:set>
                                    <p:anim calcmode="lin" valueType="num">
                                      <p:cBhvr additive="base">
                                        <p:cTn id="13" dur="1000" fill="hold"/>
                                        <p:tgtEl>
                                          <p:spTgt spid="2264069"/>
                                        </p:tgtEl>
                                        <p:attrNameLst>
                                          <p:attrName>ppt_x</p:attrName>
                                        </p:attrNameLst>
                                      </p:cBhvr>
                                      <p:tavLst>
                                        <p:tav tm="0">
                                          <p:val>
                                            <p:strVal val="0-#ppt_w/2"/>
                                          </p:val>
                                        </p:tav>
                                        <p:tav tm="100000">
                                          <p:val>
                                            <p:strVal val="#ppt_x"/>
                                          </p:val>
                                        </p:tav>
                                      </p:tavLst>
                                    </p:anim>
                                    <p:anim calcmode="lin" valueType="num">
                                      <p:cBhvr additive="base">
                                        <p:cTn id="14" dur="1000" fill="hold"/>
                                        <p:tgtEl>
                                          <p:spTgt spid="226406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10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10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264071"/>
                                        </p:tgtEl>
                                        <p:attrNameLst>
                                          <p:attrName>style.visibility</p:attrName>
                                        </p:attrNameLst>
                                      </p:cBhvr>
                                      <p:to>
                                        <p:strVal val="visible"/>
                                      </p:to>
                                    </p:set>
                                    <p:animEffect transition="in" filter="blinds(horizontal)">
                                      <p:cBhvr>
                                        <p:cTn id="29" dur="1000"/>
                                        <p:tgtEl>
                                          <p:spTgt spid="226407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264070"/>
                                        </p:tgtEl>
                                        <p:attrNameLst>
                                          <p:attrName>style.visibility</p:attrName>
                                        </p:attrNameLst>
                                      </p:cBhvr>
                                      <p:to>
                                        <p:strVal val="visible"/>
                                      </p:to>
                                    </p:set>
                                    <p:animEffect transition="in" filter="blinds(horizontal)">
                                      <p:cBhvr>
                                        <p:cTn id="34" dur="1000"/>
                                        <p:tgtEl>
                                          <p:spTgt spid="2264070"/>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264066"/>
                                        </p:tgtEl>
                                        <p:attrNameLst>
                                          <p:attrName>style.visibility</p:attrName>
                                        </p:attrNameLst>
                                      </p:cBhvr>
                                      <p:to>
                                        <p:strVal val="visible"/>
                                      </p:to>
                                    </p:set>
                                    <p:animEffect transition="in" filter="blinds(horizontal)">
                                      <p:cBhvr>
                                        <p:cTn id="39" dur="1000"/>
                                        <p:tgtEl>
                                          <p:spTgt spid="2264066"/>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264067"/>
                                        </p:tgtEl>
                                        <p:attrNameLst>
                                          <p:attrName>style.visibility</p:attrName>
                                        </p:attrNameLst>
                                      </p:cBhvr>
                                      <p:to>
                                        <p:strVal val="visible"/>
                                      </p:to>
                                    </p:set>
                                    <p:animEffect transition="in" filter="blinds(horizontal)">
                                      <p:cBhvr>
                                        <p:cTn id="44" dur="1000"/>
                                        <p:tgtEl>
                                          <p:spTgt spid="2264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4068" grpId="0"/>
      <p:bldP spid="2264069"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102648" y="692311"/>
            <a:ext cx="9504712" cy="600214"/>
            <a:chOff x="521" y="436"/>
            <a:chExt cx="4491" cy="378"/>
          </a:xfrm>
        </p:grpSpPr>
        <p:sp>
          <p:nvSpPr>
            <p:cNvPr id="2265091" name="Text Box 3"/>
            <p:cNvSpPr txBox="1">
              <a:spLocks noChangeArrowheads="1"/>
            </p:cNvSpPr>
            <p:nvPr/>
          </p:nvSpPr>
          <p:spPr bwMode="auto">
            <a:xfrm>
              <a:off x="521" y="436"/>
              <a:ext cx="4491"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dirty="0">
                  <a:latin typeface="Times New Roman" panose="02020603050405020304" pitchFamily="18" charset="0"/>
                </a:rPr>
                <a:t>于是，样本                      </a:t>
              </a:r>
              <a:r>
                <a:rPr kumimoji="1" lang="zh-CN" altLang="en-US" sz="3300" b="1" dirty="0" smtClean="0">
                  <a:latin typeface="Times New Roman" panose="02020603050405020304" pitchFamily="18" charset="0"/>
                </a:rPr>
                <a:t>       </a:t>
              </a:r>
              <a:r>
                <a:rPr kumimoji="1" lang="zh-CN" altLang="en-US" sz="3300" b="1" dirty="0">
                  <a:latin typeface="Times New Roman" panose="02020603050405020304" pitchFamily="18" charset="0"/>
                </a:rPr>
                <a:t>落入点</a:t>
              </a:r>
            </a:p>
          </p:txBody>
        </p:sp>
        <p:graphicFrame>
          <p:nvGraphicFramePr>
            <p:cNvPr id="2265092" name="Object 4"/>
            <p:cNvGraphicFramePr>
              <a:graphicFrameLocks noChangeAspect="1"/>
            </p:cNvGraphicFramePr>
            <p:nvPr/>
          </p:nvGraphicFramePr>
          <p:xfrm>
            <a:off x="1701" y="467"/>
            <a:ext cx="1270" cy="333"/>
          </p:xfrm>
          <a:graphic>
            <a:graphicData uri="http://schemas.openxmlformats.org/presentationml/2006/ole">
              <mc:AlternateContent xmlns:mc="http://schemas.openxmlformats.org/markup-compatibility/2006">
                <mc:Choice xmlns:v="urn:schemas-microsoft-com:vml" Requires="v">
                  <p:oleObj spid="_x0000_s176743" name="公式" r:id="rId3" imgW="24993600" imgH="5486400" progId="Equation.3">
                    <p:embed/>
                  </p:oleObj>
                </mc:Choice>
                <mc:Fallback>
                  <p:oleObj name="公式" r:id="rId3" imgW="24993600" imgH="5486400" progId="Equation.3">
                    <p:embed/>
                    <p:pic>
                      <p:nvPicPr>
                        <p:cNvPr id="0" name="图片 176128"/>
                        <p:cNvPicPr>
                          <a:picLocks noChangeAspect="1"/>
                        </p:cNvPicPr>
                        <p:nvPr/>
                      </p:nvPicPr>
                      <p:blipFill>
                        <a:blip r:embed="rId4"/>
                        <a:stretch>
                          <a:fillRect/>
                        </a:stretch>
                      </p:blipFill>
                      <p:spPr>
                        <a:xfrm>
                          <a:off x="1701" y="467"/>
                          <a:ext cx="1270" cy="333"/>
                        </a:xfrm>
                        <a:prstGeom prst="rect">
                          <a:avLst/>
                        </a:prstGeom>
                        <a:noFill/>
                        <a:ln w="9525">
                          <a:noFill/>
                        </a:ln>
                      </p:spPr>
                    </p:pic>
                  </p:oleObj>
                </mc:Fallback>
              </mc:AlternateContent>
            </a:graphicData>
          </a:graphic>
        </p:graphicFrame>
        <p:graphicFrame>
          <p:nvGraphicFramePr>
            <p:cNvPr id="2265093" name="Object 5"/>
            <p:cNvGraphicFramePr>
              <a:graphicFrameLocks noChangeAspect="1"/>
            </p:cNvGraphicFramePr>
            <p:nvPr/>
          </p:nvGraphicFramePr>
          <p:xfrm>
            <a:off x="3651" y="439"/>
            <a:ext cx="1225" cy="361"/>
          </p:xfrm>
          <a:graphic>
            <a:graphicData uri="http://schemas.openxmlformats.org/presentationml/2006/ole">
              <mc:AlternateContent xmlns:mc="http://schemas.openxmlformats.org/markup-compatibility/2006">
                <mc:Choice xmlns:v="urn:schemas-microsoft-com:vml" Requires="v">
                  <p:oleObj spid="_x0000_s176744" name="公式" r:id="rId5" imgW="22250400" imgH="5486400" progId="Equation.3">
                    <p:embed/>
                  </p:oleObj>
                </mc:Choice>
                <mc:Fallback>
                  <p:oleObj name="公式" r:id="rId5" imgW="22250400" imgH="5486400" progId="Equation.3">
                    <p:embed/>
                    <p:pic>
                      <p:nvPicPr>
                        <p:cNvPr id="0" name="图片 176129"/>
                        <p:cNvPicPr>
                          <a:picLocks noChangeAspect="1"/>
                        </p:cNvPicPr>
                        <p:nvPr/>
                      </p:nvPicPr>
                      <p:blipFill>
                        <a:blip r:embed="rId6"/>
                        <a:stretch>
                          <a:fillRect/>
                        </a:stretch>
                      </p:blipFill>
                      <p:spPr>
                        <a:xfrm>
                          <a:off x="3651" y="439"/>
                          <a:ext cx="1225" cy="361"/>
                        </a:xfrm>
                        <a:prstGeom prst="rect">
                          <a:avLst/>
                        </a:prstGeom>
                        <a:noFill/>
                        <a:ln w="9525">
                          <a:noFill/>
                        </a:ln>
                      </p:spPr>
                    </p:pic>
                  </p:oleObj>
                </mc:Fallback>
              </mc:AlternateContent>
            </a:graphicData>
          </a:graphic>
        </p:graphicFrame>
      </p:grpSp>
      <p:grpSp>
        <p:nvGrpSpPr>
          <p:cNvPr id="3" name="Group 6"/>
          <p:cNvGrpSpPr/>
          <p:nvPr/>
        </p:nvGrpSpPr>
        <p:grpSpPr bwMode="auto">
          <a:xfrm>
            <a:off x="1200003" y="1268715"/>
            <a:ext cx="9695187" cy="1584691"/>
            <a:chOff x="567" y="799"/>
            <a:chExt cx="4581" cy="998"/>
          </a:xfrm>
        </p:grpSpPr>
        <p:sp>
          <p:nvSpPr>
            <p:cNvPr id="2265095" name="Text Box 7"/>
            <p:cNvSpPr txBox="1">
              <a:spLocks noChangeArrowheads="1"/>
            </p:cNvSpPr>
            <p:nvPr/>
          </p:nvSpPr>
          <p:spPr bwMode="auto">
            <a:xfrm>
              <a:off x="567" y="935"/>
              <a:ext cx="4581" cy="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dirty="0">
                  <a:latin typeface="Times New Roman" panose="02020603050405020304" pitchFamily="18" charset="0"/>
                </a:rPr>
                <a:t>邻域内的概率</a:t>
              </a:r>
              <a:r>
                <a:rPr kumimoji="1" lang="zh-CN" altLang="en-US" sz="3300" b="1" dirty="0" smtClean="0">
                  <a:latin typeface="Times New Roman" panose="02020603050405020304" pitchFamily="18" charset="0"/>
                </a:rPr>
                <a:t>为                          ，由</a:t>
              </a:r>
              <a:r>
                <a:rPr kumimoji="1" lang="zh-CN" altLang="en-US" sz="3300" b="1" dirty="0">
                  <a:latin typeface="Times New Roman" panose="02020603050405020304" pitchFamily="18" charset="0"/>
                </a:rPr>
                <a:t>极大似然原</a:t>
              </a:r>
            </a:p>
            <a:p>
              <a:pPr>
                <a:spcBef>
                  <a:spcPct val="50000"/>
                </a:spcBef>
                <a:buClrTx/>
                <a:buSzTx/>
                <a:buFontTx/>
                <a:buNone/>
              </a:pPr>
              <a:r>
                <a:rPr kumimoji="1" lang="zh-CN" altLang="en-US" sz="3300" b="1" dirty="0">
                  <a:latin typeface="Times New Roman" panose="02020603050405020304" pitchFamily="18" charset="0"/>
                </a:rPr>
                <a:t>理，最合理的      的估计值      应该是使</a:t>
              </a:r>
            </a:p>
          </p:txBody>
        </p:sp>
        <p:graphicFrame>
          <p:nvGraphicFramePr>
            <p:cNvPr id="2265096" name="Object 8"/>
            <p:cNvGraphicFramePr>
              <a:graphicFrameLocks noChangeAspect="1"/>
            </p:cNvGraphicFramePr>
            <p:nvPr/>
          </p:nvGraphicFramePr>
          <p:xfrm>
            <a:off x="2063" y="799"/>
            <a:ext cx="1215" cy="620"/>
          </p:xfrm>
          <a:graphic>
            <a:graphicData uri="http://schemas.openxmlformats.org/presentationml/2006/ole">
              <mc:AlternateContent xmlns:mc="http://schemas.openxmlformats.org/markup-compatibility/2006">
                <mc:Choice xmlns:v="urn:schemas-microsoft-com:vml" Requires="v">
                  <p:oleObj spid="_x0000_s176745" name="公式" r:id="rId7" imgW="22860000" imgH="10363200" progId="Equation.3">
                    <p:embed/>
                  </p:oleObj>
                </mc:Choice>
                <mc:Fallback>
                  <p:oleObj name="公式" r:id="rId7" imgW="22860000" imgH="10363200" progId="Equation.3">
                    <p:embed/>
                    <p:pic>
                      <p:nvPicPr>
                        <p:cNvPr id="0" name="图片 176130"/>
                        <p:cNvPicPr>
                          <a:picLocks noChangeAspect="1"/>
                        </p:cNvPicPr>
                        <p:nvPr/>
                      </p:nvPicPr>
                      <p:blipFill>
                        <a:blip r:embed="rId8"/>
                        <a:stretch>
                          <a:fillRect/>
                        </a:stretch>
                      </p:blipFill>
                      <p:spPr>
                        <a:xfrm>
                          <a:off x="2063" y="799"/>
                          <a:ext cx="1215" cy="620"/>
                        </a:xfrm>
                        <a:prstGeom prst="rect">
                          <a:avLst/>
                        </a:prstGeom>
                        <a:noFill/>
                        <a:ln w="9525">
                          <a:noFill/>
                        </a:ln>
                      </p:spPr>
                    </p:pic>
                  </p:oleObj>
                </mc:Fallback>
              </mc:AlternateContent>
            </a:graphicData>
          </a:graphic>
        </p:graphicFrame>
        <p:graphicFrame>
          <p:nvGraphicFramePr>
            <p:cNvPr id="2265097" name="Object 9"/>
            <p:cNvGraphicFramePr>
              <a:graphicFrameLocks noChangeAspect="1"/>
            </p:cNvGraphicFramePr>
            <p:nvPr/>
          </p:nvGraphicFramePr>
          <p:xfrm>
            <a:off x="1893" y="1480"/>
            <a:ext cx="214" cy="272"/>
          </p:xfrm>
          <a:graphic>
            <a:graphicData uri="http://schemas.openxmlformats.org/presentationml/2006/ole">
              <mc:AlternateContent xmlns:mc="http://schemas.openxmlformats.org/markup-compatibility/2006">
                <mc:Choice xmlns:v="urn:schemas-microsoft-com:vml" Requires="v">
                  <p:oleObj spid="_x0000_s176746" name="公式" r:id="rId9" imgW="3352800" imgH="4267200" progId="Equation.3">
                    <p:embed/>
                  </p:oleObj>
                </mc:Choice>
                <mc:Fallback>
                  <p:oleObj name="公式" r:id="rId9" imgW="3352800" imgH="4267200" progId="Equation.3">
                    <p:embed/>
                    <p:pic>
                      <p:nvPicPr>
                        <p:cNvPr id="0" name="图片 176131"/>
                        <p:cNvPicPr>
                          <a:picLocks noChangeAspect="1"/>
                        </p:cNvPicPr>
                        <p:nvPr/>
                      </p:nvPicPr>
                      <p:blipFill>
                        <a:blip r:embed="rId10"/>
                        <a:stretch>
                          <a:fillRect/>
                        </a:stretch>
                      </p:blipFill>
                      <p:spPr>
                        <a:xfrm>
                          <a:off x="1893" y="1480"/>
                          <a:ext cx="214" cy="272"/>
                        </a:xfrm>
                        <a:prstGeom prst="rect">
                          <a:avLst/>
                        </a:prstGeom>
                        <a:noFill/>
                        <a:ln w="9525">
                          <a:noFill/>
                        </a:ln>
                      </p:spPr>
                    </p:pic>
                  </p:oleObj>
                </mc:Fallback>
              </mc:AlternateContent>
            </a:graphicData>
          </a:graphic>
        </p:graphicFrame>
        <p:graphicFrame>
          <p:nvGraphicFramePr>
            <p:cNvPr id="2265098" name="Object 10"/>
            <p:cNvGraphicFramePr>
              <a:graphicFrameLocks noChangeAspect="1"/>
            </p:cNvGraphicFramePr>
            <p:nvPr/>
          </p:nvGraphicFramePr>
          <p:xfrm>
            <a:off x="2948" y="1434"/>
            <a:ext cx="222" cy="363"/>
          </p:xfrm>
          <a:graphic>
            <a:graphicData uri="http://schemas.openxmlformats.org/presentationml/2006/ole">
              <mc:AlternateContent xmlns:mc="http://schemas.openxmlformats.org/markup-compatibility/2006">
                <mc:Choice xmlns:v="urn:schemas-microsoft-com:vml" Requires="v">
                  <p:oleObj spid="_x0000_s176747" name="公式" r:id="rId11" imgW="3352800" imgH="5486400" progId="Equation.3">
                    <p:embed/>
                  </p:oleObj>
                </mc:Choice>
                <mc:Fallback>
                  <p:oleObj name="公式" r:id="rId11" imgW="3352800" imgH="5486400" progId="Equation.3">
                    <p:embed/>
                    <p:pic>
                      <p:nvPicPr>
                        <p:cNvPr id="0" name="图片 176132"/>
                        <p:cNvPicPr>
                          <a:picLocks noChangeAspect="1"/>
                        </p:cNvPicPr>
                        <p:nvPr/>
                      </p:nvPicPr>
                      <p:blipFill>
                        <a:blip r:embed="rId12"/>
                        <a:stretch>
                          <a:fillRect/>
                        </a:stretch>
                      </p:blipFill>
                      <p:spPr>
                        <a:xfrm>
                          <a:off x="2948" y="1434"/>
                          <a:ext cx="222" cy="363"/>
                        </a:xfrm>
                        <a:prstGeom prst="rect">
                          <a:avLst/>
                        </a:prstGeom>
                        <a:noFill/>
                        <a:ln w="9525">
                          <a:noFill/>
                        </a:ln>
                      </p:spPr>
                    </p:pic>
                  </p:oleObj>
                </mc:Fallback>
              </mc:AlternateContent>
            </a:graphicData>
          </a:graphic>
        </p:graphicFrame>
      </p:grpSp>
      <p:grpSp>
        <p:nvGrpSpPr>
          <p:cNvPr id="4" name="Group 11"/>
          <p:cNvGrpSpPr/>
          <p:nvPr/>
        </p:nvGrpSpPr>
        <p:grpSpPr bwMode="auto">
          <a:xfrm>
            <a:off x="1390478" y="2565994"/>
            <a:ext cx="9695187" cy="2472310"/>
            <a:chOff x="657" y="1616"/>
            <a:chExt cx="4581" cy="1557"/>
          </a:xfrm>
        </p:grpSpPr>
        <p:graphicFrame>
          <p:nvGraphicFramePr>
            <p:cNvPr id="2265100" name="Object 12"/>
            <p:cNvGraphicFramePr>
              <a:graphicFrameLocks noChangeAspect="1"/>
            </p:cNvGraphicFramePr>
            <p:nvPr/>
          </p:nvGraphicFramePr>
          <p:xfrm>
            <a:off x="657" y="1616"/>
            <a:ext cx="1215" cy="620"/>
          </p:xfrm>
          <a:graphic>
            <a:graphicData uri="http://schemas.openxmlformats.org/presentationml/2006/ole">
              <mc:AlternateContent xmlns:mc="http://schemas.openxmlformats.org/markup-compatibility/2006">
                <mc:Choice xmlns:v="urn:schemas-microsoft-com:vml" Requires="v">
                  <p:oleObj spid="_x0000_s176748" name="公式" r:id="rId13" imgW="22860000" imgH="10363200" progId="Equation.3">
                    <p:embed/>
                  </p:oleObj>
                </mc:Choice>
                <mc:Fallback>
                  <p:oleObj name="公式" r:id="rId13" imgW="22860000" imgH="10363200" progId="Equation.3">
                    <p:embed/>
                    <p:pic>
                      <p:nvPicPr>
                        <p:cNvPr id="0" name="图片 176133"/>
                        <p:cNvPicPr>
                          <a:picLocks noChangeAspect="1"/>
                        </p:cNvPicPr>
                        <p:nvPr/>
                      </p:nvPicPr>
                      <p:blipFill>
                        <a:blip r:embed="rId14"/>
                        <a:stretch>
                          <a:fillRect/>
                        </a:stretch>
                      </p:blipFill>
                      <p:spPr>
                        <a:xfrm>
                          <a:off x="657" y="1616"/>
                          <a:ext cx="1215" cy="620"/>
                        </a:xfrm>
                        <a:prstGeom prst="rect">
                          <a:avLst/>
                        </a:prstGeom>
                        <a:noFill/>
                        <a:ln w="9525">
                          <a:noFill/>
                        </a:ln>
                      </p:spPr>
                    </p:pic>
                  </p:oleObj>
                </mc:Fallback>
              </mc:AlternateContent>
            </a:graphicData>
          </a:graphic>
        </p:graphicFrame>
        <p:sp>
          <p:nvSpPr>
            <p:cNvPr id="2265101" name="Text Box 13"/>
            <p:cNvSpPr txBox="1">
              <a:spLocks noChangeArrowheads="1"/>
            </p:cNvSpPr>
            <p:nvPr/>
          </p:nvSpPr>
          <p:spPr bwMode="auto">
            <a:xfrm>
              <a:off x="1882" y="1752"/>
              <a:ext cx="3130"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dirty="0">
                  <a:latin typeface="Times New Roman" panose="02020603050405020304" pitchFamily="18" charset="0"/>
                </a:rPr>
                <a:t>达到最大，由于    </a:t>
              </a:r>
              <a:r>
                <a:rPr kumimoji="1" lang="zh-CN" altLang="en-US" sz="3300" b="1" dirty="0" smtClean="0">
                  <a:latin typeface="Times New Roman" panose="02020603050405020304" pitchFamily="18" charset="0"/>
                </a:rPr>
                <a:t>   </a:t>
              </a:r>
              <a:r>
                <a:rPr kumimoji="1" lang="zh-CN" altLang="en-US" sz="3300" b="1" dirty="0">
                  <a:latin typeface="Times New Roman" panose="02020603050405020304" pitchFamily="18" charset="0"/>
                </a:rPr>
                <a:t>是不依赖于</a:t>
              </a:r>
            </a:p>
          </p:txBody>
        </p:sp>
        <p:graphicFrame>
          <p:nvGraphicFramePr>
            <p:cNvPr id="2265102" name="Object 14"/>
            <p:cNvGraphicFramePr>
              <a:graphicFrameLocks noChangeAspect="1"/>
            </p:cNvGraphicFramePr>
            <p:nvPr/>
          </p:nvGraphicFramePr>
          <p:xfrm>
            <a:off x="3288" y="1798"/>
            <a:ext cx="352" cy="317"/>
          </p:xfrm>
          <a:graphic>
            <a:graphicData uri="http://schemas.openxmlformats.org/presentationml/2006/ole">
              <mc:AlternateContent xmlns:mc="http://schemas.openxmlformats.org/markup-compatibility/2006">
                <mc:Choice xmlns:v="urn:schemas-microsoft-com:vml" Requires="v">
                  <p:oleObj spid="_x0000_s176749" name="公式" r:id="rId15" imgW="6096000" imgH="5486400" progId="Equation.3">
                    <p:embed/>
                  </p:oleObj>
                </mc:Choice>
                <mc:Fallback>
                  <p:oleObj name="公式" r:id="rId15" imgW="6096000" imgH="5486400" progId="Equation.3">
                    <p:embed/>
                    <p:pic>
                      <p:nvPicPr>
                        <p:cNvPr id="0" name="图片 176134"/>
                        <p:cNvPicPr>
                          <a:picLocks noChangeAspect="1"/>
                        </p:cNvPicPr>
                        <p:nvPr/>
                      </p:nvPicPr>
                      <p:blipFill>
                        <a:blip r:embed="rId16"/>
                        <a:stretch>
                          <a:fillRect/>
                        </a:stretch>
                      </p:blipFill>
                      <p:spPr>
                        <a:xfrm>
                          <a:off x="3288" y="1798"/>
                          <a:ext cx="352" cy="317"/>
                        </a:xfrm>
                        <a:prstGeom prst="rect">
                          <a:avLst/>
                        </a:prstGeom>
                        <a:noFill/>
                        <a:ln w="9525">
                          <a:noFill/>
                        </a:ln>
                      </p:spPr>
                    </p:pic>
                  </p:oleObj>
                </mc:Fallback>
              </mc:AlternateContent>
            </a:graphicData>
          </a:graphic>
        </p:graphicFrame>
        <p:graphicFrame>
          <p:nvGraphicFramePr>
            <p:cNvPr id="2265103" name="Object 15"/>
            <p:cNvGraphicFramePr>
              <a:graphicFrameLocks noChangeAspect="1"/>
            </p:cNvGraphicFramePr>
            <p:nvPr/>
          </p:nvGraphicFramePr>
          <p:xfrm>
            <a:off x="4717" y="1752"/>
            <a:ext cx="258" cy="328"/>
          </p:xfrm>
          <a:graphic>
            <a:graphicData uri="http://schemas.openxmlformats.org/presentationml/2006/ole">
              <mc:AlternateContent xmlns:mc="http://schemas.openxmlformats.org/markup-compatibility/2006">
                <mc:Choice xmlns:v="urn:schemas-microsoft-com:vml" Requires="v">
                  <p:oleObj spid="_x0000_s176750" name="公式" r:id="rId17" imgW="3352800" imgH="4267200" progId="Equation.3">
                    <p:embed/>
                  </p:oleObj>
                </mc:Choice>
                <mc:Fallback>
                  <p:oleObj name="公式" r:id="rId17" imgW="3352800" imgH="4267200" progId="Equation.3">
                    <p:embed/>
                    <p:pic>
                      <p:nvPicPr>
                        <p:cNvPr id="0" name="图片 176135"/>
                        <p:cNvPicPr>
                          <a:picLocks noChangeAspect="1"/>
                        </p:cNvPicPr>
                        <p:nvPr/>
                      </p:nvPicPr>
                      <p:blipFill>
                        <a:blip r:embed="rId18"/>
                        <a:stretch>
                          <a:fillRect/>
                        </a:stretch>
                      </p:blipFill>
                      <p:spPr>
                        <a:xfrm>
                          <a:off x="4717" y="1752"/>
                          <a:ext cx="258" cy="328"/>
                        </a:xfrm>
                        <a:prstGeom prst="rect">
                          <a:avLst/>
                        </a:prstGeom>
                        <a:noFill/>
                        <a:ln w="9525">
                          <a:noFill/>
                        </a:ln>
                      </p:spPr>
                    </p:pic>
                  </p:oleObj>
                </mc:Fallback>
              </mc:AlternateContent>
            </a:graphicData>
          </a:graphic>
        </p:graphicFrame>
        <p:sp>
          <p:nvSpPr>
            <p:cNvPr id="2265104" name="Text Box 16"/>
            <p:cNvSpPr txBox="1">
              <a:spLocks noChangeArrowheads="1"/>
            </p:cNvSpPr>
            <p:nvPr/>
          </p:nvSpPr>
          <p:spPr bwMode="auto">
            <a:xfrm>
              <a:off x="657" y="2251"/>
              <a:ext cx="4581"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kumimoji="1" lang="zh-CN" altLang="en-US" sz="3300" b="1">
                  <a:latin typeface="Times New Roman" panose="02020603050405020304" pitchFamily="18" charset="0"/>
                </a:rPr>
                <a:t>的增量，所以我们只需求使</a:t>
              </a:r>
            </a:p>
          </p:txBody>
        </p:sp>
        <p:sp>
          <p:nvSpPr>
            <p:cNvPr id="2265105" name="Rectangle 17"/>
            <p:cNvSpPr>
              <a:spLocks noChangeArrowheads="1"/>
            </p:cNvSpPr>
            <p:nvPr/>
          </p:nvSpPr>
          <p:spPr bwMode="auto">
            <a:xfrm>
              <a:off x="805" y="2795"/>
              <a:ext cx="890"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SzTx/>
                <a:buFontTx/>
                <a:buNone/>
              </a:pPr>
              <a:r>
                <a:rPr kumimoji="1" lang="zh-CN" altLang="en-US" sz="3300" b="1" dirty="0">
                  <a:solidFill>
                    <a:schemeClr val="accent2"/>
                  </a:solidFill>
                  <a:latin typeface="Times New Roman" panose="02020603050405020304" pitchFamily="18" charset="0"/>
                </a:rPr>
                <a:t>似然函数</a:t>
              </a:r>
            </a:p>
          </p:txBody>
        </p:sp>
      </p:grpSp>
      <p:grpSp>
        <p:nvGrpSpPr>
          <p:cNvPr id="5" name="Group 18"/>
          <p:cNvGrpSpPr/>
          <p:nvPr/>
        </p:nvGrpSpPr>
        <p:grpSpPr bwMode="auto">
          <a:xfrm>
            <a:off x="3502918" y="4255043"/>
            <a:ext cx="5195741" cy="974951"/>
            <a:chOff x="2200" y="2704"/>
            <a:chExt cx="2455" cy="614"/>
          </a:xfrm>
        </p:grpSpPr>
        <p:graphicFrame>
          <p:nvGraphicFramePr>
            <p:cNvPr id="2265107" name="Object 19"/>
            <p:cNvGraphicFramePr>
              <a:graphicFrameLocks noChangeAspect="1"/>
            </p:cNvGraphicFramePr>
            <p:nvPr/>
          </p:nvGraphicFramePr>
          <p:xfrm>
            <a:off x="2200" y="2704"/>
            <a:ext cx="1541" cy="614"/>
          </p:xfrm>
          <a:graphic>
            <a:graphicData uri="http://schemas.openxmlformats.org/presentationml/2006/ole">
              <mc:AlternateContent xmlns:mc="http://schemas.openxmlformats.org/markup-compatibility/2006">
                <mc:Choice xmlns:v="urn:schemas-microsoft-com:vml" Requires="v">
                  <p:oleObj spid="_x0000_s176751" name="公式" r:id="rId19" imgW="29260800" imgH="10363200" progId="Equation.3">
                    <p:embed/>
                  </p:oleObj>
                </mc:Choice>
                <mc:Fallback>
                  <p:oleObj name="公式" r:id="rId19" imgW="29260800" imgH="10363200" progId="Equation.3">
                    <p:embed/>
                    <p:pic>
                      <p:nvPicPr>
                        <p:cNvPr id="0" name="图片 176136"/>
                        <p:cNvPicPr>
                          <a:picLocks noChangeAspect="1"/>
                        </p:cNvPicPr>
                        <p:nvPr/>
                      </p:nvPicPr>
                      <p:blipFill>
                        <a:blip r:embed="rId20"/>
                        <a:stretch>
                          <a:fillRect/>
                        </a:stretch>
                      </p:blipFill>
                      <p:spPr>
                        <a:xfrm>
                          <a:off x="2200" y="2704"/>
                          <a:ext cx="1541" cy="614"/>
                        </a:xfrm>
                        <a:prstGeom prst="rect">
                          <a:avLst/>
                        </a:prstGeom>
                        <a:noFill/>
                        <a:ln w="9525">
                          <a:noFill/>
                        </a:ln>
                      </p:spPr>
                    </p:pic>
                  </p:oleObj>
                </mc:Fallback>
              </mc:AlternateContent>
            </a:graphicData>
          </a:graphic>
        </p:graphicFrame>
        <p:sp>
          <p:nvSpPr>
            <p:cNvPr id="2265108" name="Rectangle 20"/>
            <p:cNvSpPr>
              <a:spLocks noChangeArrowheads="1"/>
            </p:cNvSpPr>
            <p:nvPr/>
          </p:nvSpPr>
          <p:spPr bwMode="auto">
            <a:xfrm>
              <a:off x="3765" y="2804"/>
              <a:ext cx="890"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SzTx/>
                <a:buFontTx/>
                <a:buNone/>
              </a:pPr>
              <a:r>
                <a:rPr kumimoji="1" lang="zh-CN" altLang="en-US" sz="3300" b="1" dirty="0">
                  <a:latin typeface="Times New Roman" panose="02020603050405020304" pitchFamily="18" charset="0"/>
                </a:rPr>
                <a:t>达到最大</a:t>
              </a:r>
            </a:p>
          </p:txBody>
        </p:sp>
      </p:grpSp>
    </p:spTree>
  </p:cSld>
  <p:clrMapOvr>
    <a:masterClrMapping/>
  </p:clrMapOvr>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6114" name="Text Box 2"/>
          <p:cNvSpPr txBox="1">
            <a:spLocks noChangeArrowheads="1"/>
          </p:cNvSpPr>
          <p:nvPr/>
        </p:nvSpPr>
        <p:spPr bwMode="auto">
          <a:xfrm>
            <a:off x="1392594" y="1845111"/>
            <a:ext cx="4222201" cy="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buClrTx/>
              <a:buSzTx/>
              <a:buFontTx/>
              <a:buNone/>
            </a:pPr>
            <a:r>
              <a:rPr kumimoji="1" lang="zh-CN" altLang="en-US" sz="3300" b="1">
                <a:solidFill>
                  <a:schemeClr val="accent2"/>
                </a:solidFill>
                <a:latin typeface="Times New Roman" panose="02020603050405020304" pitchFamily="18" charset="0"/>
              </a:rPr>
              <a:t>求     的步骤：</a:t>
            </a:r>
          </a:p>
        </p:txBody>
      </p:sp>
      <p:graphicFrame>
        <p:nvGraphicFramePr>
          <p:cNvPr id="2266115" name="Object 3"/>
          <p:cNvGraphicFramePr>
            <a:graphicFrameLocks noChangeAspect="1"/>
          </p:cNvGraphicFramePr>
          <p:nvPr/>
        </p:nvGraphicFramePr>
        <p:xfrm>
          <a:off x="1968252" y="1773657"/>
          <a:ext cx="469839" cy="576395"/>
        </p:xfrm>
        <a:graphic>
          <a:graphicData uri="http://schemas.openxmlformats.org/presentationml/2006/ole">
            <mc:AlternateContent xmlns:mc="http://schemas.openxmlformats.org/markup-compatibility/2006">
              <mc:Choice xmlns:v="urn:schemas-microsoft-com:vml" Requires="v">
                <p:oleObj spid="_x0000_s177291" name="公式" r:id="rId3" imgW="190500" imgH="304800" progId="Equation.3">
                  <p:embed/>
                </p:oleObj>
              </mc:Choice>
              <mc:Fallback>
                <p:oleObj name="公式" r:id="rId3" imgW="190500" imgH="304800" progId="Equation.3">
                  <p:embed/>
                  <p:pic>
                    <p:nvPicPr>
                      <p:cNvPr id="0" name="图片 177152"/>
                      <p:cNvPicPr>
                        <a:picLocks noChangeAspect="1"/>
                      </p:cNvPicPr>
                      <p:nvPr/>
                    </p:nvPicPr>
                    <p:blipFill>
                      <a:blip r:embed="rId4"/>
                      <a:stretch>
                        <a:fillRect/>
                      </a:stretch>
                    </p:blipFill>
                    <p:spPr>
                      <a:xfrm>
                        <a:off x="1968252" y="1773657"/>
                        <a:ext cx="469839" cy="576395"/>
                      </a:xfrm>
                      <a:prstGeom prst="rect">
                        <a:avLst/>
                      </a:prstGeom>
                      <a:noFill/>
                      <a:ln w="9525">
                        <a:noFill/>
                      </a:ln>
                    </p:spPr>
                  </p:pic>
                </p:oleObj>
              </mc:Fallback>
            </mc:AlternateContent>
          </a:graphicData>
        </a:graphic>
      </p:graphicFrame>
      <p:graphicFrame>
        <p:nvGraphicFramePr>
          <p:cNvPr id="2266116" name="Object 4"/>
          <p:cNvGraphicFramePr>
            <a:graphicFrameLocks noChangeAspect="1"/>
          </p:cNvGraphicFramePr>
          <p:nvPr/>
        </p:nvGraphicFramePr>
        <p:xfrm>
          <a:off x="1870890" y="2566002"/>
          <a:ext cx="7278270" cy="2107101"/>
        </p:xfrm>
        <a:graphic>
          <a:graphicData uri="http://schemas.openxmlformats.org/presentationml/2006/ole">
            <mc:AlternateContent xmlns:mc="http://schemas.openxmlformats.org/markup-compatibility/2006">
              <mc:Choice xmlns:v="urn:schemas-microsoft-com:vml" Requires="v">
                <p:oleObj spid="_x0000_s177292" name="公式" r:id="rId5" imgW="53644800" imgH="20726400" progId="Equation.3">
                  <p:embed/>
                </p:oleObj>
              </mc:Choice>
              <mc:Fallback>
                <p:oleObj name="公式" r:id="rId5" imgW="53644800" imgH="20726400" progId="Equation.3">
                  <p:embed/>
                  <p:pic>
                    <p:nvPicPr>
                      <p:cNvPr id="0" name="图片 177153"/>
                      <p:cNvPicPr>
                        <a:picLocks noChangeAspect="1"/>
                      </p:cNvPicPr>
                      <p:nvPr/>
                    </p:nvPicPr>
                    <p:blipFill>
                      <a:blip r:embed="rId6"/>
                      <a:stretch>
                        <a:fillRect/>
                      </a:stretch>
                    </p:blipFill>
                    <p:spPr>
                      <a:xfrm>
                        <a:off x="1870890" y="2566002"/>
                        <a:ext cx="7278270" cy="2107101"/>
                      </a:xfrm>
                      <a:prstGeom prst="rect">
                        <a:avLst/>
                      </a:prstGeom>
                      <a:noFill/>
                      <a:ln w="9525">
                        <a:noFill/>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66114"/>
                                        </p:tgtEl>
                                        <p:attrNameLst>
                                          <p:attrName>style.visibility</p:attrName>
                                        </p:attrNameLst>
                                      </p:cBhvr>
                                      <p:to>
                                        <p:strVal val="visible"/>
                                      </p:to>
                                    </p:set>
                                    <p:animEffect transition="in" filter="wipe(left)">
                                      <p:cBhvr>
                                        <p:cTn id="7" dur="1000"/>
                                        <p:tgtEl>
                                          <p:spTgt spid="22661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66116"/>
                                        </p:tgtEl>
                                        <p:attrNameLst>
                                          <p:attrName>style.visibility</p:attrName>
                                        </p:attrNameLst>
                                      </p:cBhvr>
                                      <p:to>
                                        <p:strVal val="visible"/>
                                      </p:to>
                                    </p:set>
                                    <p:animEffect transition="in" filter="wipe(left)">
                                      <p:cBhvr>
                                        <p:cTn id="12" dur="1000"/>
                                        <p:tgtEl>
                                          <p:spTgt spid="2266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114"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0290" name="对象 140289"/>
          <p:cNvGraphicFramePr/>
          <p:nvPr/>
        </p:nvGraphicFramePr>
        <p:xfrm>
          <a:off x="2308159" y="590659"/>
          <a:ext cx="7573777" cy="19054"/>
        </p:xfrm>
        <a:graphic>
          <a:graphicData uri="http://schemas.openxmlformats.org/presentationml/2006/ole">
            <mc:AlternateContent xmlns:mc="http://schemas.openxmlformats.org/markup-compatibility/2006">
              <mc:Choice xmlns:v="urn:schemas-microsoft-com:vml" Requires="v">
                <p:oleObj spid="_x0000_s413998" r:id="rId3" imgW="10096500" imgH="24765" progId="">
                  <p:embed/>
                </p:oleObj>
              </mc:Choice>
              <mc:Fallback>
                <p:oleObj r:id="rId3" imgW="10096500" imgH="24765" progId="">
                  <p:embed/>
                  <p:pic>
                    <p:nvPicPr>
                      <p:cNvPr id="0" name=""/>
                      <p:cNvPicPr/>
                      <p:nvPr/>
                    </p:nvPicPr>
                    <p:blipFill>
                      <a:blip r:embed="rId4"/>
                      <a:stretch>
                        <a:fillRect/>
                      </a:stretch>
                    </p:blipFill>
                    <p:spPr>
                      <a:xfrm>
                        <a:off x="2308159" y="590659"/>
                        <a:ext cx="7573777" cy="19054"/>
                      </a:xfrm>
                      <a:prstGeom prst="rect">
                        <a:avLst/>
                      </a:prstGeom>
                      <a:noFill/>
                      <a:ln w="38100">
                        <a:noFill/>
                      </a:ln>
                    </p:spPr>
                  </p:pic>
                </p:oleObj>
              </mc:Fallback>
            </mc:AlternateContent>
          </a:graphicData>
        </a:graphic>
      </p:graphicFrame>
      <p:graphicFrame>
        <p:nvGraphicFramePr>
          <p:cNvPr id="140294" name="对象 140293"/>
          <p:cNvGraphicFramePr/>
          <p:nvPr/>
        </p:nvGraphicFramePr>
        <p:xfrm>
          <a:off x="1979485" y="3200993"/>
          <a:ext cx="2057781" cy="446171"/>
        </p:xfrm>
        <a:graphic>
          <a:graphicData uri="http://schemas.openxmlformats.org/presentationml/2006/ole">
            <mc:AlternateContent xmlns:mc="http://schemas.openxmlformats.org/markup-compatibility/2006">
              <mc:Choice xmlns:v="urn:schemas-microsoft-com:vml" Requires="v">
                <p:oleObj spid="_x0000_s413999" r:id="rId5" imgW="21031200" imgH="4876800" progId="Equation.3">
                  <p:embed/>
                </p:oleObj>
              </mc:Choice>
              <mc:Fallback>
                <p:oleObj r:id="rId5" imgW="21031200" imgH="4876800" progId="Equation.3">
                  <p:embed/>
                  <p:pic>
                    <p:nvPicPr>
                      <p:cNvPr id="0" name=""/>
                      <p:cNvPicPr/>
                      <p:nvPr/>
                    </p:nvPicPr>
                    <p:blipFill>
                      <a:blip r:embed="rId6"/>
                      <a:stretch>
                        <a:fillRect/>
                      </a:stretch>
                    </p:blipFill>
                    <p:spPr>
                      <a:xfrm>
                        <a:off x="1979485" y="3200993"/>
                        <a:ext cx="2057781" cy="446171"/>
                      </a:xfrm>
                      <a:prstGeom prst="rect">
                        <a:avLst/>
                      </a:prstGeom>
                      <a:noFill/>
                      <a:ln w="38100">
                        <a:noFill/>
                      </a:ln>
                    </p:spPr>
                  </p:pic>
                </p:oleObj>
              </mc:Fallback>
            </mc:AlternateContent>
          </a:graphicData>
        </a:graphic>
      </p:graphicFrame>
      <p:graphicFrame>
        <p:nvGraphicFramePr>
          <p:cNvPr id="140295" name="对象 140294"/>
          <p:cNvGraphicFramePr/>
          <p:nvPr/>
        </p:nvGraphicFramePr>
        <p:xfrm>
          <a:off x="3775281" y="4420418"/>
          <a:ext cx="5596973" cy="1093991"/>
        </p:xfrm>
        <a:graphic>
          <a:graphicData uri="http://schemas.openxmlformats.org/presentationml/2006/ole">
            <mc:AlternateContent xmlns:mc="http://schemas.openxmlformats.org/markup-compatibility/2006">
              <mc:Choice xmlns:v="urn:schemas-microsoft-com:vml" Requires="v">
                <p:oleObj spid="_x0000_s414000" r:id="rId7" imgW="56083200" imgH="10972800" progId="Equation.3">
                  <p:embed/>
                </p:oleObj>
              </mc:Choice>
              <mc:Fallback>
                <p:oleObj r:id="rId7" imgW="56083200" imgH="10972800" progId="Equation.3">
                  <p:embed/>
                  <p:pic>
                    <p:nvPicPr>
                      <p:cNvPr id="0" name=""/>
                      <p:cNvPicPr/>
                      <p:nvPr/>
                    </p:nvPicPr>
                    <p:blipFill>
                      <a:blip r:embed="rId8"/>
                      <a:stretch>
                        <a:fillRect/>
                      </a:stretch>
                    </p:blipFill>
                    <p:spPr>
                      <a:xfrm>
                        <a:off x="3775281" y="4420418"/>
                        <a:ext cx="5596973" cy="1093991"/>
                      </a:xfrm>
                      <a:prstGeom prst="rect">
                        <a:avLst/>
                      </a:prstGeom>
                      <a:noFill/>
                      <a:ln w="38100">
                        <a:noFill/>
                      </a:ln>
                    </p:spPr>
                  </p:pic>
                </p:oleObj>
              </mc:Fallback>
            </mc:AlternateContent>
          </a:graphicData>
        </a:graphic>
      </p:graphicFrame>
      <p:sp>
        <p:nvSpPr>
          <p:cNvPr id="140299" name="文本框 140298"/>
          <p:cNvSpPr txBox="1"/>
          <p:nvPr/>
        </p:nvSpPr>
        <p:spPr>
          <a:xfrm>
            <a:off x="1774726" y="765498"/>
            <a:ext cx="1981567" cy="521970"/>
          </a:xfrm>
          <a:prstGeom prst="rect">
            <a:avLst/>
          </a:prstGeom>
          <a:noFill/>
          <a:ln w="9525">
            <a:noFill/>
          </a:ln>
        </p:spPr>
        <p:txBody>
          <a:bodyPr>
            <a:spAutoFit/>
          </a:bodyPr>
          <a:lstStyle/>
          <a:p>
            <a:pPr>
              <a:spcBef>
                <a:spcPct val="50000"/>
              </a:spcBef>
            </a:pPr>
            <a:r>
              <a:rPr lang="zh-CN" altLang="en-US" sz="2800" b="1" dirty="0" smtClean="0">
                <a:solidFill>
                  <a:schemeClr val="accent2"/>
                </a:solidFill>
                <a:latin typeface="Times New Roman" panose="02020603050405020304" pitchFamily="18" charset="0"/>
              </a:rPr>
              <a:t>例</a:t>
            </a:r>
            <a:r>
              <a:rPr lang="en-US" altLang="zh-CN" sz="2800" b="1" dirty="0">
                <a:solidFill>
                  <a:schemeClr val="accent2"/>
                </a:solidFill>
                <a:latin typeface="Times New Roman" panose="02020603050405020304" pitchFamily="18" charset="0"/>
              </a:rPr>
              <a:t>1</a:t>
            </a:r>
          </a:p>
        </p:txBody>
      </p:sp>
      <p:graphicFrame>
        <p:nvGraphicFramePr>
          <p:cNvPr id="140301" name="对象 140300"/>
          <p:cNvGraphicFramePr/>
          <p:nvPr>
            <p:extLst>
              <p:ext uri="{D42A27DB-BD31-4B8C-83A1-F6EECF244321}">
                <p14:modId xmlns:p14="http://schemas.microsoft.com/office/powerpoint/2010/main" val="2777842860"/>
              </p:ext>
            </p:extLst>
          </p:nvPr>
        </p:nvGraphicFramePr>
        <p:xfrm>
          <a:off x="1990750" y="765498"/>
          <a:ext cx="8615370" cy="930447"/>
        </p:xfrm>
        <a:graphic>
          <a:graphicData uri="http://schemas.openxmlformats.org/presentationml/2006/ole">
            <mc:AlternateContent xmlns:mc="http://schemas.openxmlformats.org/markup-compatibility/2006">
              <mc:Choice xmlns:v="urn:schemas-microsoft-com:vml" Requires="v">
                <p:oleObj spid="_x0000_s414001" name="Equation" r:id="rId9" imgW="86868000" imgH="9753600" progId="Equation.DSMT4">
                  <p:embed/>
                </p:oleObj>
              </mc:Choice>
              <mc:Fallback>
                <p:oleObj name="Equation" r:id="rId9" imgW="86868000" imgH="9753600" progId="Equation.DSMT4">
                  <p:embed/>
                  <p:pic>
                    <p:nvPicPr>
                      <p:cNvPr id="0" name=""/>
                      <p:cNvPicPr/>
                      <p:nvPr/>
                    </p:nvPicPr>
                    <p:blipFill>
                      <a:blip r:embed="rId10"/>
                      <a:stretch>
                        <a:fillRect/>
                      </a:stretch>
                    </p:blipFill>
                    <p:spPr>
                      <a:xfrm>
                        <a:off x="1990750" y="765498"/>
                        <a:ext cx="8615370" cy="930447"/>
                      </a:xfrm>
                      <a:prstGeom prst="rect">
                        <a:avLst/>
                      </a:prstGeom>
                      <a:noFill/>
                      <a:ln w="38100">
                        <a:noFill/>
                      </a:ln>
                    </p:spPr>
                  </p:pic>
                </p:oleObj>
              </mc:Fallback>
            </mc:AlternateContent>
          </a:graphicData>
        </a:graphic>
      </p:graphicFrame>
      <p:graphicFrame>
        <p:nvGraphicFramePr>
          <p:cNvPr id="140302" name="对象 140301"/>
          <p:cNvGraphicFramePr/>
          <p:nvPr/>
        </p:nvGraphicFramePr>
        <p:xfrm>
          <a:off x="5735166" y="1197546"/>
          <a:ext cx="3918676" cy="516033"/>
        </p:xfrm>
        <a:graphic>
          <a:graphicData uri="http://schemas.openxmlformats.org/presentationml/2006/ole">
            <mc:AlternateContent xmlns:mc="http://schemas.openxmlformats.org/markup-compatibility/2006">
              <mc:Choice xmlns:v="urn:schemas-microsoft-com:vml" Requires="v">
                <p:oleObj spid="_x0000_s414002" r:id="rId11" imgW="39624000" imgH="5486400" progId="Equation.3">
                  <p:embed/>
                </p:oleObj>
              </mc:Choice>
              <mc:Fallback>
                <p:oleObj r:id="rId11" imgW="39624000" imgH="5486400" progId="Equation.3">
                  <p:embed/>
                  <p:pic>
                    <p:nvPicPr>
                      <p:cNvPr id="0" name=""/>
                      <p:cNvPicPr/>
                      <p:nvPr/>
                    </p:nvPicPr>
                    <p:blipFill>
                      <a:blip r:embed="rId12"/>
                      <a:stretch>
                        <a:fillRect/>
                      </a:stretch>
                    </p:blipFill>
                    <p:spPr>
                      <a:xfrm>
                        <a:off x="5735166" y="1197546"/>
                        <a:ext cx="3918676" cy="516033"/>
                      </a:xfrm>
                      <a:prstGeom prst="rect">
                        <a:avLst/>
                      </a:prstGeom>
                      <a:noFill/>
                      <a:ln w="38100">
                        <a:noFill/>
                      </a:ln>
                    </p:spPr>
                  </p:pic>
                </p:oleObj>
              </mc:Fallback>
            </mc:AlternateContent>
          </a:graphicData>
        </a:graphic>
      </p:graphicFrame>
      <p:graphicFrame>
        <p:nvGraphicFramePr>
          <p:cNvPr id="140304" name="对象 140303"/>
          <p:cNvGraphicFramePr/>
          <p:nvPr/>
        </p:nvGraphicFramePr>
        <p:xfrm>
          <a:off x="2549504" y="3512200"/>
          <a:ext cx="5930410" cy="984432"/>
        </p:xfrm>
        <a:graphic>
          <a:graphicData uri="http://schemas.openxmlformats.org/presentationml/2006/ole">
            <mc:AlternateContent xmlns:mc="http://schemas.openxmlformats.org/markup-compatibility/2006">
              <mc:Choice xmlns:v="urn:schemas-microsoft-com:vml" Requires="v">
                <p:oleObj spid="_x0000_s414003" r:id="rId13" imgW="62179200" imgH="10363200" progId="Equation.3">
                  <p:embed/>
                </p:oleObj>
              </mc:Choice>
              <mc:Fallback>
                <p:oleObj r:id="rId13" imgW="62179200" imgH="10363200" progId="Equation.3">
                  <p:embed/>
                  <p:pic>
                    <p:nvPicPr>
                      <p:cNvPr id="0" name=""/>
                      <p:cNvPicPr/>
                      <p:nvPr/>
                    </p:nvPicPr>
                    <p:blipFill>
                      <a:blip r:embed="rId14"/>
                      <a:stretch>
                        <a:fillRect/>
                      </a:stretch>
                    </p:blipFill>
                    <p:spPr>
                      <a:xfrm>
                        <a:off x="2549504" y="3512200"/>
                        <a:ext cx="5930410" cy="984432"/>
                      </a:xfrm>
                      <a:prstGeom prst="rect">
                        <a:avLst/>
                      </a:prstGeom>
                      <a:noFill/>
                      <a:ln w="38100">
                        <a:noFill/>
                      </a:ln>
                    </p:spPr>
                  </p:pic>
                </p:oleObj>
              </mc:Fallback>
            </mc:AlternateContent>
          </a:graphicData>
        </a:graphic>
      </p:graphicFrame>
      <p:graphicFrame>
        <p:nvGraphicFramePr>
          <p:cNvPr id="140305" name="对象 140304"/>
          <p:cNvGraphicFramePr/>
          <p:nvPr/>
        </p:nvGraphicFramePr>
        <p:xfrm>
          <a:off x="2284342" y="5730349"/>
          <a:ext cx="719271" cy="406475"/>
        </p:xfrm>
        <a:graphic>
          <a:graphicData uri="http://schemas.openxmlformats.org/presentationml/2006/ole">
            <mc:AlternateContent xmlns:mc="http://schemas.openxmlformats.org/markup-compatibility/2006">
              <mc:Choice xmlns:v="urn:schemas-microsoft-com:vml" Requires="v">
                <p:oleObj spid="_x0000_s414004" r:id="rId15" imgW="7010400" imgH="3962400" progId="Equation.3">
                  <p:embed/>
                </p:oleObj>
              </mc:Choice>
              <mc:Fallback>
                <p:oleObj r:id="rId15" imgW="7010400" imgH="3962400" progId="Equation.3">
                  <p:embed/>
                  <p:pic>
                    <p:nvPicPr>
                      <p:cNvPr id="0" name=""/>
                      <p:cNvPicPr/>
                      <p:nvPr/>
                    </p:nvPicPr>
                    <p:blipFill>
                      <a:blip r:embed="rId16"/>
                      <a:stretch>
                        <a:fillRect/>
                      </a:stretch>
                    </p:blipFill>
                    <p:spPr>
                      <a:xfrm>
                        <a:off x="2284342" y="5730349"/>
                        <a:ext cx="719271" cy="406475"/>
                      </a:xfrm>
                      <a:prstGeom prst="rect">
                        <a:avLst/>
                      </a:prstGeom>
                      <a:noFill/>
                      <a:ln w="38100">
                        <a:noFill/>
                      </a:ln>
                    </p:spPr>
                  </p:pic>
                </p:oleObj>
              </mc:Fallback>
            </mc:AlternateContent>
          </a:graphicData>
        </a:graphic>
      </p:graphicFrame>
      <p:graphicFrame>
        <p:nvGraphicFramePr>
          <p:cNvPr id="140306" name="对象 140305"/>
          <p:cNvGraphicFramePr/>
          <p:nvPr/>
        </p:nvGraphicFramePr>
        <p:xfrm>
          <a:off x="5104264" y="5515996"/>
          <a:ext cx="1602085" cy="882813"/>
        </p:xfrm>
        <a:graphic>
          <a:graphicData uri="http://schemas.openxmlformats.org/presentationml/2006/ole">
            <mc:AlternateContent xmlns:mc="http://schemas.openxmlformats.org/markup-compatibility/2006">
              <mc:Choice xmlns:v="urn:schemas-microsoft-com:vml" Requires="v">
                <p:oleObj spid="_x0000_s414005" r:id="rId17" imgW="17068800" imgH="9448800" progId="Equation.3">
                  <p:embed/>
                </p:oleObj>
              </mc:Choice>
              <mc:Fallback>
                <p:oleObj r:id="rId17" imgW="17068800" imgH="9448800" progId="Equation.3">
                  <p:embed/>
                  <p:pic>
                    <p:nvPicPr>
                      <p:cNvPr id="0" name=""/>
                      <p:cNvPicPr/>
                      <p:nvPr/>
                    </p:nvPicPr>
                    <p:blipFill>
                      <a:blip r:embed="rId18"/>
                      <a:stretch>
                        <a:fillRect/>
                      </a:stretch>
                    </p:blipFill>
                    <p:spPr>
                      <a:xfrm>
                        <a:off x="5104264" y="5515996"/>
                        <a:ext cx="1602085" cy="882813"/>
                      </a:xfrm>
                      <a:prstGeom prst="rect">
                        <a:avLst/>
                      </a:prstGeom>
                      <a:noFill/>
                      <a:ln w="38100">
                        <a:noFill/>
                      </a:ln>
                    </p:spPr>
                  </p:pic>
                </p:oleObj>
              </mc:Fallback>
            </mc:AlternateContent>
          </a:graphicData>
        </a:graphic>
      </p:graphicFrame>
      <p:graphicFrame>
        <p:nvGraphicFramePr>
          <p:cNvPr id="140307" name="对象 140306"/>
          <p:cNvGraphicFramePr/>
          <p:nvPr/>
        </p:nvGraphicFramePr>
        <p:xfrm>
          <a:off x="6780975" y="5504882"/>
          <a:ext cx="2819922" cy="973317"/>
        </p:xfrm>
        <a:graphic>
          <a:graphicData uri="http://schemas.openxmlformats.org/presentationml/2006/ole">
            <mc:AlternateContent xmlns:mc="http://schemas.openxmlformats.org/markup-compatibility/2006">
              <mc:Choice xmlns:v="urn:schemas-microsoft-com:vml" Requires="v">
                <p:oleObj spid="_x0000_s414006" r:id="rId19" imgW="29870400" imgH="10363200" progId="Equation.3">
                  <p:embed/>
                </p:oleObj>
              </mc:Choice>
              <mc:Fallback>
                <p:oleObj r:id="rId19" imgW="29870400" imgH="10363200" progId="Equation.3">
                  <p:embed/>
                  <p:pic>
                    <p:nvPicPr>
                      <p:cNvPr id="0" name=""/>
                      <p:cNvPicPr/>
                      <p:nvPr/>
                    </p:nvPicPr>
                    <p:blipFill>
                      <a:blip r:embed="rId20"/>
                      <a:stretch>
                        <a:fillRect/>
                      </a:stretch>
                    </p:blipFill>
                    <p:spPr>
                      <a:xfrm>
                        <a:off x="6780975" y="5504882"/>
                        <a:ext cx="2819922" cy="973317"/>
                      </a:xfrm>
                      <a:prstGeom prst="rect">
                        <a:avLst/>
                      </a:prstGeom>
                      <a:noFill/>
                      <a:ln w="38100">
                        <a:noFill/>
                      </a:ln>
                    </p:spPr>
                  </p:pic>
                </p:oleObj>
              </mc:Fallback>
            </mc:AlternateContent>
          </a:graphicData>
        </a:graphic>
      </p:graphicFrame>
      <p:graphicFrame>
        <p:nvGraphicFramePr>
          <p:cNvPr id="140308" name="对象 140307"/>
          <p:cNvGraphicFramePr/>
          <p:nvPr/>
        </p:nvGraphicFramePr>
        <p:xfrm>
          <a:off x="2992498" y="5511233"/>
          <a:ext cx="2035552" cy="966966"/>
        </p:xfrm>
        <a:graphic>
          <a:graphicData uri="http://schemas.openxmlformats.org/presentationml/2006/ole">
            <mc:AlternateContent xmlns:mc="http://schemas.openxmlformats.org/markup-compatibility/2006">
              <mc:Choice xmlns:v="urn:schemas-microsoft-com:vml" Requires="v">
                <p:oleObj spid="_x0000_s414007" r:id="rId21" imgW="19812000" imgH="9448800" progId="Equation.3">
                  <p:embed/>
                </p:oleObj>
              </mc:Choice>
              <mc:Fallback>
                <p:oleObj r:id="rId21" imgW="19812000" imgH="9448800" progId="Equation.3">
                  <p:embed/>
                  <p:pic>
                    <p:nvPicPr>
                      <p:cNvPr id="0" name=""/>
                      <p:cNvPicPr/>
                      <p:nvPr/>
                    </p:nvPicPr>
                    <p:blipFill>
                      <a:blip r:embed="rId22"/>
                      <a:stretch>
                        <a:fillRect/>
                      </a:stretch>
                    </p:blipFill>
                    <p:spPr>
                      <a:xfrm>
                        <a:off x="2992498" y="5511233"/>
                        <a:ext cx="2035552" cy="966966"/>
                      </a:xfrm>
                      <a:prstGeom prst="rect">
                        <a:avLst/>
                      </a:prstGeom>
                      <a:noFill/>
                      <a:ln w="38100">
                        <a:noFill/>
                      </a:ln>
                    </p:spPr>
                  </p:pic>
                </p:oleObj>
              </mc:Fallback>
            </mc:AlternateContent>
          </a:graphicData>
        </a:graphic>
      </p:graphicFrame>
      <p:graphicFrame>
        <p:nvGraphicFramePr>
          <p:cNvPr id="140309" name="对象 140308"/>
          <p:cNvGraphicFramePr/>
          <p:nvPr/>
        </p:nvGraphicFramePr>
        <p:xfrm>
          <a:off x="4296560" y="2529645"/>
          <a:ext cx="5822440" cy="974906"/>
        </p:xfrm>
        <a:graphic>
          <a:graphicData uri="http://schemas.openxmlformats.org/presentationml/2006/ole">
            <mc:AlternateContent xmlns:mc="http://schemas.openxmlformats.org/markup-compatibility/2006">
              <mc:Choice xmlns:v="urn:schemas-microsoft-com:vml" Requires="v">
                <p:oleObj spid="_x0000_s414008" r:id="rId23" imgW="60045600" imgH="10058400" progId="Equation.3">
                  <p:embed/>
                </p:oleObj>
              </mc:Choice>
              <mc:Fallback>
                <p:oleObj r:id="rId23" imgW="60045600" imgH="10058400" progId="Equation.3">
                  <p:embed/>
                  <p:pic>
                    <p:nvPicPr>
                      <p:cNvPr id="0" name=""/>
                      <p:cNvPicPr/>
                      <p:nvPr/>
                    </p:nvPicPr>
                    <p:blipFill>
                      <a:blip r:embed="rId24"/>
                      <a:stretch>
                        <a:fillRect/>
                      </a:stretch>
                    </p:blipFill>
                    <p:spPr>
                      <a:xfrm>
                        <a:off x="4296560" y="2529645"/>
                        <a:ext cx="5822440" cy="974906"/>
                      </a:xfrm>
                      <a:prstGeom prst="rect">
                        <a:avLst/>
                      </a:prstGeom>
                      <a:noFill/>
                      <a:ln w="38100">
                        <a:noFill/>
                      </a:ln>
                    </p:spPr>
                  </p:pic>
                </p:oleObj>
              </mc:Fallback>
            </mc:AlternateContent>
          </a:graphicData>
        </a:graphic>
      </p:graphicFrame>
      <p:graphicFrame>
        <p:nvGraphicFramePr>
          <p:cNvPr id="140310" name="对象 140309"/>
          <p:cNvGraphicFramePr/>
          <p:nvPr/>
        </p:nvGraphicFramePr>
        <p:xfrm>
          <a:off x="2629105" y="2057781"/>
          <a:ext cx="2764350" cy="471575"/>
        </p:xfrm>
        <a:graphic>
          <a:graphicData uri="http://schemas.openxmlformats.org/presentationml/2006/ole">
            <mc:AlternateContent xmlns:mc="http://schemas.openxmlformats.org/markup-compatibility/2006">
              <mc:Choice xmlns:v="urn:schemas-microsoft-com:vml" Requires="v">
                <p:oleObj spid="_x0000_s414009" r:id="rId25" imgW="27432000" imgH="4876800" progId="Equation.3">
                  <p:embed/>
                </p:oleObj>
              </mc:Choice>
              <mc:Fallback>
                <p:oleObj r:id="rId25" imgW="27432000" imgH="4876800" progId="Equation.3">
                  <p:embed/>
                  <p:pic>
                    <p:nvPicPr>
                      <p:cNvPr id="0" name=""/>
                      <p:cNvPicPr/>
                      <p:nvPr/>
                    </p:nvPicPr>
                    <p:blipFill>
                      <a:blip r:embed="rId26"/>
                      <a:stretch>
                        <a:fillRect/>
                      </a:stretch>
                    </p:blipFill>
                    <p:spPr>
                      <a:xfrm>
                        <a:off x="2629105" y="2057781"/>
                        <a:ext cx="2764350" cy="471575"/>
                      </a:xfrm>
                      <a:prstGeom prst="rect">
                        <a:avLst/>
                      </a:prstGeom>
                      <a:noFill/>
                      <a:ln w="38100">
                        <a:noFill/>
                      </a:ln>
                    </p:spPr>
                  </p:pic>
                </p:oleObj>
              </mc:Fallback>
            </mc:AlternateContent>
          </a:graphicData>
        </a:graphic>
      </p:graphicFrame>
      <p:sp>
        <p:nvSpPr>
          <p:cNvPr id="110608" name="文本框 110607"/>
          <p:cNvSpPr txBox="1"/>
          <p:nvPr/>
        </p:nvSpPr>
        <p:spPr>
          <a:xfrm>
            <a:off x="1926134" y="2007641"/>
            <a:ext cx="1066998" cy="521970"/>
          </a:xfrm>
          <a:prstGeom prst="rect">
            <a:avLst/>
          </a:prstGeom>
          <a:noFill/>
          <a:ln w="9525">
            <a:noFill/>
          </a:ln>
        </p:spPr>
        <p:txBody>
          <a:bodyPr>
            <a:spAutoFit/>
          </a:bodyPr>
          <a:lstStyle/>
          <a:p>
            <a:pPr>
              <a:spcBef>
                <a:spcPct val="50000"/>
              </a:spcBef>
            </a:pPr>
            <a:r>
              <a:rPr lang="zh-CN" altLang="en-US" sz="2800" b="1" dirty="0">
                <a:solidFill>
                  <a:schemeClr val="accent2"/>
                </a:solidFill>
                <a:latin typeface="Tahoma" panose="020B0604030504040204" pitchFamily="2" charset="0"/>
                <a:ea typeface="宋体" panose="02010600030101010101" pitchFamily="2" charset="-122"/>
              </a:rPr>
              <a:t>解：</a:t>
            </a:r>
            <a:endParaRPr lang="zh-CN" altLang="en-US" sz="2800" b="1">
              <a:solidFill>
                <a:schemeClr val="accent2"/>
              </a:solidFill>
              <a:latin typeface="Tahoma" panose="020B0604030504040204" pitchFamily="2" charset="0"/>
              <a:ea typeface="宋体" panose="02010600030101010101" pitchFamily="2" charset="-122"/>
            </a:endParaRPr>
          </a:p>
        </p:txBody>
      </p:sp>
    </p:spTree>
    <p:extLst>
      <p:ext uri="{BB962C8B-B14F-4D97-AF65-F5344CB8AC3E}">
        <p14:creationId xmlns:p14="http://schemas.microsoft.com/office/powerpoint/2010/main" val="4144110842"/>
      </p:ext>
    </p:extLst>
  </p:cSld>
  <p:clrMapOvr>
    <a:masterClrMapping/>
  </p:clrMapOvr>
  <p:transition>
    <p:random/>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1314" name="对象 141313"/>
          <p:cNvGraphicFramePr/>
          <p:nvPr/>
        </p:nvGraphicFramePr>
        <p:xfrm>
          <a:off x="2308159" y="590659"/>
          <a:ext cx="7573777" cy="19054"/>
        </p:xfrm>
        <a:graphic>
          <a:graphicData uri="http://schemas.openxmlformats.org/presentationml/2006/ole">
            <mc:AlternateContent xmlns:mc="http://schemas.openxmlformats.org/markup-compatibility/2006">
              <mc:Choice xmlns:v="urn:schemas-microsoft-com:vml" Requires="v">
                <p:oleObj spid="_x0000_s414997" r:id="rId3" imgW="10096500" imgH="24765" progId="">
                  <p:embed/>
                </p:oleObj>
              </mc:Choice>
              <mc:Fallback>
                <p:oleObj r:id="rId3" imgW="10096500" imgH="24765" progId="">
                  <p:embed/>
                  <p:pic>
                    <p:nvPicPr>
                      <p:cNvPr id="0" name=""/>
                      <p:cNvPicPr/>
                      <p:nvPr/>
                    </p:nvPicPr>
                    <p:blipFill>
                      <a:blip r:embed="rId4"/>
                      <a:stretch>
                        <a:fillRect/>
                      </a:stretch>
                    </p:blipFill>
                    <p:spPr>
                      <a:xfrm>
                        <a:off x="2308159" y="590659"/>
                        <a:ext cx="7573777" cy="19054"/>
                      </a:xfrm>
                      <a:prstGeom prst="rect">
                        <a:avLst/>
                      </a:prstGeom>
                      <a:noFill/>
                      <a:ln w="38100">
                        <a:noFill/>
                      </a:ln>
                    </p:spPr>
                  </p:pic>
                </p:oleObj>
              </mc:Fallback>
            </mc:AlternateContent>
          </a:graphicData>
        </a:graphic>
      </p:graphicFrame>
      <p:graphicFrame>
        <p:nvGraphicFramePr>
          <p:cNvPr id="141317" name="对象 141316"/>
          <p:cNvGraphicFramePr/>
          <p:nvPr/>
        </p:nvGraphicFramePr>
        <p:xfrm>
          <a:off x="2171609" y="4674465"/>
          <a:ext cx="5295292" cy="984432"/>
        </p:xfrm>
        <a:graphic>
          <a:graphicData uri="http://schemas.openxmlformats.org/presentationml/2006/ole">
            <mc:AlternateContent xmlns:mc="http://schemas.openxmlformats.org/markup-compatibility/2006">
              <mc:Choice xmlns:v="urn:schemas-microsoft-com:vml" Requires="v">
                <p:oleObj spid="_x0000_s414998" r:id="rId5" imgW="55778400" imgH="10363200" progId="Equation.3">
                  <p:embed/>
                </p:oleObj>
              </mc:Choice>
              <mc:Fallback>
                <p:oleObj r:id="rId5" imgW="55778400" imgH="10363200" progId="Equation.3">
                  <p:embed/>
                  <p:pic>
                    <p:nvPicPr>
                      <p:cNvPr id="0" name=""/>
                      <p:cNvPicPr/>
                      <p:nvPr/>
                    </p:nvPicPr>
                    <p:blipFill>
                      <a:blip r:embed="rId6"/>
                      <a:stretch>
                        <a:fillRect/>
                      </a:stretch>
                    </p:blipFill>
                    <p:spPr>
                      <a:xfrm>
                        <a:off x="2171609" y="4674465"/>
                        <a:ext cx="5295292" cy="984432"/>
                      </a:xfrm>
                      <a:prstGeom prst="rect">
                        <a:avLst/>
                      </a:prstGeom>
                      <a:noFill/>
                      <a:ln w="38100">
                        <a:noFill/>
                      </a:ln>
                    </p:spPr>
                  </p:pic>
                </p:oleObj>
              </mc:Fallback>
            </mc:AlternateContent>
          </a:graphicData>
        </a:graphic>
      </p:graphicFrame>
      <p:graphicFrame>
        <p:nvGraphicFramePr>
          <p:cNvPr id="141318" name="对象 141317"/>
          <p:cNvGraphicFramePr/>
          <p:nvPr/>
        </p:nvGraphicFramePr>
        <p:xfrm>
          <a:off x="2214479" y="5552516"/>
          <a:ext cx="7538846" cy="944737"/>
        </p:xfrm>
        <a:graphic>
          <a:graphicData uri="http://schemas.openxmlformats.org/presentationml/2006/ole">
            <mc:AlternateContent xmlns:mc="http://schemas.openxmlformats.org/markup-compatibility/2006">
              <mc:Choice xmlns:v="urn:schemas-microsoft-com:vml" Requires="v">
                <p:oleObj spid="_x0000_s414999" r:id="rId7" imgW="80467200" imgH="10363200" progId="Equation.3">
                  <p:embed/>
                </p:oleObj>
              </mc:Choice>
              <mc:Fallback>
                <p:oleObj r:id="rId7" imgW="80467200" imgH="10363200" progId="Equation.3">
                  <p:embed/>
                  <p:pic>
                    <p:nvPicPr>
                      <p:cNvPr id="0" name=""/>
                      <p:cNvPicPr/>
                      <p:nvPr/>
                    </p:nvPicPr>
                    <p:blipFill>
                      <a:blip r:embed="rId8"/>
                      <a:stretch>
                        <a:fillRect/>
                      </a:stretch>
                    </p:blipFill>
                    <p:spPr>
                      <a:xfrm>
                        <a:off x="2214479" y="5552516"/>
                        <a:ext cx="7538846" cy="944737"/>
                      </a:xfrm>
                      <a:prstGeom prst="rect">
                        <a:avLst/>
                      </a:prstGeom>
                      <a:noFill/>
                      <a:ln w="38100">
                        <a:noFill/>
                      </a:ln>
                    </p:spPr>
                  </p:pic>
                </p:oleObj>
              </mc:Fallback>
            </mc:AlternateContent>
          </a:graphicData>
        </a:graphic>
      </p:graphicFrame>
      <p:graphicFrame>
        <p:nvGraphicFramePr>
          <p:cNvPr id="141319" name="对象 141318"/>
          <p:cNvGraphicFramePr/>
          <p:nvPr/>
        </p:nvGraphicFramePr>
        <p:xfrm>
          <a:off x="2131914" y="2856442"/>
          <a:ext cx="2618273" cy="954264"/>
        </p:xfrm>
        <a:graphic>
          <a:graphicData uri="http://schemas.openxmlformats.org/presentationml/2006/ole">
            <mc:AlternateContent xmlns:mc="http://schemas.openxmlformats.org/markup-compatibility/2006">
              <mc:Choice xmlns:v="urn:schemas-microsoft-com:vml" Requires="v">
                <p:oleObj spid="_x0000_s415000" r:id="rId9" imgW="25908000" imgH="9448800" progId="Equation.3">
                  <p:embed/>
                </p:oleObj>
              </mc:Choice>
              <mc:Fallback>
                <p:oleObj r:id="rId9" imgW="25908000" imgH="9448800" progId="Equation.3">
                  <p:embed/>
                  <p:pic>
                    <p:nvPicPr>
                      <p:cNvPr id="0" name=""/>
                      <p:cNvPicPr/>
                      <p:nvPr/>
                    </p:nvPicPr>
                    <p:blipFill>
                      <a:blip r:embed="rId10"/>
                      <a:stretch>
                        <a:fillRect/>
                      </a:stretch>
                    </p:blipFill>
                    <p:spPr>
                      <a:xfrm>
                        <a:off x="2131914" y="2856442"/>
                        <a:ext cx="2618273" cy="954264"/>
                      </a:xfrm>
                      <a:prstGeom prst="rect">
                        <a:avLst/>
                      </a:prstGeom>
                      <a:noFill/>
                      <a:ln w="38100">
                        <a:noFill/>
                      </a:ln>
                    </p:spPr>
                  </p:pic>
                </p:oleObj>
              </mc:Fallback>
            </mc:AlternateContent>
          </a:graphicData>
        </a:graphic>
      </p:graphicFrame>
      <p:graphicFrame>
        <p:nvGraphicFramePr>
          <p:cNvPr id="141320" name="对象 141319"/>
          <p:cNvGraphicFramePr/>
          <p:nvPr/>
        </p:nvGraphicFramePr>
        <p:xfrm>
          <a:off x="2208128" y="3886920"/>
          <a:ext cx="2133995" cy="493804"/>
        </p:xfrm>
        <a:graphic>
          <a:graphicData uri="http://schemas.openxmlformats.org/presentationml/2006/ole">
            <mc:AlternateContent xmlns:mc="http://schemas.openxmlformats.org/markup-compatibility/2006">
              <mc:Choice xmlns:v="urn:schemas-microsoft-com:vml" Requires="v">
                <p:oleObj spid="_x0000_s415001" r:id="rId11" imgW="19507200" imgH="4876800" progId="Equation.3">
                  <p:embed/>
                </p:oleObj>
              </mc:Choice>
              <mc:Fallback>
                <p:oleObj r:id="rId11" imgW="19507200" imgH="4876800" progId="Equation.3">
                  <p:embed/>
                  <p:pic>
                    <p:nvPicPr>
                      <p:cNvPr id="0" name=""/>
                      <p:cNvPicPr/>
                      <p:nvPr/>
                    </p:nvPicPr>
                    <p:blipFill>
                      <a:blip r:embed="rId12"/>
                      <a:stretch>
                        <a:fillRect/>
                      </a:stretch>
                    </p:blipFill>
                    <p:spPr>
                      <a:xfrm>
                        <a:off x="2208128" y="3886920"/>
                        <a:ext cx="2133995" cy="493804"/>
                      </a:xfrm>
                      <a:prstGeom prst="rect">
                        <a:avLst/>
                      </a:prstGeom>
                      <a:noFill/>
                      <a:ln w="38100">
                        <a:noFill/>
                      </a:ln>
                    </p:spPr>
                  </p:pic>
                </p:oleObj>
              </mc:Fallback>
            </mc:AlternateContent>
          </a:graphicData>
        </a:graphic>
      </p:graphicFrame>
      <p:graphicFrame>
        <p:nvGraphicFramePr>
          <p:cNvPr id="141323" name="对象 141322"/>
          <p:cNvGraphicFramePr/>
          <p:nvPr/>
        </p:nvGraphicFramePr>
        <p:xfrm>
          <a:off x="4367014" y="3645818"/>
          <a:ext cx="4653824" cy="1054295"/>
        </p:xfrm>
        <a:graphic>
          <a:graphicData uri="http://schemas.openxmlformats.org/presentationml/2006/ole">
            <mc:AlternateContent xmlns:mc="http://schemas.openxmlformats.org/markup-compatibility/2006">
              <mc:Choice xmlns:v="urn:schemas-microsoft-com:vml" Requires="v">
                <p:oleObj spid="_x0000_s415002" r:id="rId13" imgW="45720000" imgH="10363200" progId="Equation.3">
                  <p:embed/>
                </p:oleObj>
              </mc:Choice>
              <mc:Fallback>
                <p:oleObj r:id="rId13" imgW="45720000" imgH="10363200" progId="Equation.3">
                  <p:embed/>
                  <p:pic>
                    <p:nvPicPr>
                      <p:cNvPr id="0" name=""/>
                      <p:cNvPicPr/>
                      <p:nvPr/>
                    </p:nvPicPr>
                    <p:blipFill>
                      <a:blip r:embed="rId14"/>
                      <a:stretch>
                        <a:fillRect/>
                      </a:stretch>
                    </p:blipFill>
                    <p:spPr>
                      <a:xfrm>
                        <a:off x="4367014" y="3645818"/>
                        <a:ext cx="4653824" cy="1054295"/>
                      </a:xfrm>
                      <a:prstGeom prst="rect">
                        <a:avLst/>
                      </a:prstGeom>
                      <a:noFill/>
                      <a:ln w="38100">
                        <a:noFill/>
                      </a:ln>
                    </p:spPr>
                  </p:pic>
                </p:oleObj>
              </mc:Fallback>
            </mc:AlternateContent>
          </a:graphicData>
        </a:graphic>
      </p:graphicFrame>
      <p:graphicFrame>
        <p:nvGraphicFramePr>
          <p:cNvPr id="141324" name="对象 141323"/>
          <p:cNvGraphicFramePr/>
          <p:nvPr/>
        </p:nvGraphicFramePr>
        <p:xfrm>
          <a:off x="2254174" y="1689413"/>
          <a:ext cx="5398500" cy="1054295"/>
        </p:xfrm>
        <a:graphic>
          <a:graphicData uri="http://schemas.openxmlformats.org/presentationml/2006/ole">
            <mc:AlternateContent xmlns:mc="http://schemas.openxmlformats.org/markup-compatibility/2006">
              <mc:Choice xmlns:v="urn:schemas-microsoft-com:vml" Requires="v">
                <p:oleObj spid="_x0000_s415003" r:id="rId15" imgW="53035200" imgH="10363200" progId="Equation.3">
                  <p:embed/>
                </p:oleObj>
              </mc:Choice>
              <mc:Fallback>
                <p:oleObj r:id="rId15" imgW="53035200" imgH="10363200" progId="Equation.3">
                  <p:embed/>
                  <p:pic>
                    <p:nvPicPr>
                      <p:cNvPr id="0" name=""/>
                      <p:cNvPicPr/>
                      <p:nvPr/>
                    </p:nvPicPr>
                    <p:blipFill>
                      <a:blip r:embed="rId16"/>
                      <a:stretch>
                        <a:fillRect/>
                      </a:stretch>
                    </p:blipFill>
                    <p:spPr>
                      <a:xfrm>
                        <a:off x="2254174" y="1689413"/>
                        <a:ext cx="5398500" cy="1054295"/>
                      </a:xfrm>
                      <a:prstGeom prst="rect">
                        <a:avLst/>
                      </a:prstGeom>
                      <a:noFill/>
                      <a:ln w="38100">
                        <a:noFill/>
                      </a:ln>
                    </p:spPr>
                  </p:pic>
                </p:oleObj>
              </mc:Fallback>
            </mc:AlternateContent>
          </a:graphicData>
        </a:graphic>
      </p:graphicFrame>
      <p:grpSp>
        <p:nvGrpSpPr>
          <p:cNvPr id="141329" name="组合 141328"/>
          <p:cNvGrpSpPr/>
          <p:nvPr/>
        </p:nvGrpSpPr>
        <p:grpSpPr>
          <a:xfrm>
            <a:off x="2284342" y="914569"/>
            <a:ext cx="7316555" cy="973318"/>
            <a:chOff x="480" y="576"/>
            <a:chExt cx="4608" cy="613"/>
          </a:xfrm>
        </p:grpSpPr>
        <p:graphicFrame>
          <p:nvGraphicFramePr>
            <p:cNvPr id="141325" name="对象 141324"/>
            <p:cNvGraphicFramePr/>
            <p:nvPr/>
          </p:nvGraphicFramePr>
          <p:xfrm>
            <a:off x="480" y="718"/>
            <a:ext cx="453" cy="256"/>
          </p:xfrm>
          <a:graphic>
            <a:graphicData uri="http://schemas.openxmlformats.org/presentationml/2006/ole">
              <mc:AlternateContent xmlns:mc="http://schemas.openxmlformats.org/markup-compatibility/2006">
                <mc:Choice xmlns:v="urn:schemas-microsoft-com:vml" Requires="v">
                  <p:oleObj spid="_x0000_s415004" r:id="rId17" imgW="7010400" imgH="3962400" progId="Equation.3">
                    <p:embed/>
                  </p:oleObj>
                </mc:Choice>
                <mc:Fallback>
                  <p:oleObj r:id="rId17" imgW="7010400" imgH="3962400" progId="Equation.3">
                    <p:embed/>
                    <p:pic>
                      <p:nvPicPr>
                        <p:cNvPr id="0" name=""/>
                        <p:cNvPicPr/>
                        <p:nvPr/>
                      </p:nvPicPr>
                      <p:blipFill>
                        <a:blip r:embed="rId18"/>
                        <a:stretch>
                          <a:fillRect/>
                        </a:stretch>
                      </p:blipFill>
                      <p:spPr>
                        <a:xfrm>
                          <a:off x="480" y="718"/>
                          <a:ext cx="453" cy="256"/>
                        </a:xfrm>
                        <a:prstGeom prst="rect">
                          <a:avLst/>
                        </a:prstGeom>
                        <a:noFill/>
                        <a:ln w="38100">
                          <a:noFill/>
                        </a:ln>
                      </p:spPr>
                    </p:pic>
                  </p:oleObj>
                </mc:Fallback>
              </mc:AlternateContent>
            </a:graphicData>
          </a:graphic>
        </p:graphicFrame>
        <p:graphicFrame>
          <p:nvGraphicFramePr>
            <p:cNvPr id="141326" name="对象 141325"/>
            <p:cNvGraphicFramePr/>
            <p:nvPr/>
          </p:nvGraphicFramePr>
          <p:xfrm>
            <a:off x="2256" y="583"/>
            <a:ext cx="1009" cy="556"/>
          </p:xfrm>
          <a:graphic>
            <a:graphicData uri="http://schemas.openxmlformats.org/presentationml/2006/ole">
              <mc:AlternateContent xmlns:mc="http://schemas.openxmlformats.org/markup-compatibility/2006">
                <mc:Choice xmlns:v="urn:schemas-microsoft-com:vml" Requires="v">
                  <p:oleObj spid="_x0000_s415005" r:id="rId19" imgW="17068800" imgH="9448800" progId="Equation.3">
                    <p:embed/>
                  </p:oleObj>
                </mc:Choice>
                <mc:Fallback>
                  <p:oleObj r:id="rId19" imgW="17068800" imgH="9448800" progId="Equation.3">
                    <p:embed/>
                    <p:pic>
                      <p:nvPicPr>
                        <p:cNvPr id="0" name=""/>
                        <p:cNvPicPr/>
                        <p:nvPr/>
                      </p:nvPicPr>
                      <p:blipFill>
                        <a:blip r:embed="rId20"/>
                        <a:stretch>
                          <a:fillRect/>
                        </a:stretch>
                      </p:blipFill>
                      <p:spPr>
                        <a:xfrm>
                          <a:off x="2256" y="583"/>
                          <a:ext cx="1009" cy="556"/>
                        </a:xfrm>
                        <a:prstGeom prst="rect">
                          <a:avLst/>
                        </a:prstGeom>
                        <a:noFill/>
                        <a:ln w="38100">
                          <a:noFill/>
                        </a:ln>
                      </p:spPr>
                    </p:pic>
                  </p:oleObj>
                </mc:Fallback>
              </mc:AlternateContent>
            </a:graphicData>
          </a:graphic>
        </p:graphicFrame>
        <p:graphicFrame>
          <p:nvGraphicFramePr>
            <p:cNvPr id="141327" name="对象 141326"/>
            <p:cNvGraphicFramePr/>
            <p:nvPr/>
          </p:nvGraphicFramePr>
          <p:xfrm>
            <a:off x="3312" y="576"/>
            <a:ext cx="1776" cy="613"/>
          </p:xfrm>
          <a:graphic>
            <a:graphicData uri="http://schemas.openxmlformats.org/presentationml/2006/ole">
              <mc:AlternateContent xmlns:mc="http://schemas.openxmlformats.org/markup-compatibility/2006">
                <mc:Choice xmlns:v="urn:schemas-microsoft-com:vml" Requires="v">
                  <p:oleObj spid="_x0000_s415006" r:id="rId21" imgW="29870400" imgH="10363200" progId="Equation.3">
                    <p:embed/>
                  </p:oleObj>
                </mc:Choice>
                <mc:Fallback>
                  <p:oleObj r:id="rId21" imgW="29870400" imgH="10363200" progId="Equation.3">
                    <p:embed/>
                    <p:pic>
                      <p:nvPicPr>
                        <p:cNvPr id="0" name=""/>
                        <p:cNvPicPr/>
                        <p:nvPr/>
                      </p:nvPicPr>
                      <p:blipFill>
                        <a:blip r:embed="rId22"/>
                        <a:stretch>
                          <a:fillRect/>
                        </a:stretch>
                      </p:blipFill>
                      <p:spPr>
                        <a:xfrm>
                          <a:off x="3312" y="576"/>
                          <a:ext cx="1776" cy="613"/>
                        </a:xfrm>
                        <a:prstGeom prst="rect">
                          <a:avLst/>
                        </a:prstGeom>
                        <a:noFill/>
                        <a:ln w="38100">
                          <a:noFill/>
                        </a:ln>
                      </p:spPr>
                    </p:pic>
                  </p:oleObj>
                </mc:Fallback>
              </mc:AlternateContent>
            </a:graphicData>
          </a:graphic>
        </p:graphicFrame>
        <p:graphicFrame>
          <p:nvGraphicFramePr>
            <p:cNvPr id="141328" name="对象 141327"/>
            <p:cNvGraphicFramePr/>
            <p:nvPr/>
          </p:nvGraphicFramePr>
          <p:xfrm>
            <a:off x="926" y="580"/>
            <a:ext cx="1282" cy="609"/>
          </p:xfrm>
          <a:graphic>
            <a:graphicData uri="http://schemas.openxmlformats.org/presentationml/2006/ole">
              <mc:AlternateContent xmlns:mc="http://schemas.openxmlformats.org/markup-compatibility/2006">
                <mc:Choice xmlns:v="urn:schemas-microsoft-com:vml" Requires="v">
                  <p:oleObj spid="_x0000_s415007" r:id="rId23" imgW="19812000" imgH="9448800" progId="Equation.3">
                    <p:embed/>
                  </p:oleObj>
                </mc:Choice>
                <mc:Fallback>
                  <p:oleObj r:id="rId23" imgW="19812000" imgH="9448800" progId="Equation.3">
                    <p:embed/>
                    <p:pic>
                      <p:nvPicPr>
                        <p:cNvPr id="0" name=""/>
                        <p:cNvPicPr/>
                        <p:nvPr/>
                      </p:nvPicPr>
                      <p:blipFill>
                        <a:blip r:embed="rId24"/>
                        <a:stretch>
                          <a:fillRect/>
                        </a:stretch>
                      </p:blipFill>
                      <p:spPr>
                        <a:xfrm>
                          <a:off x="926" y="580"/>
                          <a:ext cx="1282" cy="609"/>
                        </a:xfrm>
                        <a:prstGeom prst="rect">
                          <a:avLst/>
                        </a:prstGeom>
                        <a:noFill/>
                        <a:ln w="38100">
                          <a:noFill/>
                        </a:ln>
                      </p:spPr>
                    </p:pic>
                  </p:oleObj>
                </mc:Fallback>
              </mc:AlternateContent>
            </a:graphicData>
          </a:graphic>
        </p:graphicFrame>
      </p:grpSp>
    </p:spTree>
    <p:extLst>
      <p:ext uri="{BB962C8B-B14F-4D97-AF65-F5344CB8AC3E}">
        <p14:creationId xmlns:p14="http://schemas.microsoft.com/office/powerpoint/2010/main" val="641294779"/>
      </p:ext>
    </p:extLst>
  </p:cSld>
  <p:clrMapOvr>
    <a:masterClrMapping/>
  </p:clrMapOvr>
  <p:transition>
    <p:random/>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3298" name="对象 183297"/>
          <p:cNvGraphicFramePr/>
          <p:nvPr/>
        </p:nvGraphicFramePr>
        <p:xfrm>
          <a:off x="2308159" y="590659"/>
          <a:ext cx="7573777" cy="19054"/>
        </p:xfrm>
        <a:graphic>
          <a:graphicData uri="http://schemas.openxmlformats.org/presentationml/2006/ole">
            <mc:AlternateContent xmlns:mc="http://schemas.openxmlformats.org/markup-compatibility/2006">
              <mc:Choice xmlns:v="urn:schemas-microsoft-com:vml" Requires="v">
                <p:oleObj spid="_x0000_s178655" r:id="rId3" imgW="10096500" imgH="24765" progId="">
                  <p:embed/>
                </p:oleObj>
              </mc:Choice>
              <mc:Fallback>
                <p:oleObj r:id="rId3" imgW="10096500" imgH="24765" progId="">
                  <p:embed/>
                  <p:pic>
                    <p:nvPicPr>
                      <p:cNvPr id="0" name="图片 3218" descr="image15"/>
                      <p:cNvPicPr/>
                      <p:nvPr/>
                    </p:nvPicPr>
                    <p:blipFill>
                      <a:blip r:embed="rId4"/>
                      <a:stretch>
                        <a:fillRect/>
                      </a:stretch>
                    </p:blipFill>
                    <p:spPr>
                      <a:xfrm>
                        <a:off x="2308159" y="590659"/>
                        <a:ext cx="7573777" cy="19054"/>
                      </a:xfrm>
                      <a:prstGeom prst="rect">
                        <a:avLst/>
                      </a:prstGeom>
                      <a:noFill/>
                      <a:ln w="38100">
                        <a:noFill/>
                      </a:ln>
                    </p:spPr>
                  </p:pic>
                </p:oleObj>
              </mc:Fallback>
            </mc:AlternateContent>
          </a:graphicData>
        </a:graphic>
      </p:graphicFrame>
      <p:sp>
        <p:nvSpPr>
          <p:cNvPr id="183300" name="文本框 183299"/>
          <p:cNvSpPr txBox="1"/>
          <p:nvPr/>
        </p:nvSpPr>
        <p:spPr>
          <a:xfrm>
            <a:off x="2741627" y="2526181"/>
            <a:ext cx="5792272" cy="521970"/>
          </a:xfrm>
          <a:prstGeom prst="rect">
            <a:avLst/>
          </a:prstGeom>
          <a:noFill/>
          <a:ln w="9525">
            <a:noFill/>
          </a:ln>
        </p:spPr>
        <p:txBody>
          <a:bodyPr>
            <a:spAutoFit/>
          </a:bodyPr>
          <a:lstStyle/>
          <a:p>
            <a:pPr>
              <a:spcBef>
                <a:spcPct val="50000"/>
              </a:spcBef>
            </a:pPr>
            <a:r>
              <a:rPr lang="zh-CN" altLang="en-US" sz="2800" b="1" dirty="0">
                <a:latin typeface="Times New Roman" panose="02020603050405020304" pitchFamily="18" charset="0"/>
              </a:rPr>
              <a:t>设罐中装有 </a:t>
            </a:r>
            <a:r>
              <a:rPr lang="en-US" altLang="zh-CN" sz="2800" b="1" i="1">
                <a:latin typeface="Times New Roman" panose="02020603050405020304" pitchFamily="18" charset="0"/>
              </a:rPr>
              <a:t>a</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只黑球 </a:t>
            </a:r>
            <a:r>
              <a:rPr lang="en-US" altLang="zh-CN" sz="2800" b="1" i="1">
                <a:latin typeface="Times New Roman" panose="02020603050405020304" pitchFamily="18" charset="0"/>
              </a:rPr>
              <a:t>b</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只白球，则</a:t>
            </a:r>
            <a:endParaRPr lang="zh-CN" altLang="en-US" sz="2800" b="1">
              <a:latin typeface="Times New Roman" panose="02020603050405020304" pitchFamily="18" charset="0"/>
            </a:endParaRPr>
          </a:p>
        </p:txBody>
      </p:sp>
      <p:graphicFrame>
        <p:nvGraphicFramePr>
          <p:cNvPr id="183301" name="对象 183300"/>
          <p:cNvGraphicFramePr/>
          <p:nvPr/>
        </p:nvGraphicFramePr>
        <p:xfrm>
          <a:off x="8240158" y="2353111"/>
          <a:ext cx="1132097" cy="924096"/>
        </p:xfrm>
        <a:graphic>
          <a:graphicData uri="http://schemas.openxmlformats.org/presentationml/2006/ole">
            <mc:AlternateContent xmlns:mc="http://schemas.openxmlformats.org/markup-compatibility/2006">
              <mc:Choice xmlns:v="urn:schemas-microsoft-com:vml" Requires="v">
                <p:oleObj spid="_x0000_s178656" r:id="rId5" imgW="11582400" imgH="9448800" progId="Equation.3">
                  <p:embed/>
                </p:oleObj>
              </mc:Choice>
              <mc:Fallback>
                <p:oleObj r:id="rId5" imgW="11582400" imgH="9448800" progId="Equation.3">
                  <p:embed/>
                  <p:pic>
                    <p:nvPicPr>
                      <p:cNvPr id="0" name="图片 3219" descr="image928"/>
                      <p:cNvPicPr/>
                      <p:nvPr/>
                    </p:nvPicPr>
                    <p:blipFill>
                      <a:blip r:embed="rId6"/>
                      <a:stretch>
                        <a:fillRect/>
                      </a:stretch>
                    </p:blipFill>
                    <p:spPr>
                      <a:xfrm>
                        <a:off x="8240158" y="2353111"/>
                        <a:ext cx="1132097" cy="924096"/>
                      </a:xfrm>
                      <a:prstGeom prst="rect">
                        <a:avLst/>
                      </a:prstGeom>
                      <a:noFill/>
                      <a:ln w="38100">
                        <a:noFill/>
                      </a:ln>
                    </p:spPr>
                  </p:pic>
                </p:oleObj>
              </mc:Fallback>
            </mc:AlternateContent>
          </a:graphicData>
        </a:graphic>
      </p:graphicFrame>
      <p:graphicFrame>
        <p:nvGraphicFramePr>
          <p:cNvPr id="183302" name="对象 183301"/>
          <p:cNvGraphicFramePr/>
          <p:nvPr/>
        </p:nvGraphicFramePr>
        <p:xfrm>
          <a:off x="1979485" y="3091435"/>
          <a:ext cx="7621411" cy="1152738"/>
        </p:xfrm>
        <a:graphic>
          <a:graphicData uri="http://schemas.openxmlformats.org/presentationml/2006/ole">
            <mc:AlternateContent xmlns:mc="http://schemas.openxmlformats.org/markup-compatibility/2006">
              <mc:Choice xmlns:v="urn:schemas-microsoft-com:vml" Requires="v">
                <p:oleObj spid="_x0000_s178657" r:id="rId7" imgW="68580000" imgH="10363200" progId="Equation.3">
                  <p:embed/>
                </p:oleObj>
              </mc:Choice>
              <mc:Fallback>
                <p:oleObj r:id="rId7" imgW="68580000" imgH="10363200" progId="Equation.3">
                  <p:embed/>
                  <p:pic>
                    <p:nvPicPr>
                      <p:cNvPr id="0" name="图片 3220" descr="image929"/>
                      <p:cNvPicPr/>
                      <p:nvPr/>
                    </p:nvPicPr>
                    <p:blipFill>
                      <a:blip r:embed="rId8"/>
                      <a:stretch>
                        <a:fillRect/>
                      </a:stretch>
                    </p:blipFill>
                    <p:spPr>
                      <a:xfrm>
                        <a:off x="1979485" y="3091435"/>
                        <a:ext cx="7621411" cy="1152738"/>
                      </a:xfrm>
                      <a:prstGeom prst="rect">
                        <a:avLst/>
                      </a:prstGeom>
                      <a:noFill/>
                      <a:ln w="38100">
                        <a:noFill/>
                      </a:ln>
                    </p:spPr>
                  </p:pic>
                </p:oleObj>
              </mc:Fallback>
            </mc:AlternateContent>
          </a:graphicData>
        </a:graphic>
      </p:graphicFrame>
      <p:graphicFrame>
        <p:nvGraphicFramePr>
          <p:cNvPr id="183303" name="对象 183302"/>
          <p:cNvGraphicFramePr/>
          <p:nvPr/>
        </p:nvGraphicFramePr>
        <p:xfrm>
          <a:off x="2063639" y="4420418"/>
          <a:ext cx="6546474" cy="562079"/>
        </p:xfrm>
        <a:graphic>
          <a:graphicData uri="http://schemas.openxmlformats.org/presentationml/2006/ole">
            <mc:AlternateContent xmlns:mc="http://schemas.openxmlformats.org/markup-compatibility/2006">
              <mc:Choice xmlns:v="urn:schemas-microsoft-com:vml" Requires="v">
                <p:oleObj spid="_x0000_s178658" r:id="rId9" imgW="63703200" imgH="5486400" progId="Equation.3">
                  <p:embed/>
                </p:oleObj>
              </mc:Choice>
              <mc:Fallback>
                <p:oleObj r:id="rId9" imgW="63703200" imgH="5486400" progId="Equation.3">
                  <p:embed/>
                  <p:pic>
                    <p:nvPicPr>
                      <p:cNvPr id="0" name="图片 3221" descr="image930"/>
                      <p:cNvPicPr/>
                      <p:nvPr/>
                    </p:nvPicPr>
                    <p:blipFill>
                      <a:blip r:embed="rId10"/>
                      <a:stretch>
                        <a:fillRect/>
                      </a:stretch>
                    </p:blipFill>
                    <p:spPr>
                      <a:xfrm>
                        <a:off x="2063639" y="4420418"/>
                        <a:ext cx="6546474" cy="562079"/>
                      </a:xfrm>
                      <a:prstGeom prst="rect">
                        <a:avLst/>
                      </a:prstGeom>
                      <a:noFill/>
                      <a:ln w="38100">
                        <a:noFill/>
                      </a:ln>
                    </p:spPr>
                  </p:pic>
                </p:oleObj>
              </mc:Fallback>
            </mc:AlternateContent>
          </a:graphicData>
        </a:graphic>
      </p:graphicFrame>
      <p:graphicFrame>
        <p:nvGraphicFramePr>
          <p:cNvPr id="183304" name="对象 183303"/>
          <p:cNvGraphicFramePr/>
          <p:nvPr/>
        </p:nvGraphicFramePr>
        <p:xfrm>
          <a:off x="2055700" y="5258774"/>
          <a:ext cx="3591590" cy="593835"/>
        </p:xfrm>
        <a:graphic>
          <a:graphicData uri="http://schemas.openxmlformats.org/presentationml/2006/ole">
            <mc:AlternateContent xmlns:mc="http://schemas.openxmlformats.org/markup-compatibility/2006">
              <mc:Choice xmlns:v="urn:schemas-microsoft-com:vml" Requires="v">
                <p:oleObj spid="_x0000_s178659" r:id="rId11" imgW="33223200" imgH="5486400" progId="Equation.3">
                  <p:embed/>
                </p:oleObj>
              </mc:Choice>
              <mc:Fallback>
                <p:oleObj r:id="rId11" imgW="33223200" imgH="5486400" progId="Equation.3">
                  <p:embed/>
                  <p:pic>
                    <p:nvPicPr>
                      <p:cNvPr id="0" name="图片 3217" descr="image931"/>
                      <p:cNvPicPr/>
                      <p:nvPr/>
                    </p:nvPicPr>
                    <p:blipFill>
                      <a:blip r:embed="rId12"/>
                      <a:stretch>
                        <a:fillRect/>
                      </a:stretch>
                    </p:blipFill>
                    <p:spPr>
                      <a:xfrm>
                        <a:off x="2055700" y="5258774"/>
                        <a:ext cx="3591590" cy="593835"/>
                      </a:xfrm>
                      <a:prstGeom prst="rect">
                        <a:avLst/>
                      </a:prstGeom>
                      <a:noFill/>
                      <a:ln w="38100">
                        <a:noFill/>
                      </a:ln>
                    </p:spPr>
                  </p:pic>
                </p:oleObj>
              </mc:Fallback>
            </mc:AlternateContent>
          </a:graphicData>
        </a:graphic>
      </p:graphicFrame>
      <p:sp>
        <p:nvSpPr>
          <p:cNvPr id="183305" name="文本框 183304"/>
          <p:cNvSpPr txBox="1"/>
          <p:nvPr/>
        </p:nvSpPr>
        <p:spPr>
          <a:xfrm>
            <a:off x="1270670" y="765498"/>
            <a:ext cx="9175640" cy="1383665"/>
          </a:xfrm>
          <a:prstGeom prst="rect">
            <a:avLst/>
          </a:prstGeom>
          <a:noFill/>
          <a:ln w="9525">
            <a:noFill/>
          </a:ln>
        </p:spPr>
        <p:txBody>
          <a:bodyPr wrap="square">
            <a:spAutoFit/>
          </a:bodyPr>
          <a:lstStyle/>
          <a:p>
            <a:pPr>
              <a:spcBef>
                <a:spcPct val="50000"/>
              </a:spcBef>
            </a:pPr>
            <a:r>
              <a:rPr lang="zh-CN" altLang="en-US" sz="2800" b="1" dirty="0" smtClean="0">
                <a:solidFill>
                  <a:schemeClr val="accent2"/>
                </a:solidFill>
                <a:latin typeface="Times New Roman" panose="02020603050405020304" pitchFamily="18" charset="0"/>
              </a:rPr>
              <a:t>例</a:t>
            </a:r>
            <a:r>
              <a:rPr lang="en-US" altLang="zh-CN" sz="2800" b="1" dirty="0" smtClean="0">
                <a:solidFill>
                  <a:schemeClr val="accent2"/>
                </a:solidFill>
                <a:latin typeface="Times New Roman" panose="02020603050405020304" pitchFamily="18" charset="0"/>
              </a:rPr>
              <a:t>2(</a:t>
            </a:r>
            <a:r>
              <a:rPr lang="zh-CN" altLang="en-US" sz="2800" b="1" dirty="0" smtClean="0">
                <a:solidFill>
                  <a:schemeClr val="accent2"/>
                </a:solidFill>
                <a:latin typeface="Times New Roman" panose="02020603050405020304" pitchFamily="18" charset="0"/>
              </a:rPr>
              <a:t>了解</a:t>
            </a:r>
            <a:r>
              <a:rPr lang="en-US" altLang="zh-CN" sz="2800" b="1" dirty="0" smtClean="0">
                <a:solidFill>
                  <a:schemeClr val="accent2"/>
                </a:solidFill>
                <a:latin typeface="Times New Roman" panose="02020603050405020304" pitchFamily="18" charset="0"/>
              </a:rPr>
              <a:t>) </a:t>
            </a:r>
            <a:r>
              <a:rPr lang="en-US" altLang="zh-CN" sz="2800" b="1" dirty="0" smtClean="0">
                <a:latin typeface="Times New Roman" panose="02020603050405020304" pitchFamily="18" charset="0"/>
              </a:rPr>
              <a:t> </a:t>
            </a:r>
            <a:r>
              <a:rPr lang="zh-CN" altLang="en-US" sz="2800" b="1" dirty="0">
                <a:latin typeface="Times New Roman" panose="02020603050405020304" pitchFamily="18" charset="0"/>
              </a:rPr>
              <a:t>一个罐子里装有黑球和白球，有放回地抽取 </a:t>
            </a:r>
            <a:r>
              <a:rPr lang="en-US" altLang="zh-CN" sz="2800" b="1" i="1" dirty="0">
                <a:latin typeface="Times New Roman" panose="02020603050405020304" pitchFamily="18" charset="0"/>
              </a:rPr>
              <a:t>n</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个球，发现有 </a:t>
            </a:r>
            <a:r>
              <a:rPr lang="en-US" altLang="zh-CN" sz="2800" b="1" i="1" dirty="0">
                <a:latin typeface="Times New Roman" panose="02020603050405020304" pitchFamily="18" charset="0"/>
              </a:rPr>
              <a:t>k</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个黑球。试求罐子里黑球数与白球数之比 </a:t>
            </a:r>
            <a:r>
              <a:rPr lang="en-US" altLang="zh-CN" sz="2800" b="1" i="1" dirty="0">
                <a:latin typeface="Times New Roman" panose="02020603050405020304" pitchFamily="18" charset="0"/>
              </a:rPr>
              <a:t>R</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的极大似然估计量</a:t>
            </a:r>
            <a:r>
              <a:rPr lang="en-US" altLang="zh-CN" sz="2800" b="1" dirty="0">
                <a:latin typeface="Times New Roman" panose="02020603050405020304" pitchFamily="18" charset="0"/>
              </a:rPr>
              <a:t>.</a:t>
            </a:r>
          </a:p>
        </p:txBody>
      </p:sp>
      <p:graphicFrame>
        <p:nvGraphicFramePr>
          <p:cNvPr id="183307" name="对象 183306"/>
          <p:cNvGraphicFramePr/>
          <p:nvPr/>
        </p:nvGraphicFramePr>
        <p:xfrm>
          <a:off x="5561549" y="5030131"/>
          <a:ext cx="1317869" cy="1022539"/>
        </p:xfrm>
        <a:graphic>
          <a:graphicData uri="http://schemas.openxmlformats.org/presentationml/2006/ole">
            <mc:AlternateContent xmlns:mc="http://schemas.openxmlformats.org/markup-compatibility/2006">
              <mc:Choice xmlns:v="urn:schemas-microsoft-com:vml" Requires="v">
                <p:oleObj spid="_x0000_s178660" r:id="rId13" imgW="12192000" imgH="9448800" progId="Equation.3">
                  <p:embed/>
                </p:oleObj>
              </mc:Choice>
              <mc:Fallback>
                <p:oleObj r:id="rId13" imgW="12192000" imgH="9448800" progId="Equation.3">
                  <p:embed/>
                  <p:pic>
                    <p:nvPicPr>
                      <p:cNvPr id="0" name="图片 3168" descr="image932"/>
                      <p:cNvPicPr/>
                      <p:nvPr/>
                    </p:nvPicPr>
                    <p:blipFill>
                      <a:blip r:embed="rId14"/>
                      <a:stretch>
                        <a:fillRect/>
                      </a:stretch>
                    </p:blipFill>
                    <p:spPr>
                      <a:xfrm>
                        <a:off x="5561549" y="5030131"/>
                        <a:ext cx="1317869" cy="1022539"/>
                      </a:xfrm>
                      <a:prstGeom prst="rect">
                        <a:avLst/>
                      </a:prstGeom>
                      <a:noFill/>
                      <a:ln w="38100">
                        <a:noFill/>
                      </a:ln>
                    </p:spPr>
                  </p:pic>
                </p:oleObj>
              </mc:Fallback>
            </mc:AlternateContent>
          </a:graphicData>
        </a:graphic>
      </p:graphicFrame>
      <p:graphicFrame>
        <p:nvGraphicFramePr>
          <p:cNvPr id="183308" name="对象 183307"/>
          <p:cNvGraphicFramePr/>
          <p:nvPr/>
        </p:nvGraphicFramePr>
        <p:xfrm>
          <a:off x="6857189" y="5074590"/>
          <a:ext cx="1483000" cy="1022539"/>
        </p:xfrm>
        <a:graphic>
          <a:graphicData uri="http://schemas.openxmlformats.org/presentationml/2006/ole">
            <mc:AlternateContent xmlns:mc="http://schemas.openxmlformats.org/markup-compatibility/2006">
              <mc:Choice xmlns:v="urn:schemas-microsoft-com:vml" Requires="v">
                <p:oleObj spid="_x0000_s178661" r:id="rId15" imgW="13716000" imgH="9448800" progId="Equation.3">
                  <p:embed/>
                </p:oleObj>
              </mc:Choice>
              <mc:Fallback>
                <p:oleObj r:id="rId15" imgW="13716000" imgH="9448800" progId="Equation.3">
                  <p:embed/>
                  <p:pic>
                    <p:nvPicPr>
                      <p:cNvPr id="0" name="图片 3180" descr="image933"/>
                      <p:cNvPicPr/>
                      <p:nvPr/>
                    </p:nvPicPr>
                    <p:blipFill>
                      <a:blip r:embed="rId16"/>
                      <a:stretch>
                        <a:fillRect/>
                      </a:stretch>
                    </p:blipFill>
                    <p:spPr>
                      <a:xfrm>
                        <a:off x="6857189" y="5074590"/>
                        <a:ext cx="1483000" cy="1022539"/>
                      </a:xfrm>
                      <a:prstGeom prst="rect">
                        <a:avLst/>
                      </a:prstGeom>
                      <a:noFill/>
                      <a:ln w="38100">
                        <a:noFill/>
                      </a:ln>
                    </p:spPr>
                  </p:pic>
                </p:oleObj>
              </mc:Fallback>
            </mc:AlternateContent>
          </a:graphicData>
        </a:graphic>
      </p:graphicFrame>
      <p:sp>
        <p:nvSpPr>
          <p:cNvPr id="183309" name="文本框 183308"/>
          <p:cNvSpPr txBox="1"/>
          <p:nvPr/>
        </p:nvSpPr>
        <p:spPr>
          <a:xfrm>
            <a:off x="2055700" y="2486485"/>
            <a:ext cx="1066998" cy="521970"/>
          </a:xfrm>
          <a:prstGeom prst="rect">
            <a:avLst/>
          </a:prstGeom>
          <a:noFill/>
          <a:ln w="9525">
            <a:noFill/>
          </a:ln>
        </p:spPr>
        <p:txBody>
          <a:bodyPr>
            <a:spAutoFit/>
          </a:bodyPr>
          <a:lstStyle/>
          <a:p>
            <a:pPr>
              <a:spcBef>
                <a:spcPct val="50000"/>
              </a:spcBef>
            </a:pPr>
            <a:r>
              <a:rPr lang="zh-CN" altLang="en-US" sz="2800" b="1" dirty="0">
                <a:solidFill>
                  <a:schemeClr val="accent2"/>
                </a:solidFill>
                <a:latin typeface="Times New Roman" panose="02020603050405020304" pitchFamily="18" charset="0"/>
              </a:rPr>
              <a:t>解：</a:t>
            </a:r>
            <a:endParaRPr lang="zh-CN" altLang="en-US" sz="2800" b="1">
              <a:solidFill>
                <a:schemeClr val="accent2"/>
              </a:solidFill>
              <a:latin typeface="Times New Roman" panose="02020603050405020304" pitchFamily="18" charset="0"/>
            </a:endParaRPr>
          </a:p>
        </p:txBody>
      </p:sp>
    </p:spTree>
  </p:cSld>
  <p:clrMapOvr>
    <a:masterClrMapping/>
  </p:clrMapOvr>
  <p:transition>
    <p:random/>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22" name="对象 184321"/>
          <p:cNvGraphicFramePr/>
          <p:nvPr/>
        </p:nvGraphicFramePr>
        <p:xfrm>
          <a:off x="2208128" y="533499"/>
          <a:ext cx="7573777" cy="19054"/>
        </p:xfrm>
        <a:graphic>
          <a:graphicData uri="http://schemas.openxmlformats.org/presentationml/2006/ole">
            <mc:AlternateContent xmlns:mc="http://schemas.openxmlformats.org/markup-compatibility/2006">
              <mc:Choice xmlns:v="urn:schemas-microsoft-com:vml" Requires="v">
                <p:oleObj spid="_x0000_s180087" r:id="rId3" imgW="10096500" imgH="24765" progId="">
                  <p:embed/>
                </p:oleObj>
              </mc:Choice>
              <mc:Fallback>
                <p:oleObj r:id="rId3" imgW="10096500" imgH="24765" progId="">
                  <p:embed/>
                  <p:pic>
                    <p:nvPicPr>
                      <p:cNvPr id="0" name="图片 3183" descr="image15"/>
                      <p:cNvPicPr/>
                      <p:nvPr/>
                    </p:nvPicPr>
                    <p:blipFill>
                      <a:blip r:embed="rId4"/>
                      <a:stretch>
                        <a:fillRect/>
                      </a:stretch>
                    </p:blipFill>
                    <p:spPr>
                      <a:xfrm>
                        <a:off x="2208128" y="533499"/>
                        <a:ext cx="7573777" cy="19054"/>
                      </a:xfrm>
                      <a:prstGeom prst="rect">
                        <a:avLst/>
                      </a:prstGeom>
                      <a:noFill/>
                      <a:ln w="38100">
                        <a:noFill/>
                      </a:ln>
                    </p:spPr>
                  </p:pic>
                </p:oleObj>
              </mc:Fallback>
            </mc:AlternateContent>
          </a:graphicData>
        </a:graphic>
      </p:graphicFrame>
      <p:graphicFrame>
        <p:nvGraphicFramePr>
          <p:cNvPr id="184324" name="对象 184323"/>
          <p:cNvGraphicFramePr/>
          <p:nvPr/>
        </p:nvGraphicFramePr>
        <p:xfrm>
          <a:off x="1992188" y="552552"/>
          <a:ext cx="4179074" cy="971730"/>
        </p:xfrm>
        <a:graphic>
          <a:graphicData uri="http://schemas.openxmlformats.org/presentationml/2006/ole">
            <mc:AlternateContent xmlns:mc="http://schemas.openxmlformats.org/markup-compatibility/2006">
              <mc:Choice xmlns:v="urn:schemas-microsoft-com:vml" Requires="v">
                <p:oleObj spid="_x0000_s180088" r:id="rId5" imgW="44500800" imgH="10363200" progId="Equation.3">
                  <p:embed/>
                </p:oleObj>
              </mc:Choice>
              <mc:Fallback>
                <p:oleObj r:id="rId5" imgW="44500800" imgH="10363200" progId="Equation.3">
                  <p:embed/>
                  <p:pic>
                    <p:nvPicPr>
                      <p:cNvPr id="0" name="图片 3184" descr="image934"/>
                      <p:cNvPicPr/>
                      <p:nvPr/>
                    </p:nvPicPr>
                    <p:blipFill>
                      <a:blip r:embed="rId6"/>
                      <a:stretch>
                        <a:fillRect/>
                      </a:stretch>
                    </p:blipFill>
                    <p:spPr>
                      <a:xfrm>
                        <a:off x="1992188" y="552552"/>
                        <a:ext cx="4179074" cy="971730"/>
                      </a:xfrm>
                      <a:prstGeom prst="rect">
                        <a:avLst/>
                      </a:prstGeom>
                      <a:noFill/>
                      <a:ln w="38100">
                        <a:noFill/>
                      </a:ln>
                    </p:spPr>
                  </p:pic>
                </p:oleObj>
              </mc:Fallback>
            </mc:AlternateContent>
          </a:graphicData>
        </a:graphic>
      </p:graphicFrame>
      <p:graphicFrame>
        <p:nvGraphicFramePr>
          <p:cNvPr id="184325" name="对象 184324"/>
          <p:cNvGraphicFramePr/>
          <p:nvPr/>
        </p:nvGraphicFramePr>
        <p:xfrm>
          <a:off x="2004890" y="1468710"/>
          <a:ext cx="4101272" cy="968554"/>
        </p:xfrm>
        <a:graphic>
          <a:graphicData uri="http://schemas.openxmlformats.org/presentationml/2006/ole">
            <mc:AlternateContent xmlns:mc="http://schemas.openxmlformats.org/markup-compatibility/2006">
              <mc:Choice xmlns:v="urn:schemas-microsoft-com:vml" Requires="v">
                <p:oleObj spid="_x0000_s180089" r:id="rId7" imgW="43891200" imgH="10363200" progId="Equation.3">
                  <p:embed/>
                </p:oleObj>
              </mc:Choice>
              <mc:Fallback>
                <p:oleObj r:id="rId7" imgW="43891200" imgH="10363200" progId="Equation.3">
                  <p:embed/>
                  <p:pic>
                    <p:nvPicPr>
                      <p:cNvPr id="0" name="图片 3185" descr="image935"/>
                      <p:cNvPicPr/>
                      <p:nvPr/>
                    </p:nvPicPr>
                    <p:blipFill>
                      <a:blip r:embed="rId8"/>
                      <a:stretch>
                        <a:fillRect/>
                      </a:stretch>
                    </p:blipFill>
                    <p:spPr>
                      <a:xfrm>
                        <a:off x="2004890" y="1468710"/>
                        <a:ext cx="4101272" cy="968554"/>
                      </a:xfrm>
                      <a:prstGeom prst="rect">
                        <a:avLst/>
                      </a:prstGeom>
                      <a:noFill/>
                      <a:ln w="38100">
                        <a:noFill/>
                      </a:ln>
                    </p:spPr>
                  </p:pic>
                </p:oleObj>
              </mc:Fallback>
            </mc:AlternateContent>
          </a:graphicData>
        </a:graphic>
      </p:graphicFrame>
      <p:graphicFrame>
        <p:nvGraphicFramePr>
          <p:cNvPr id="184326" name="对象 184325"/>
          <p:cNvGraphicFramePr/>
          <p:nvPr/>
        </p:nvGraphicFramePr>
        <p:xfrm>
          <a:off x="5979139" y="1316282"/>
          <a:ext cx="4460113" cy="1122570"/>
        </p:xfrm>
        <a:graphic>
          <a:graphicData uri="http://schemas.openxmlformats.org/presentationml/2006/ole">
            <mc:AlternateContent xmlns:mc="http://schemas.openxmlformats.org/markup-compatibility/2006">
              <mc:Choice xmlns:v="urn:schemas-microsoft-com:vml" Requires="v">
                <p:oleObj spid="_x0000_s180090" r:id="rId9" imgW="46024800" imgH="11582400" progId="Equation.3">
                  <p:embed/>
                </p:oleObj>
              </mc:Choice>
              <mc:Fallback>
                <p:oleObj r:id="rId9" imgW="46024800" imgH="11582400" progId="Equation.3">
                  <p:embed/>
                  <p:pic>
                    <p:nvPicPr>
                      <p:cNvPr id="0" name="图片 3186" descr="image936"/>
                      <p:cNvPicPr/>
                      <p:nvPr/>
                    </p:nvPicPr>
                    <p:blipFill>
                      <a:blip r:embed="rId10"/>
                      <a:stretch>
                        <a:fillRect/>
                      </a:stretch>
                    </p:blipFill>
                    <p:spPr>
                      <a:xfrm>
                        <a:off x="5979139" y="1316282"/>
                        <a:ext cx="4460113" cy="1122570"/>
                      </a:xfrm>
                      <a:prstGeom prst="rect">
                        <a:avLst/>
                      </a:prstGeom>
                      <a:noFill/>
                      <a:ln w="38100">
                        <a:noFill/>
                      </a:ln>
                    </p:spPr>
                  </p:pic>
                </p:oleObj>
              </mc:Fallback>
            </mc:AlternateContent>
          </a:graphicData>
        </a:graphic>
      </p:graphicFrame>
      <p:graphicFrame>
        <p:nvGraphicFramePr>
          <p:cNvPr id="184327" name="对象 184326"/>
          <p:cNvGraphicFramePr/>
          <p:nvPr/>
        </p:nvGraphicFramePr>
        <p:xfrm>
          <a:off x="2052524" y="2462669"/>
          <a:ext cx="6713193" cy="966966"/>
        </p:xfrm>
        <a:graphic>
          <a:graphicData uri="http://schemas.openxmlformats.org/presentationml/2006/ole">
            <mc:AlternateContent xmlns:mc="http://schemas.openxmlformats.org/markup-compatibility/2006">
              <mc:Choice xmlns:v="urn:schemas-microsoft-com:vml" Requires="v">
                <p:oleObj spid="_x0000_s180091" r:id="rId11" imgW="71932800" imgH="10363200" progId="Equation.3">
                  <p:embed/>
                </p:oleObj>
              </mc:Choice>
              <mc:Fallback>
                <p:oleObj r:id="rId11" imgW="71932800" imgH="10363200" progId="Equation.3">
                  <p:embed/>
                  <p:pic>
                    <p:nvPicPr>
                      <p:cNvPr id="0" name="图片 3187" descr="image937"/>
                      <p:cNvPicPr/>
                      <p:nvPr/>
                    </p:nvPicPr>
                    <p:blipFill>
                      <a:blip r:embed="rId12"/>
                      <a:stretch>
                        <a:fillRect/>
                      </a:stretch>
                    </p:blipFill>
                    <p:spPr>
                      <a:xfrm>
                        <a:off x="2052524" y="2462669"/>
                        <a:ext cx="6713193" cy="966966"/>
                      </a:xfrm>
                      <a:prstGeom prst="rect">
                        <a:avLst/>
                      </a:prstGeom>
                      <a:noFill/>
                      <a:ln w="38100">
                        <a:noFill/>
                      </a:ln>
                    </p:spPr>
                  </p:pic>
                </p:oleObj>
              </mc:Fallback>
            </mc:AlternateContent>
          </a:graphicData>
        </a:graphic>
      </p:graphicFrame>
      <p:graphicFrame>
        <p:nvGraphicFramePr>
          <p:cNvPr id="184329" name="对象 184328"/>
          <p:cNvGraphicFramePr/>
          <p:nvPr/>
        </p:nvGraphicFramePr>
        <p:xfrm>
          <a:off x="6171262" y="593835"/>
          <a:ext cx="2651616" cy="930447"/>
        </p:xfrm>
        <a:graphic>
          <a:graphicData uri="http://schemas.openxmlformats.org/presentationml/2006/ole">
            <mc:AlternateContent xmlns:mc="http://schemas.openxmlformats.org/markup-compatibility/2006">
              <mc:Choice xmlns:v="urn:schemas-microsoft-com:vml" Requires="v">
                <p:oleObj spid="_x0000_s180092" r:id="rId13" imgW="29565600" imgH="10363200" progId="Equation.3">
                  <p:embed/>
                </p:oleObj>
              </mc:Choice>
              <mc:Fallback>
                <p:oleObj r:id="rId13" imgW="29565600" imgH="10363200" progId="Equation.3">
                  <p:embed/>
                  <p:pic>
                    <p:nvPicPr>
                      <p:cNvPr id="0" name="图片 3203" descr="image938"/>
                      <p:cNvPicPr/>
                      <p:nvPr/>
                    </p:nvPicPr>
                    <p:blipFill>
                      <a:blip r:embed="rId14"/>
                      <a:stretch>
                        <a:fillRect/>
                      </a:stretch>
                    </p:blipFill>
                    <p:spPr>
                      <a:xfrm>
                        <a:off x="6171262" y="593835"/>
                        <a:ext cx="2651616" cy="930447"/>
                      </a:xfrm>
                      <a:prstGeom prst="rect">
                        <a:avLst/>
                      </a:prstGeom>
                      <a:noFill/>
                      <a:ln w="38100">
                        <a:noFill/>
                      </a:ln>
                    </p:spPr>
                  </p:pic>
                </p:oleObj>
              </mc:Fallback>
            </mc:AlternateContent>
          </a:graphicData>
        </a:graphic>
      </p:graphicFrame>
      <p:graphicFrame>
        <p:nvGraphicFramePr>
          <p:cNvPr id="184330" name="对象 184329"/>
          <p:cNvGraphicFramePr/>
          <p:nvPr/>
        </p:nvGraphicFramePr>
        <p:xfrm>
          <a:off x="1674629" y="4312448"/>
          <a:ext cx="3235924" cy="946325"/>
        </p:xfrm>
        <a:graphic>
          <a:graphicData uri="http://schemas.openxmlformats.org/presentationml/2006/ole">
            <mc:AlternateContent xmlns:mc="http://schemas.openxmlformats.org/markup-compatibility/2006">
              <mc:Choice xmlns:v="urn:schemas-microsoft-com:vml" Requires="v">
                <p:oleObj spid="_x0000_s180093" r:id="rId15" imgW="32308800" imgH="9448800" progId="Equation.3">
                  <p:embed/>
                </p:oleObj>
              </mc:Choice>
              <mc:Fallback>
                <p:oleObj r:id="rId15" imgW="32308800" imgH="9448800" progId="Equation.3">
                  <p:embed/>
                  <p:pic>
                    <p:nvPicPr>
                      <p:cNvPr id="0" name="图片 3204" descr="image939"/>
                      <p:cNvPicPr/>
                      <p:nvPr/>
                    </p:nvPicPr>
                    <p:blipFill>
                      <a:blip r:embed="rId16"/>
                      <a:stretch>
                        <a:fillRect/>
                      </a:stretch>
                    </p:blipFill>
                    <p:spPr>
                      <a:xfrm>
                        <a:off x="1674629" y="4312448"/>
                        <a:ext cx="3235924" cy="946325"/>
                      </a:xfrm>
                      <a:prstGeom prst="rect">
                        <a:avLst/>
                      </a:prstGeom>
                      <a:noFill/>
                      <a:ln w="38100">
                        <a:noFill/>
                      </a:ln>
                    </p:spPr>
                  </p:pic>
                </p:oleObj>
              </mc:Fallback>
            </mc:AlternateContent>
          </a:graphicData>
        </a:graphic>
      </p:graphicFrame>
      <p:graphicFrame>
        <p:nvGraphicFramePr>
          <p:cNvPr id="184331" name="对象 184330"/>
          <p:cNvGraphicFramePr/>
          <p:nvPr/>
        </p:nvGraphicFramePr>
        <p:xfrm>
          <a:off x="4672384" y="4312448"/>
          <a:ext cx="5504882" cy="935211"/>
        </p:xfrm>
        <a:graphic>
          <a:graphicData uri="http://schemas.openxmlformats.org/presentationml/2006/ole">
            <mc:AlternateContent xmlns:mc="http://schemas.openxmlformats.org/markup-compatibility/2006">
              <mc:Choice xmlns:v="urn:schemas-microsoft-com:vml" Requires="v">
                <p:oleObj spid="_x0000_s180094" r:id="rId17" imgW="60960000" imgH="10363200" progId="Equation.3">
                  <p:embed/>
                </p:oleObj>
              </mc:Choice>
              <mc:Fallback>
                <p:oleObj r:id="rId17" imgW="60960000" imgH="10363200" progId="Equation.3">
                  <p:embed/>
                  <p:pic>
                    <p:nvPicPr>
                      <p:cNvPr id="0" name="图片 3205" descr="image940"/>
                      <p:cNvPicPr/>
                      <p:nvPr/>
                    </p:nvPicPr>
                    <p:blipFill>
                      <a:blip r:embed="rId18"/>
                      <a:stretch>
                        <a:fillRect/>
                      </a:stretch>
                    </p:blipFill>
                    <p:spPr>
                      <a:xfrm>
                        <a:off x="4672384" y="4312448"/>
                        <a:ext cx="5504882" cy="935211"/>
                      </a:xfrm>
                      <a:prstGeom prst="rect">
                        <a:avLst/>
                      </a:prstGeom>
                      <a:noFill/>
                      <a:ln w="38100">
                        <a:noFill/>
                      </a:ln>
                    </p:spPr>
                  </p:pic>
                </p:oleObj>
              </mc:Fallback>
            </mc:AlternateContent>
          </a:graphicData>
        </a:graphic>
      </p:graphicFrame>
      <p:graphicFrame>
        <p:nvGraphicFramePr>
          <p:cNvPr id="184332" name="对象 184331"/>
          <p:cNvGraphicFramePr/>
          <p:nvPr/>
        </p:nvGraphicFramePr>
        <p:xfrm>
          <a:off x="1750843" y="4898345"/>
          <a:ext cx="3175588" cy="2037139"/>
        </p:xfrm>
        <a:graphic>
          <a:graphicData uri="http://schemas.openxmlformats.org/presentationml/2006/ole">
            <mc:AlternateContent xmlns:mc="http://schemas.openxmlformats.org/markup-compatibility/2006">
              <mc:Choice xmlns:v="urn:schemas-microsoft-com:vml" Requires="v">
                <p:oleObj spid="_x0000_s180095" r:id="rId19" imgW="32308800" imgH="20726400" progId="Equation.3">
                  <p:embed/>
                </p:oleObj>
              </mc:Choice>
              <mc:Fallback>
                <p:oleObj r:id="rId19" imgW="32308800" imgH="20726400" progId="Equation.3">
                  <p:embed/>
                  <p:pic>
                    <p:nvPicPr>
                      <p:cNvPr id="0" name="图片 3206" descr="image941"/>
                      <p:cNvPicPr/>
                      <p:nvPr/>
                    </p:nvPicPr>
                    <p:blipFill>
                      <a:blip r:embed="rId20"/>
                      <a:stretch>
                        <a:fillRect/>
                      </a:stretch>
                    </p:blipFill>
                    <p:spPr>
                      <a:xfrm>
                        <a:off x="1750843" y="4898345"/>
                        <a:ext cx="3175588" cy="2037139"/>
                      </a:xfrm>
                      <a:prstGeom prst="rect">
                        <a:avLst/>
                      </a:prstGeom>
                      <a:noFill/>
                      <a:ln w="38100">
                        <a:noFill/>
                      </a:ln>
                    </p:spPr>
                  </p:pic>
                </p:oleObj>
              </mc:Fallback>
            </mc:AlternateContent>
          </a:graphicData>
        </a:graphic>
      </p:graphicFrame>
      <p:graphicFrame>
        <p:nvGraphicFramePr>
          <p:cNvPr id="184333" name="对象 184332"/>
          <p:cNvGraphicFramePr/>
          <p:nvPr/>
        </p:nvGraphicFramePr>
        <p:xfrm>
          <a:off x="5078859" y="5409615"/>
          <a:ext cx="1571916" cy="1082875"/>
        </p:xfrm>
        <a:graphic>
          <a:graphicData uri="http://schemas.openxmlformats.org/presentationml/2006/ole">
            <mc:AlternateContent xmlns:mc="http://schemas.openxmlformats.org/markup-compatibility/2006">
              <mc:Choice xmlns:v="urn:schemas-microsoft-com:vml" Requires="v">
                <p:oleObj spid="_x0000_s180096" r:id="rId21" imgW="13716000" imgH="9448800" progId="Equation.3">
                  <p:embed/>
                </p:oleObj>
              </mc:Choice>
              <mc:Fallback>
                <p:oleObj r:id="rId21" imgW="13716000" imgH="9448800" progId="Equation.3">
                  <p:embed/>
                  <p:pic>
                    <p:nvPicPr>
                      <p:cNvPr id="0" name="图片 3207" descr="image942"/>
                      <p:cNvPicPr/>
                      <p:nvPr/>
                    </p:nvPicPr>
                    <p:blipFill>
                      <a:blip r:embed="rId22"/>
                      <a:stretch>
                        <a:fillRect/>
                      </a:stretch>
                    </p:blipFill>
                    <p:spPr>
                      <a:xfrm>
                        <a:off x="5078859" y="5409615"/>
                        <a:ext cx="1571916" cy="1082875"/>
                      </a:xfrm>
                      <a:prstGeom prst="rect">
                        <a:avLst/>
                      </a:prstGeom>
                      <a:noFill/>
                      <a:ln w="38100">
                        <a:noFill/>
                      </a:ln>
                    </p:spPr>
                  </p:pic>
                </p:oleObj>
              </mc:Fallback>
            </mc:AlternateContent>
          </a:graphicData>
        </a:graphic>
      </p:graphicFrame>
      <p:graphicFrame>
        <p:nvGraphicFramePr>
          <p:cNvPr id="184334" name="对象 184333"/>
          <p:cNvGraphicFramePr/>
          <p:nvPr/>
        </p:nvGraphicFramePr>
        <p:xfrm>
          <a:off x="2741627" y="3377238"/>
          <a:ext cx="3413757" cy="966966"/>
        </p:xfrm>
        <a:graphic>
          <a:graphicData uri="http://schemas.openxmlformats.org/presentationml/2006/ole">
            <mc:AlternateContent xmlns:mc="http://schemas.openxmlformats.org/markup-compatibility/2006">
              <mc:Choice xmlns:v="urn:schemas-microsoft-com:vml" Requires="v">
                <p:oleObj spid="_x0000_s180097" r:id="rId23" imgW="36576000" imgH="10363200" progId="Equation.3">
                  <p:embed/>
                </p:oleObj>
              </mc:Choice>
              <mc:Fallback>
                <p:oleObj r:id="rId23" imgW="36576000" imgH="10363200" progId="Equation.3">
                  <p:embed/>
                  <p:pic>
                    <p:nvPicPr>
                      <p:cNvPr id="0" name="图片 3198" descr="image943"/>
                      <p:cNvPicPr/>
                      <p:nvPr/>
                    </p:nvPicPr>
                    <p:blipFill>
                      <a:blip r:embed="rId24"/>
                      <a:stretch>
                        <a:fillRect/>
                      </a:stretch>
                    </p:blipFill>
                    <p:spPr>
                      <a:xfrm>
                        <a:off x="2741627" y="3377238"/>
                        <a:ext cx="3413757" cy="966966"/>
                      </a:xfrm>
                      <a:prstGeom prst="rect">
                        <a:avLst/>
                      </a:prstGeom>
                      <a:noFill/>
                      <a:ln w="38100">
                        <a:noFill/>
                      </a:ln>
                    </p:spPr>
                  </p:pic>
                </p:oleObj>
              </mc:Fallback>
            </mc:AlternateContent>
          </a:graphicData>
        </a:graphic>
      </p:graphicFrame>
      <p:graphicFrame>
        <p:nvGraphicFramePr>
          <p:cNvPr id="184335" name="对象 184334"/>
          <p:cNvGraphicFramePr/>
          <p:nvPr/>
        </p:nvGraphicFramePr>
        <p:xfrm>
          <a:off x="6323690" y="3397879"/>
          <a:ext cx="3272444" cy="966967"/>
        </p:xfrm>
        <a:graphic>
          <a:graphicData uri="http://schemas.openxmlformats.org/presentationml/2006/ole">
            <mc:AlternateContent xmlns:mc="http://schemas.openxmlformats.org/markup-compatibility/2006">
              <mc:Choice xmlns:v="urn:schemas-microsoft-com:vml" Requires="v">
                <p:oleObj spid="_x0000_s180098" r:id="rId25" imgW="35052000" imgH="10363200" progId="Equation.3">
                  <p:embed/>
                </p:oleObj>
              </mc:Choice>
              <mc:Fallback>
                <p:oleObj r:id="rId25" imgW="35052000" imgH="10363200" progId="Equation.3">
                  <p:embed/>
                  <p:pic>
                    <p:nvPicPr>
                      <p:cNvPr id="0" name="图片 3202" descr="image944"/>
                      <p:cNvPicPr/>
                      <p:nvPr/>
                    </p:nvPicPr>
                    <p:blipFill>
                      <a:blip r:embed="rId26"/>
                      <a:stretch>
                        <a:fillRect/>
                      </a:stretch>
                    </p:blipFill>
                    <p:spPr>
                      <a:xfrm>
                        <a:off x="6323690" y="3397879"/>
                        <a:ext cx="3272444" cy="966967"/>
                      </a:xfrm>
                      <a:prstGeom prst="rect">
                        <a:avLst/>
                      </a:prstGeom>
                      <a:noFill/>
                      <a:ln w="38100">
                        <a:noFill/>
                      </a:ln>
                    </p:spPr>
                  </p:pic>
                </p:oleObj>
              </mc:Fallback>
            </mc:AlternateContent>
          </a:graphicData>
        </a:graphic>
      </p:graphicFrame>
      <p:graphicFrame>
        <p:nvGraphicFramePr>
          <p:cNvPr id="2" name="对象 1"/>
          <p:cNvGraphicFramePr/>
          <p:nvPr/>
        </p:nvGraphicFramePr>
        <p:xfrm>
          <a:off x="9150350" y="535305"/>
          <a:ext cx="1153795" cy="839470"/>
        </p:xfrm>
        <a:graphic>
          <a:graphicData uri="http://schemas.openxmlformats.org/presentationml/2006/ole">
            <mc:AlternateContent xmlns:mc="http://schemas.openxmlformats.org/markup-compatibility/2006">
              <mc:Choice xmlns:v="urn:schemas-microsoft-com:vml" Requires="v">
                <p:oleObj spid="_x0000_s180099" r:id="rId27" imgW="24384000" imgH="14935200" progId="Equation.3">
                  <p:embed/>
                </p:oleObj>
              </mc:Choice>
              <mc:Fallback>
                <p:oleObj r:id="rId27" imgW="24384000" imgH="14935200" progId="Equation.3">
                  <p:embed/>
                  <p:pic>
                    <p:nvPicPr>
                      <p:cNvPr id="0" name="图片 2" descr="image945"/>
                      <p:cNvPicPr/>
                      <p:nvPr/>
                    </p:nvPicPr>
                    <p:blipFill>
                      <a:blip r:embed="rId28"/>
                      <a:stretch>
                        <a:fillRect/>
                      </a:stretch>
                    </p:blipFill>
                    <p:spPr>
                      <a:xfrm>
                        <a:off x="9150350" y="535305"/>
                        <a:ext cx="1153795" cy="839470"/>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ChangeArrowheads="1"/>
          </p:cNvSpPr>
          <p:nvPr/>
        </p:nvSpPr>
        <p:spPr bwMode="auto">
          <a:xfrm>
            <a:off x="688531" y="646874"/>
            <a:ext cx="4789988" cy="694688"/>
          </a:xfrm>
          <a:prstGeom prst="rect">
            <a:avLst/>
          </a:prstGeom>
          <a:noFill/>
          <a:ln w="9525">
            <a:noFill/>
            <a:miter lim="800000"/>
          </a:ln>
          <a:effectLst>
            <a:outerShdw dist="35921" dir="2700000" algn="ctr" rotWithShape="0">
              <a:schemeClr val="bg2"/>
            </a:outerShdw>
          </a:effectLst>
        </p:spPr>
        <p:txBody>
          <a:bodyPr wrap="none" lIns="108850" tIns="54425" rIns="108850" bIns="54425" anchor="ctr">
            <a:spAutoFit/>
          </a:bodyPr>
          <a:lstStyle/>
          <a:p>
            <a:pPr algn="ctr"/>
            <a:r>
              <a:rPr kumimoji="1" lang="en-US" altLang="zh-CN" sz="3800" dirty="0">
                <a:solidFill>
                  <a:schemeClr val="hlink"/>
                </a:solidFill>
                <a:latin typeface="楷体_GB2312" panose="02010609030101010101" pitchFamily="49" charset="-122"/>
                <a:ea typeface="楷体_GB2312" panose="02010609030101010101" pitchFamily="49" charset="-122"/>
              </a:rPr>
              <a:t> </a:t>
            </a:r>
            <a:r>
              <a:rPr kumimoji="1" lang="en-US" altLang="zh-CN" sz="3200" dirty="0" smtClean="0">
                <a:solidFill>
                  <a:srgbClr val="FF0066"/>
                </a:solidFill>
                <a:latin typeface="楷体_GB2312" panose="02010609030101010101" pitchFamily="49" charset="-122"/>
                <a:ea typeface="楷体_GB2312" panose="02010609030101010101" pitchFamily="49" charset="-122"/>
              </a:rPr>
              <a:t>4.</a:t>
            </a:r>
            <a:r>
              <a:rPr kumimoji="1" lang="zh-CN" altLang="en-US" sz="3200" b="1" dirty="0" smtClean="0">
                <a:solidFill>
                  <a:srgbClr val="FF0066"/>
                </a:solidFill>
                <a:latin typeface="楷体_GB2312" panose="02010609030101010101" pitchFamily="49" charset="-122"/>
                <a:ea typeface="楷体_GB2312" panose="02010609030101010101" pitchFamily="49" charset="-122"/>
              </a:rPr>
              <a:t>区间估计 </a:t>
            </a:r>
            <a:r>
              <a:rPr kumimoji="1" lang="en-US" altLang="zh-CN" sz="3200" b="1" dirty="0" smtClean="0">
                <a:latin typeface="楷体_GB2312" panose="02010609030101010101" pitchFamily="49" charset="-122"/>
                <a:ea typeface="楷体_GB2312" panose="02010609030101010101" pitchFamily="49" charset="-122"/>
              </a:rPr>
              <a:t>(</a:t>
            </a:r>
            <a:r>
              <a:rPr kumimoji="1" lang="zh-CN" altLang="en-US" sz="3200" b="1" dirty="0" smtClean="0">
                <a:solidFill>
                  <a:srgbClr val="0000FF"/>
                </a:solidFill>
                <a:latin typeface="楷体_GB2312" panose="02010609030101010101" pitchFamily="49" charset="-122"/>
                <a:ea typeface="楷体_GB2312" panose="02010609030101010101" pitchFamily="49" charset="-122"/>
              </a:rPr>
              <a:t>置信区间</a:t>
            </a:r>
            <a:r>
              <a:rPr kumimoji="1" lang="en-US" altLang="zh-CN" sz="3200" b="1" dirty="0" smtClean="0">
                <a:latin typeface="楷体_GB2312" panose="02010609030101010101" pitchFamily="49" charset="-122"/>
                <a:ea typeface="楷体_GB2312" panose="02010609030101010101" pitchFamily="49" charset="-122"/>
              </a:rPr>
              <a:t>)</a:t>
            </a:r>
            <a:endParaRPr kumimoji="1" lang="zh-CN" altLang="en-US" sz="3200" b="1" dirty="0">
              <a:latin typeface="楷体_GB2312" panose="02010609030101010101" pitchFamily="49" charset="-122"/>
              <a:ea typeface="楷体_GB2312" panose="02010609030101010101" pitchFamily="49" charset="-122"/>
            </a:endParaRPr>
          </a:p>
        </p:txBody>
      </p:sp>
      <p:sp>
        <p:nvSpPr>
          <p:cNvPr id="274435" name="Rectangle 3"/>
          <p:cNvSpPr>
            <a:spLocks noChangeArrowheads="1"/>
          </p:cNvSpPr>
          <p:nvPr/>
        </p:nvSpPr>
        <p:spPr bwMode="auto">
          <a:xfrm>
            <a:off x="694606" y="1485578"/>
            <a:ext cx="11053910" cy="2450554"/>
          </a:xfrm>
          <a:prstGeom prst="rect">
            <a:avLst/>
          </a:prstGeom>
          <a:noFill/>
          <a:ln w="9525">
            <a:noFill/>
            <a:miter lim="800000"/>
          </a:ln>
          <a:effectLst/>
        </p:spPr>
        <p:txBody>
          <a:bodyPr lIns="108850" tIns="54425" rIns="108850" bIns="54425" anchor="ctr">
            <a:spAutoFit/>
          </a:bodyPr>
          <a:lstStyle/>
          <a:p>
            <a:pPr eaLnBrk="0" hangingPunct="0">
              <a:lnSpc>
                <a:spcPct val="130000"/>
              </a:lnSpc>
            </a:pPr>
            <a:r>
              <a:rPr kumimoji="1" lang="en-US" altLang="zh-CN" sz="3300" dirty="0"/>
              <a:t>    </a:t>
            </a:r>
            <a:r>
              <a:rPr kumimoji="1" lang="zh-CN" altLang="en-US" sz="2800" b="1" dirty="0" smtClean="0"/>
              <a:t>前面</a:t>
            </a:r>
            <a:r>
              <a:rPr kumimoji="1" lang="zh-CN" altLang="en-US" sz="2800" b="1" dirty="0"/>
              <a:t>，我们讨论了参数点估计</a:t>
            </a:r>
            <a:r>
              <a:rPr kumimoji="1" lang="en-US" altLang="zh-CN" sz="2800" b="1" dirty="0"/>
              <a:t>.   </a:t>
            </a:r>
            <a:r>
              <a:rPr kumimoji="1" lang="zh-CN" altLang="en-US" sz="2800" b="1" dirty="0"/>
              <a:t>它是用样本算得的一个值去估计未知参数</a:t>
            </a:r>
            <a:r>
              <a:rPr kumimoji="1" lang="en-US" altLang="zh-CN" sz="2800" b="1" dirty="0"/>
              <a:t>.   </a:t>
            </a:r>
            <a:r>
              <a:rPr kumimoji="1" lang="zh-CN" altLang="en-US" sz="2800" b="1" dirty="0"/>
              <a:t>但是，点估计值</a:t>
            </a:r>
            <a:r>
              <a:rPr kumimoji="1" lang="zh-CN" altLang="en-US" sz="2800" b="1" dirty="0" smtClean="0"/>
              <a:t>仅仅是</a:t>
            </a:r>
            <a:r>
              <a:rPr kumimoji="1" lang="zh-CN" altLang="en-US" sz="2800" b="1" dirty="0"/>
              <a:t>未知参数的一个近似值，它没有反映出这个近似值的误差范围，使用起来把握不大</a:t>
            </a:r>
            <a:r>
              <a:rPr kumimoji="1" lang="en-US" altLang="zh-CN" sz="2800" b="1" dirty="0"/>
              <a:t>.   </a:t>
            </a:r>
            <a:r>
              <a:rPr kumimoji="1" lang="zh-CN" altLang="en-US" sz="2800" b="1" dirty="0"/>
              <a:t>区间估计正好弥补了点估计的这个缺陷 </a:t>
            </a:r>
            <a:r>
              <a:rPr kumimoji="1" lang="en-US" altLang="zh-CN" sz="2800" b="1" dirty="0"/>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0"/>
                                  </p:stCondLst>
                                  <p:childTnLst>
                                    <p:set>
                                      <p:cBhvr>
                                        <p:cTn id="6" dur="1" fill="hold">
                                          <p:stCondLst>
                                            <p:cond delay="0"/>
                                          </p:stCondLst>
                                        </p:cTn>
                                        <p:tgtEl>
                                          <p:spTgt spid="274434"/>
                                        </p:tgtEl>
                                        <p:attrNameLst>
                                          <p:attrName>style.visibility</p:attrName>
                                        </p:attrNameLst>
                                      </p:cBhvr>
                                      <p:to>
                                        <p:strVal val="visible"/>
                                      </p:to>
                                    </p:set>
                                    <p:anim calcmode="lin" valueType="num">
                                      <p:cBhvr>
                                        <p:cTn id="7" dur="500" fill="hold"/>
                                        <p:tgtEl>
                                          <p:spTgt spid="274434"/>
                                        </p:tgtEl>
                                        <p:attrNameLst>
                                          <p:attrName>ppt_w</p:attrName>
                                        </p:attrNameLst>
                                      </p:cBhvr>
                                      <p:tavLst>
                                        <p:tav tm="0">
                                          <p:val>
                                            <p:strVal val="2/3*#ppt_w"/>
                                          </p:val>
                                        </p:tav>
                                        <p:tav tm="100000">
                                          <p:val>
                                            <p:strVal val="#ppt_w"/>
                                          </p:val>
                                        </p:tav>
                                      </p:tavLst>
                                    </p:anim>
                                    <p:anim calcmode="lin" valueType="num">
                                      <p:cBhvr>
                                        <p:cTn id="8" dur="500" fill="hold"/>
                                        <p:tgtEl>
                                          <p:spTgt spid="274434"/>
                                        </p:tgtEl>
                                        <p:attrNameLst>
                                          <p:attrName>ppt_h</p:attrName>
                                        </p:attrNameLst>
                                      </p:cBhvr>
                                      <p:tavLst>
                                        <p:tav tm="0">
                                          <p:val>
                                            <p:strVal val="2/3*#ppt_h"/>
                                          </p:val>
                                        </p:tav>
                                        <p:tav tm="100000">
                                          <p:val>
                                            <p:strVal val="#ppt_h"/>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274435"/>
                                        </p:tgtEl>
                                        <p:attrNameLst>
                                          <p:attrName>style.visibility</p:attrName>
                                        </p:attrNameLst>
                                      </p:cBhvr>
                                      <p:to>
                                        <p:strVal val="visible"/>
                                      </p:to>
                                    </p:set>
                                    <p:animEffect transition="in" filter="barn(outVertical)">
                                      <p:cBhvr>
                                        <p:cTn id="12" dur="500"/>
                                        <p:tgtEl>
                                          <p:spTgt spid="274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4" grpId="0" autoUpdateAnimBg="0"/>
      <p:bldP spid="274435" grpId="0" autoUpdateAnimBg="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ChangeArrowheads="1"/>
          </p:cNvSpPr>
          <p:nvPr/>
        </p:nvSpPr>
        <p:spPr bwMode="auto">
          <a:xfrm>
            <a:off x="912165" y="393515"/>
            <a:ext cx="7966096" cy="602355"/>
          </a:xfrm>
          <a:prstGeom prst="rect">
            <a:avLst/>
          </a:prstGeom>
          <a:noFill/>
          <a:ln w="9525">
            <a:noFill/>
            <a:miter lim="800000"/>
          </a:ln>
          <a:effectLst/>
        </p:spPr>
        <p:txBody>
          <a:bodyPr lIns="108850" tIns="54425" rIns="108850" bIns="54425" anchor="ctr">
            <a:spAutoFit/>
          </a:bodyPr>
          <a:lstStyle/>
          <a:p>
            <a:r>
              <a:rPr kumimoji="1" lang="zh-CN" altLang="en-US" sz="3200" b="1" dirty="0" smtClean="0">
                <a:solidFill>
                  <a:srgbClr val="0000FF"/>
                </a:solidFill>
                <a:latin typeface="黑体" panose="02010609060101010101" pitchFamily="49" charset="-122"/>
                <a:ea typeface="黑体" panose="02010609060101010101" pitchFamily="49" charset="-122"/>
              </a:rPr>
              <a:t>（</a:t>
            </a:r>
            <a:r>
              <a:rPr kumimoji="1" lang="en-US" altLang="zh-CN" sz="3200" b="1" dirty="0" smtClean="0">
                <a:solidFill>
                  <a:srgbClr val="0000FF"/>
                </a:solidFill>
                <a:latin typeface="黑体" panose="02010609060101010101" pitchFamily="49" charset="-122"/>
                <a:ea typeface="黑体" panose="02010609060101010101" pitchFamily="49" charset="-122"/>
              </a:rPr>
              <a:t>1</a:t>
            </a:r>
            <a:r>
              <a:rPr kumimoji="1" lang="zh-CN" altLang="en-US" sz="3200" b="1" dirty="0" smtClean="0">
                <a:solidFill>
                  <a:srgbClr val="0000FF"/>
                </a:solidFill>
                <a:latin typeface="黑体" panose="02010609060101010101" pitchFamily="49" charset="-122"/>
                <a:ea typeface="黑体" panose="02010609060101010101" pitchFamily="49" charset="-122"/>
              </a:rPr>
              <a:t>）置信区间</a:t>
            </a:r>
            <a:r>
              <a:rPr kumimoji="1" lang="zh-CN" altLang="en-US" sz="3200" b="1" dirty="0">
                <a:solidFill>
                  <a:srgbClr val="0000FF"/>
                </a:solidFill>
                <a:latin typeface="黑体" panose="02010609060101010101" pitchFamily="49" charset="-122"/>
                <a:ea typeface="黑体" panose="02010609060101010101" pitchFamily="49" charset="-122"/>
              </a:rPr>
              <a:t>定义</a:t>
            </a:r>
          </a:p>
        </p:txBody>
      </p:sp>
      <p:grpSp>
        <p:nvGrpSpPr>
          <p:cNvPr id="2" name="Group 21"/>
          <p:cNvGrpSpPr/>
          <p:nvPr/>
        </p:nvGrpSpPr>
        <p:grpSpPr bwMode="auto">
          <a:xfrm>
            <a:off x="1348141" y="1052756"/>
            <a:ext cx="10795710" cy="4715968"/>
            <a:chOff x="637" y="663"/>
            <a:chExt cx="5101" cy="2970"/>
          </a:xfrm>
        </p:grpSpPr>
        <p:graphicFrame>
          <p:nvGraphicFramePr>
            <p:cNvPr id="278532" name="Object 4"/>
            <p:cNvGraphicFramePr>
              <a:graphicFrameLocks noChangeAspect="1"/>
            </p:cNvGraphicFramePr>
            <p:nvPr/>
          </p:nvGraphicFramePr>
          <p:xfrm>
            <a:off x="975" y="690"/>
            <a:ext cx="239" cy="299"/>
          </p:xfrm>
          <a:graphic>
            <a:graphicData uri="http://schemas.openxmlformats.org/presentationml/2006/ole">
              <mc:AlternateContent xmlns:mc="http://schemas.openxmlformats.org/markup-compatibility/2006">
                <mc:Choice xmlns:v="urn:schemas-microsoft-com:vml" Requires="v">
                  <p:oleObj spid="_x0000_s185071" name="公式" r:id="rId3" imgW="3352800" imgH="4267200" progId="Equation.3">
                    <p:embed/>
                  </p:oleObj>
                </mc:Choice>
                <mc:Fallback>
                  <p:oleObj name="公式" r:id="rId3" imgW="3352800" imgH="4267200" progId="Equation.3">
                    <p:embed/>
                    <p:pic>
                      <p:nvPicPr>
                        <p:cNvPr id="0" name="图片 184320"/>
                        <p:cNvPicPr>
                          <a:picLocks noChangeAspect="1"/>
                        </p:cNvPicPr>
                        <p:nvPr/>
                      </p:nvPicPr>
                      <p:blipFill>
                        <a:blip r:embed="rId4"/>
                        <a:stretch>
                          <a:fillRect/>
                        </a:stretch>
                      </p:blipFill>
                      <p:spPr>
                        <a:xfrm>
                          <a:off x="975" y="690"/>
                          <a:ext cx="239" cy="299"/>
                        </a:xfrm>
                        <a:prstGeom prst="rect">
                          <a:avLst/>
                        </a:prstGeom>
                        <a:noFill/>
                        <a:ln w="9525">
                          <a:noFill/>
                        </a:ln>
                      </p:spPr>
                    </p:pic>
                  </p:oleObj>
                </mc:Fallback>
              </mc:AlternateContent>
            </a:graphicData>
          </a:graphic>
        </p:graphicFrame>
        <p:sp>
          <p:nvSpPr>
            <p:cNvPr id="278533" name="Rectangle 5"/>
            <p:cNvSpPr>
              <a:spLocks noChangeArrowheads="1"/>
            </p:cNvSpPr>
            <p:nvPr/>
          </p:nvSpPr>
          <p:spPr bwMode="auto">
            <a:xfrm>
              <a:off x="649" y="2420"/>
              <a:ext cx="428" cy="330"/>
            </a:xfrm>
            <a:prstGeom prst="rect">
              <a:avLst/>
            </a:prstGeom>
            <a:noFill/>
            <a:ln w="9525">
              <a:noFill/>
              <a:miter lim="800000"/>
            </a:ln>
            <a:effectLst/>
          </p:spPr>
          <p:txBody>
            <a:bodyPr wrap="none" anchor="ctr">
              <a:spAutoFit/>
            </a:bodyPr>
            <a:lstStyle/>
            <a:p>
              <a:pPr algn="ctr"/>
              <a:r>
                <a:rPr kumimoji="1" lang="zh-CN" altLang="en-US" sz="2800" b="1" dirty="0"/>
                <a:t>满足</a:t>
              </a:r>
            </a:p>
          </p:txBody>
        </p:sp>
        <p:sp>
          <p:nvSpPr>
            <p:cNvPr id="278534" name="Rectangle 6"/>
            <p:cNvSpPr>
              <a:spLocks noChangeArrowheads="1"/>
            </p:cNvSpPr>
            <p:nvPr/>
          </p:nvSpPr>
          <p:spPr bwMode="auto">
            <a:xfrm>
              <a:off x="736" y="663"/>
              <a:ext cx="3648" cy="330"/>
            </a:xfrm>
            <a:prstGeom prst="rect">
              <a:avLst/>
            </a:prstGeom>
            <a:noFill/>
            <a:ln w="9525">
              <a:noFill/>
              <a:miter lim="800000"/>
            </a:ln>
            <a:effectLst/>
          </p:spPr>
          <p:txBody>
            <a:bodyPr anchor="ctr">
              <a:spAutoFit/>
            </a:bodyPr>
            <a:lstStyle/>
            <a:p>
              <a:r>
                <a:rPr kumimoji="1" lang="zh-CN" altLang="en-US" sz="2800" b="1" dirty="0"/>
                <a:t>设 </a:t>
              </a:r>
              <a:r>
                <a:rPr kumimoji="1" lang="zh-CN" altLang="en-US" sz="2800" b="1" dirty="0" smtClean="0"/>
                <a:t>      是 </a:t>
              </a:r>
              <a:r>
                <a:rPr kumimoji="1" lang="zh-CN" altLang="en-US" sz="2800" b="1" dirty="0"/>
                <a:t>一个待估参数，给定</a:t>
              </a:r>
            </a:p>
          </p:txBody>
        </p:sp>
        <p:graphicFrame>
          <p:nvGraphicFramePr>
            <p:cNvPr id="278535" name="Object 7"/>
            <p:cNvGraphicFramePr>
              <a:graphicFrameLocks noChangeAspect="1"/>
            </p:cNvGraphicFramePr>
            <p:nvPr/>
          </p:nvGraphicFramePr>
          <p:xfrm>
            <a:off x="2982" y="663"/>
            <a:ext cx="724" cy="338"/>
          </p:xfrm>
          <a:graphic>
            <a:graphicData uri="http://schemas.openxmlformats.org/presentationml/2006/ole">
              <mc:AlternateContent xmlns:mc="http://schemas.openxmlformats.org/markup-compatibility/2006">
                <mc:Choice xmlns:v="urn:schemas-microsoft-com:vml" Requires="v">
                  <p:oleObj spid="_x0000_s185072" name="公式" r:id="rId5" imgW="9753600" imgH="4572000" progId="Equation.3">
                    <p:embed/>
                  </p:oleObj>
                </mc:Choice>
                <mc:Fallback>
                  <p:oleObj name="公式" r:id="rId5" imgW="9753600" imgH="4572000" progId="Equation.3">
                    <p:embed/>
                    <p:pic>
                      <p:nvPicPr>
                        <p:cNvPr id="0" name="图片 184321"/>
                        <p:cNvPicPr>
                          <a:picLocks noChangeAspect="1"/>
                        </p:cNvPicPr>
                        <p:nvPr/>
                      </p:nvPicPr>
                      <p:blipFill>
                        <a:blip r:embed="rId6"/>
                        <a:stretch>
                          <a:fillRect/>
                        </a:stretch>
                      </p:blipFill>
                      <p:spPr>
                        <a:xfrm>
                          <a:off x="2982" y="663"/>
                          <a:ext cx="724" cy="338"/>
                        </a:xfrm>
                        <a:prstGeom prst="rect">
                          <a:avLst/>
                        </a:prstGeom>
                        <a:noFill/>
                        <a:ln w="9525">
                          <a:noFill/>
                        </a:ln>
                      </p:spPr>
                    </p:pic>
                  </p:oleObj>
                </mc:Fallback>
              </mc:AlternateContent>
            </a:graphicData>
          </a:graphic>
        </p:graphicFrame>
        <p:sp>
          <p:nvSpPr>
            <p:cNvPr id="278536" name="Rectangle 8"/>
            <p:cNvSpPr>
              <a:spLocks noChangeArrowheads="1"/>
            </p:cNvSpPr>
            <p:nvPr/>
          </p:nvSpPr>
          <p:spPr bwMode="auto">
            <a:xfrm>
              <a:off x="637" y="1053"/>
              <a:ext cx="2231" cy="378"/>
            </a:xfrm>
            <a:prstGeom prst="rect">
              <a:avLst/>
            </a:prstGeom>
            <a:noFill/>
            <a:ln w="9525">
              <a:noFill/>
              <a:miter lim="800000"/>
            </a:ln>
            <a:effectLst/>
          </p:spPr>
          <p:txBody>
            <a:bodyPr wrap="none" anchor="ctr">
              <a:spAutoFit/>
            </a:bodyPr>
            <a:lstStyle/>
            <a:p>
              <a:pPr algn="ctr"/>
              <a:r>
                <a:rPr kumimoji="1" lang="en-US" altLang="zh-CN" sz="3300" b="1" i="1" dirty="0"/>
                <a:t>X</a:t>
              </a:r>
              <a:r>
                <a:rPr kumimoji="1" lang="en-US" altLang="zh-CN" sz="3300" b="1" baseline="-25000" dirty="0"/>
                <a:t>1</a:t>
              </a:r>
              <a:r>
                <a:rPr kumimoji="1" lang="en-US" altLang="zh-CN" sz="3300" b="1" dirty="0"/>
                <a:t>,</a:t>
              </a:r>
              <a:r>
                <a:rPr kumimoji="1" lang="en-US" altLang="zh-CN" sz="3300" b="1" i="1" dirty="0"/>
                <a:t>X</a:t>
              </a:r>
              <a:r>
                <a:rPr kumimoji="1" lang="en-US" altLang="zh-CN" sz="3300" b="1" baseline="-25000" dirty="0"/>
                <a:t>2</a:t>
              </a:r>
              <a:r>
                <a:rPr kumimoji="1" lang="en-US" altLang="zh-CN" sz="3300" b="1" dirty="0"/>
                <a:t>,…</a:t>
              </a:r>
              <a:r>
                <a:rPr kumimoji="1" lang="en-US" altLang="zh-CN" sz="3300" b="1" i="1" dirty="0" err="1"/>
                <a:t>X</a:t>
              </a:r>
              <a:r>
                <a:rPr kumimoji="1" lang="en-US" altLang="zh-CN" sz="3300" b="1" i="1" baseline="-25000" dirty="0" err="1"/>
                <a:t>n</a:t>
              </a:r>
              <a:r>
                <a:rPr kumimoji="1" lang="zh-CN" altLang="en-US" sz="2800" b="1" dirty="0"/>
                <a:t>确定的两个统计量</a:t>
              </a:r>
            </a:p>
          </p:txBody>
        </p:sp>
        <p:sp>
          <p:nvSpPr>
            <p:cNvPr id="278537" name="Text Box 9"/>
            <p:cNvSpPr txBox="1">
              <a:spLocks noChangeArrowheads="1"/>
            </p:cNvSpPr>
            <p:nvPr/>
          </p:nvSpPr>
          <p:spPr bwMode="auto">
            <a:xfrm>
              <a:off x="658" y="2896"/>
              <a:ext cx="5080" cy="737"/>
            </a:xfrm>
            <a:prstGeom prst="rect">
              <a:avLst/>
            </a:prstGeom>
            <a:noFill/>
            <a:ln w="9525">
              <a:noFill/>
              <a:miter lim="800000"/>
            </a:ln>
            <a:effectLst/>
          </p:spPr>
          <p:txBody>
            <a:bodyPr>
              <a:spAutoFit/>
            </a:bodyPr>
            <a:lstStyle/>
            <a:p>
              <a:pPr>
                <a:spcBef>
                  <a:spcPct val="50000"/>
                </a:spcBef>
              </a:pPr>
              <a:r>
                <a:rPr kumimoji="1" lang="zh-CN" altLang="en-US" sz="2800" b="1" dirty="0"/>
                <a:t>则称区间          </a:t>
              </a:r>
              <a:r>
                <a:rPr kumimoji="1" lang="zh-CN" altLang="en-US" sz="2800" b="1" dirty="0" smtClean="0"/>
                <a:t>    </a:t>
              </a:r>
              <a:r>
                <a:rPr kumimoji="1" lang="zh-CN" altLang="en-US" sz="2800" b="1" dirty="0">
                  <a:solidFill>
                    <a:srgbClr val="0000FF"/>
                  </a:solidFill>
                </a:rPr>
                <a:t>是   </a:t>
              </a:r>
              <a:r>
                <a:rPr kumimoji="1" lang="zh-CN" altLang="en-US" sz="2800" b="1" dirty="0" smtClean="0">
                  <a:solidFill>
                    <a:srgbClr val="0000FF"/>
                  </a:solidFill>
                </a:rPr>
                <a:t>   </a:t>
              </a:r>
              <a:r>
                <a:rPr kumimoji="1" lang="zh-CN" altLang="en-US" sz="2800" b="1" dirty="0">
                  <a:solidFill>
                    <a:srgbClr val="0000FF"/>
                  </a:solidFill>
                </a:rPr>
                <a:t>的置信水平（置信度 </a:t>
              </a:r>
              <a:r>
                <a:rPr kumimoji="1" lang="en-US" altLang="zh-CN" sz="2800" b="1" dirty="0">
                  <a:solidFill>
                    <a:srgbClr val="0000FF"/>
                  </a:solidFill>
                </a:rPr>
                <a:t>)</a:t>
              </a:r>
              <a:r>
                <a:rPr kumimoji="1" lang="zh-CN" altLang="en-US" sz="2800" b="1" dirty="0">
                  <a:solidFill>
                    <a:srgbClr val="0000FF"/>
                  </a:solidFill>
                </a:rPr>
                <a:t>为</a:t>
              </a:r>
              <a:r>
                <a:rPr kumimoji="1" lang="zh-CN" altLang="en-US" sz="2800" b="1" dirty="0">
                  <a:solidFill>
                    <a:schemeClr val="accent1"/>
                  </a:solidFill>
                </a:rPr>
                <a:t>          </a:t>
              </a:r>
            </a:p>
            <a:p>
              <a:pPr>
                <a:spcBef>
                  <a:spcPct val="50000"/>
                </a:spcBef>
              </a:pPr>
              <a:r>
                <a:rPr kumimoji="1" lang="zh-CN" altLang="en-US" sz="2800" b="1" dirty="0"/>
                <a:t>的</a:t>
              </a:r>
              <a:r>
                <a:rPr kumimoji="1" lang="zh-CN" altLang="en-US" sz="2800" b="1" dirty="0">
                  <a:solidFill>
                    <a:srgbClr val="0000FF"/>
                  </a:solidFill>
                </a:rPr>
                <a:t>置信区间</a:t>
              </a:r>
              <a:r>
                <a:rPr kumimoji="1" lang="en-US" altLang="zh-CN" sz="2800" b="1" dirty="0"/>
                <a:t>.</a:t>
              </a:r>
            </a:p>
          </p:txBody>
        </p:sp>
        <p:graphicFrame>
          <p:nvGraphicFramePr>
            <p:cNvPr id="278538" name="Object 10"/>
            <p:cNvGraphicFramePr>
              <a:graphicFrameLocks noChangeAspect="1"/>
            </p:cNvGraphicFramePr>
            <p:nvPr/>
          </p:nvGraphicFramePr>
          <p:xfrm>
            <a:off x="2097" y="2931"/>
            <a:ext cx="214" cy="268"/>
          </p:xfrm>
          <a:graphic>
            <a:graphicData uri="http://schemas.openxmlformats.org/presentationml/2006/ole">
              <mc:AlternateContent xmlns:mc="http://schemas.openxmlformats.org/markup-compatibility/2006">
                <mc:Choice xmlns:v="urn:schemas-microsoft-com:vml" Requires="v">
                  <p:oleObj spid="_x0000_s185073" name="公式" r:id="rId7" imgW="3352800" imgH="4267200" progId="Equation.3">
                    <p:embed/>
                  </p:oleObj>
                </mc:Choice>
                <mc:Fallback>
                  <p:oleObj name="公式" r:id="rId7" imgW="3352800" imgH="4267200" progId="Equation.3">
                    <p:embed/>
                    <p:pic>
                      <p:nvPicPr>
                        <p:cNvPr id="0" name="图片 184322"/>
                        <p:cNvPicPr>
                          <a:picLocks noChangeAspect="1"/>
                        </p:cNvPicPr>
                        <p:nvPr/>
                      </p:nvPicPr>
                      <p:blipFill>
                        <a:blip r:embed="rId4"/>
                        <a:stretch>
                          <a:fillRect/>
                        </a:stretch>
                      </p:blipFill>
                      <p:spPr>
                        <a:xfrm>
                          <a:off x="2097" y="2931"/>
                          <a:ext cx="214" cy="268"/>
                        </a:xfrm>
                        <a:prstGeom prst="rect">
                          <a:avLst/>
                        </a:prstGeom>
                        <a:noFill/>
                        <a:ln w="9525">
                          <a:noFill/>
                        </a:ln>
                      </p:spPr>
                    </p:pic>
                  </p:oleObj>
                </mc:Fallback>
              </mc:AlternateContent>
            </a:graphicData>
          </a:graphic>
        </p:graphicFrame>
        <p:graphicFrame>
          <p:nvGraphicFramePr>
            <p:cNvPr id="278539" name="Object 11"/>
            <p:cNvGraphicFramePr>
              <a:graphicFrameLocks noChangeAspect="1"/>
            </p:cNvGraphicFramePr>
            <p:nvPr/>
          </p:nvGraphicFramePr>
          <p:xfrm>
            <a:off x="4139" y="2931"/>
            <a:ext cx="544" cy="278"/>
          </p:xfrm>
          <a:graphic>
            <a:graphicData uri="http://schemas.openxmlformats.org/presentationml/2006/ole">
              <mc:AlternateContent xmlns:mc="http://schemas.openxmlformats.org/markup-compatibility/2006">
                <mc:Choice xmlns:v="urn:schemas-microsoft-com:vml" Requires="v">
                  <p:oleObj spid="_x0000_s185074" name="公式" r:id="rId8" imgW="8229600" imgH="4267200" progId="Equation.3">
                    <p:embed/>
                  </p:oleObj>
                </mc:Choice>
                <mc:Fallback>
                  <p:oleObj name="公式" r:id="rId8" imgW="8229600" imgH="4267200" progId="Equation.3">
                    <p:embed/>
                    <p:pic>
                      <p:nvPicPr>
                        <p:cNvPr id="0" name="图片 184323"/>
                        <p:cNvPicPr>
                          <a:picLocks noChangeAspect="1"/>
                        </p:cNvPicPr>
                        <p:nvPr/>
                      </p:nvPicPr>
                      <p:blipFill>
                        <a:blip r:embed="rId9"/>
                        <a:stretch>
                          <a:fillRect/>
                        </a:stretch>
                      </p:blipFill>
                      <p:spPr>
                        <a:xfrm>
                          <a:off x="4139" y="2931"/>
                          <a:ext cx="544" cy="278"/>
                        </a:xfrm>
                        <a:prstGeom prst="rect">
                          <a:avLst/>
                        </a:prstGeom>
                        <a:noFill/>
                        <a:ln w="9525">
                          <a:noFill/>
                        </a:ln>
                      </p:spPr>
                    </p:pic>
                  </p:oleObj>
                </mc:Fallback>
              </mc:AlternateContent>
            </a:graphicData>
          </a:graphic>
        </p:graphicFrame>
        <p:sp>
          <p:nvSpPr>
            <p:cNvPr id="278540" name="Rectangle 12"/>
            <p:cNvSpPr>
              <a:spLocks noChangeArrowheads="1"/>
            </p:cNvSpPr>
            <p:nvPr/>
          </p:nvSpPr>
          <p:spPr bwMode="auto">
            <a:xfrm>
              <a:off x="1655" y="3294"/>
              <a:ext cx="2960" cy="330"/>
            </a:xfrm>
            <a:prstGeom prst="rect">
              <a:avLst/>
            </a:prstGeom>
            <a:noFill/>
            <a:ln w="9525">
              <a:noFill/>
              <a:miter lim="800000"/>
            </a:ln>
            <a:effectLst/>
          </p:spPr>
          <p:txBody>
            <a:bodyPr wrap="square" anchor="ctr">
              <a:spAutoFit/>
            </a:bodyPr>
            <a:lstStyle/>
            <a:p>
              <a:pPr algn="ctr"/>
              <a:r>
                <a:rPr kumimoji="1" lang="zh-CN" altLang="en-US" sz="2800" b="1" dirty="0"/>
                <a:t>和   </a:t>
              </a:r>
              <a:r>
                <a:rPr kumimoji="1" lang="zh-CN" altLang="en-US" sz="2800" b="1" dirty="0" smtClean="0"/>
                <a:t>  分别</a:t>
              </a:r>
              <a:r>
                <a:rPr kumimoji="1" lang="zh-CN" altLang="en-US" sz="2800" b="1" dirty="0"/>
                <a:t>称为</a:t>
              </a:r>
              <a:r>
                <a:rPr kumimoji="1" lang="zh-CN" altLang="en-US" sz="2800" b="1" dirty="0">
                  <a:solidFill>
                    <a:srgbClr val="0000FF"/>
                  </a:solidFill>
                </a:rPr>
                <a:t>置信下限</a:t>
              </a:r>
              <a:r>
                <a:rPr kumimoji="1" lang="zh-CN" altLang="en-US" sz="2800" b="1" dirty="0"/>
                <a:t>和</a:t>
              </a:r>
              <a:r>
                <a:rPr kumimoji="1" lang="zh-CN" altLang="en-US" sz="2800" b="1" dirty="0">
                  <a:solidFill>
                    <a:srgbClr val="0000FF"/>
                  </a:solidFill>
                </a:rPr>
                <a:t>置信上限</a:t>
              </a:r>
              <a:r>
                <a:rPr kumimoji="1" lang="en-US" altLang="zh-CN" sz="2800" b="1" dirty="0"/>
                <a:t>. </a:t>
              </a:r>
            </a:p>
          </p:txBody>
        </p:sp>
        <p:sp>
          <p:nvSpPr>
            <p:cNvPr id="278541" name="Rectangle 13"/>
            <p:cNvSpPr>
              <a:spLocks noChangeArrowheads="1"/>
            </p:cNvSpPr>
            <p:nvPr/>
          </p:nvSpPr>
          <p:spPr bwMode="auto">
            <a:xfrm>
              <a:off x="3765" y="663"/>
              <a:ext cx="769" cy="330"/>
            </a:xfrm>
            <a:prstGeom prst="rect">
              <a:avLst/>
            </a:prstGeom>
            <a:noFill/>
            <a:ln w="9525">
              <a:noFill/>
              <a:miter lim="800000"/>
            </a:ln>
            <a:effectLst/>
          </p:spPr>
          <p:txBody>
            <a:bodyPr wrap="none">
              <a:spAutoFit/>
            </a:bodyPr>
            <a:lstStyle/>
            <a:p>
              <a:pPr eaLnBrk="0" hangingPunct="0"/>
              <a:r>
                <a:rPr kumimoji="1" lang="zh-CN" altLang="en-US" sz="2800" b="1" dirty="0"/>
                <a:t>若由样本</a:t>
              </a:r>
            </a:p>
          </p:txBody>
        </p:sp>
        <p:graphicFrame>
          <p:nvGraphicFramePr>
            <p:cNvPr id="278542" name="Object 14"/>
            <p:cNvGraphicFramePr>
              <a:graphicFrameLocks noChangeAspect="1"/>
            </p:cNvGraphicFramePr>
            <p:nvPr>
              <p:extLst>
                <p:ext uri="{D42A27DB-BD31-4B8C-83A1-F6EECF244321}">
                  <p14:modId xmlns:p14="http://schemas.microsoft.com/office/powerpoint/2010/main" val="1151925013"/>
                </p:ext>
              </p:extLst>
            </p:nvPr>
          </p:nvGraphicFramePr>
          <p:xfrm>
            <a:off x="1205" y="2331"/>
            <a:ext cx="2711" cy="476"/>
          </p:xfrm>
          <a:graphic>
            <a:graphicData uri="http://schemas.openxmlformats.org/presentationml/2006/ole">
              <mc:AlternateContent xmlns:mc="http://schemas.openxmlformats.org/markup-compatibility/2006">
                <mc:Choice xmlns:v="urn:schemas-microsoft-com:vml" Requires="v">
                  <p:oleObj spid="_x0000_s185075" name="Equation" r:id="rId10" imgW="3022560" imgH="482400" progId="Equation.DSMT4">
                    <p:embed/>
                  </p:oleObj>
                </mc:Choice>
                <mc:Fallback>
                  <p:oleObj name="Equation" r:id="rId10" imgW="3022560" imgH="482400" progId="Equation.DSMT4">
                    <p:embed/>
                    <p:pic>
                      <p:nvPicPr>
                        <p:cNvPr id="0" name="图片 184324"/>
                        <p:cNvPicPr>
                          <a:picLocks noChangeAspect="1"/>
                        </p:cNvPicPr>
                        <p:nvPr/>
                      </p:nvPicPr>
                      <p:blipFill>
                        <a:blip r:embed="rId11"/>
                        <a:stretch>
                          <a:fillRect/>
                        </a:stretch>
                      </p:blipFill>
                      <p:spPr>
                        <a:xfrm>
                          <a:off x="1205" y="2331"/>
                          <a:ext cx="2711" cy="476"/>
                        </a:xfrm>
                        <a:prstGeom prst="rect">
                          <a:avLst/>
                        </a:prstGeom>
                        <a:solidFill>
                          <a:srgbClr val="E7E6E6"/>
                        </a:solidFill>
                        <a:ln w="9525">
                          <a:noFill/>
                        </a:ln>
                      </p:spPr>
                    </p:pic>
                  </p:oleObj>
                </mc:Fallback>
              </mc:AlternateContent>
            </a:graphicData>
          </a:graphic>
        </p:graphicFrame>
        <p:graphicFrame>
          <p:nvGraphicFramePr>
            <p:cNvPr id="278543" name="Object 15"/>
            <p:cNvGraphicFramePr>
              <a:graphicFrameLocks noChangeAspect="1"/>
            </p:cNvGraphicFramePr>
            <p:nvPr>
              <p:extLst>
                <p:ext uri="{D42A27DB-BD31-4B8C-83A1-F6EECF244321}">
                  <p14:modId xmlns:p14="http://schemas.microsoft.com/office/powerpoint/2010/main" val="2712693145"/>
                </p:ext>
              </p:extLst>
            </p:nvPr>
          </p:nvGraphicFramePr>
          <p:xfrm>
            <a:off x="1233" y="1570"/>
            <a:ext cx="2654" cy="264"/>
          </p:xfrm>
          <a:graphic>
            <a:graphicData uri="http://schemas.openxmlformats.org/presentationml/2006/ole">
              <mc:AlternateContent xmlns:mc="http://schemas.openxmlformats.org/markup-compatibility/2006">
                <mc:Choice xmlns:v="urn:schemas-microsoft-com:vml" Requires="v">
                  <p:oleObj spid="_x0000_s185076" name="Equation" r:id="rId12" imgW="3047760" imgH="431640" progId="Equation.DSMT4">
                    <p:embed/>
                  </p:oleObj>
                </mc:Choice>
                <mc:Fallback>
                  <p:oleObj name="Equation" r:id="rId12" imgW="3047760" imgH="431640" progId="Equation.DSMT4">
                    <p:embed/>
                    <p:pic>
                      <p:nvPicPr>
                        <p:cNvPr id="0" name="图片 184325"/>
                        <p:cNvPicPr>
                          <a:picLocks noChangeAspect="1"/>
                        </p:cNvPicPr>
                        <p:nvPr/>
                      </p:nvPicPr>
                      <p:blipFill>
                        <a:blip r:embed="rId13"/>
                        <a:stretch>
                          <a:fillRect/>
                        </a:stretch>
                      </p:blipFill>
                      <p:spPr>
                        <a:xfrm>
                          <a:off x="1233" y="1570"/>
                          <a:ext cx="2654" cy="264"/>
                        </a:xfrm>
                        <a:prstGeom prst="rect">
                          <a:avLst/>
                        </a:prstGeom>
                        <a:noFill/>
                        <a:ln w="9525">
                          <a:noFill/>
                        </a:ln>
                      </p:spPr>
                    </p:pic>
                  </p:oleObj>
                </mc:Fallback>
              </mc:AlternateContent>
            </a:graphicData>
          </a:graphic>
        </p:graphicFrame>
        <p:graphicFrame>
          <p:nvGraphicFramePr>
            <p:cNvPr id="278544" name="Object 16"/>
            <p:cNvGraphicFramePr>
              <a:graphicFrameLocks noChangeAspect="1"/>
            </p:cNvGraphicFramePr>
            <p:nvPr>
              <p:extLst>
                <p:ext uri="{D42A27DB-BD31-4B8C-83A1-F6EECF244321}">
                  <p14:modId xmlns:p14="http://schemas.microsoft.com/office/powerpoint/2010/main" val="3936431976"/>
                </p:ext>
              </p:extLst>
            </p:nvPr>
          </p:nvGraphicFramePr>
          <p:xfrm>
            <a:off x="1281" y="1933"/>
            <a:ext cx="2314" cy="282"/>
          </p:xfrm>
          <a:graphic>
            <a:graphicData uri="http://schemas.openxmlformats.org/presentationml/2006/ole">
              <mc:AlternateContent xmlns:mc="http://schemas.openxmlformats.org/markup-compatibility/2006">
                <mc:Choice xmlns:v="urn:schemas-microsoft-com:vml" Requires="v">
                  <p:oleObj spid="_x0000_s185077" name="Equation" r:id="rId14" imgW="3047760" imgH="495000" progId="Equation.DSMT4">
                    <p:embed/>
                  </p:oleObj>
                </mc:Choice>
                <mc:Fallback>
                  <p:oleObj name="Equation" r:id="rId14" imgW="3047760" imgH="495000" progId="Equation.DSMT4">
                    <p:embed/>
                    <p:pic>
                      <p:nvPicPr>
                        <p:cNvPr id="0" name="图片 184326"/>
                        <p:cNvPicPr>
                          <a:picLocks noChangeAspect="1"/>
                        </p:cNvPicPr>
                        <p:nvPr/>
                      </p:nvPicPr>
                      <p:blipFill>
                        <a:blip r:embed="rId15"/>
                        <a:stretch>
                          <a:fillRect/>
                        </a:stretch>
                      </p:blipFill>
                      <p:spPr>
                        <a:xfrm>
                          <a:off x="1281" y="1933"/>
                          <a:ext cx="2314" cy="282"/>
                        </a:xfrm>
                        <a:prstGeom prst="rect">
                          <a:avLst/>
                        </a:prstGeom>
                        <a:noFill/>
                        <a:ln w="9525">
                          <a:noFill/>
                        </a:ln>
                      </p:spPr>
                    </p:pic>
                  </p:oleObj>
                </mc:Fallback>
              </mc:AlternateContent>
            </a:graphicData>
          </a:graphic>
        </p:graphicFrame>
        <p:graphicFrame>
          <p:nvGraphicFramePr>
            <p:cNvPr id="278545" name="Object 17"/>
            <p:cNvGraphicFramePr>
              <a:graphicFrameLocks noChangeAspect="1"/>
            </p:cNvGraphicFramePr>
            <p:nvPr>
              <p:extLst>
                <p:ext uri="{D42A27DB-BD31-4B8C-83A1-F6EECF244321}">
                  <p14:modId xmlns:p14="http://schemas.microsoft.com/office/powerpoint/2010/main" val="1359801438"/>
                </p:ext>
              </p:extLst>
            </p:nvPr>
          </p:nvGraphicFramePr>
          <p:xfrm>
            <a:off x="3697" y="1888"/>
            <a:ext cx="648" cy="304"/>
          </p:xfrm>
          <a:graphic>
            <a:graphicData uri="http://schemas.openxmlformats.org/presentationml/2006/ole">
              <mc:AlternateContent xmlns:mc="http://schemas.openxmlformats.org/markup-compatibility/2006">
                <mc:Choice xmlns:v="urn:schemas-microsoft-com:vml" Requires="v">
                  <p:oleObj spid="_x0000_s185078" name="Equation" r:id="rId16" imgW="24688800" imgH="11582400" progId="Equation.DSMT4">
                    <p:embed/>
                  </p:oleObj>
                </mc:Choice>
                <mc:Fallback>
                  <p:oleObj name="Equation" r:id="rId16" imgW="24688800" imgH="11582400" progId="Equation.DSMT4">
                    <p:embed/>
                    <p:pic>
                      <p:nvPicPr>
                        <p:cNvPr id="0" name="图片 184327"/>
                        <p:cNvPicPr>
                          <a:picLocks noChangeAspect="1"/>
                        </p:cNvPicPr>
                        <p:nvPr/>
                      </p:nvPicPr>
                      <p:blipFill>
                        <a:blip r:embed="rId17"/>
                        <a:stretch>
                          <a:fillRect/>
                        </a:stretch>
                      </p:blipFill>
                      <p:spPr>
                        <a:xfrm>
                          <a:off x="3697" y="1888"/>
                          <a:ext cx="648" cy="304"/>
                        </a:xfrm>
                        <a:prstGeom prst="rect">
                          <a:avLst/>
                        </a:prstGeom>
                        <a:noFill/>
                        <a:ln w="9525">
                          <a:noFill/>
                        </a:ln>
                      </p:spPr>
                    </p:pic>
                  </p:oleObj>
                </mc:Fallback>
              </mc:AlternateContent>
            </a:graphicData>
          </a:graphic>
        </p:graphicFrame>
        <p:graphicFrame>
          <p:nvGraphicFramePr>
            <p:cNvPr id="278546" name="Object 18"/>
            <p:cNvGraphicFramePr>
              <a:graphicFrameLocks noChangeAspect="1"/>
            </p:cNvGraphicFramePr>
            <p:nvPr/>
          </p:nvGraphicFramePr>
          <p:xfrm>
            <a:off x="1655" y="3339"/>
            <a:ext cx="144" cy="256"/>
          </p:xfrm>
          <a:graphic>
            <a:graphicData uri="http://schemas.openxmlformats.org/presentationml/2006/ole">
              <mc:AlternateContent xmlns:mc="http://schemas.openxmlformats.org/markup-compatibility/2006">
                <mc:Choice xmlns:v="urn:schemas-microsoft-com:vml" Requires="v">
                  <p:oleObj spid="_x0000_s185079" name="Equation" r:id="rId18" imgW="5486400" imgH="9753600" progId="Equation.DSMT4">
                    <p:embed/>
                  </p:oleObj>
                </mc:Choice>
                <mc:Fallback>
                  <p:oleObj name="Equation" r:id="rId18" imgW="5486400" imgH="9753600" progId="Equation.DSMT4">
                    <p:embed/>
                    <p:pic>
                      <p:nvPicPr>
                        <p:cNvPr id="0" name="图片 184328"/>
                        <p:cNvPicPr>
                          <a:picLocks noChangeAspect="1"/>
                        </p:cNvPicPr>
                        <p:nvPr/>
                      </p:nvPicPr>
                      <p:blipFill>
                        <a:blip r:embed="rId19"/>
                        <a:stretch>
                          <a:fillRect/>
                        </a:stretch>
                      </p:blipFill>
                      <p:spPr>
                        <a:xfrm>
                          <a:off x="1655" y="3339"/>
                          <a:ext cx="144" cy="256"/>
                        </a:xfrm>
                        <a:prstGeom prst="rect">
                          <a:avLst/>
                        </a:prstGeom>
                        <a:noFill/>
                        <a:ln w="9525">
                          <a:noFill/>
                        </a:ln>
                      </p:spPr>
                    </p:pic>
                  </p:oleObj>
                </mc:Fallback>
              </mc:AlternateContent>
            </a:graphicData>
          </a:graphic>
        </p:graphicFrame>
        <p:graphicFrame>
          <p:nvGraphicFramePr>
            <p:cNvPr id="278547" name="Object 19"/>
            <p:cNvGraphicFramePr>
              <a:graphicFrameLocks noChangeAspect="1"/>
            </p:cNvGraphicFramePr>
            <p:nvPr/>
          </p:nvGraphicFramePr>
          <p:xfrm>
            <a:off x="2029" y="3339"/>
            <a:ext cx="144" cy="256"/>
          </p:xfrm>
          <a:graphic>
            <a:graphicData uri="http://schemas.openxmlformats.org/presentationml/2006/ole">
              <mc:AlternateContent xmlns:mc="http://schemas.openxmlformats.org/markup-compatibility/2006">
                <mc:Choice xmlns:v="urn:schemas-microsoft-com:vml" Requires="v">
                  <p:oleObj spid="_x0000_s185080" name="Equation" r:id="rId20" imgW="5486400" imgH="9753600" progId="Equation.DSMT4">
                    <p:embed/>
                  </p:oleObj>
                </mc:Choice>
                <mc:Fallback>
                  <p:oleObj name="Equation" r:id="rId20" imgW="5486400" imgH="9753600" progId="Equation.DSMT4">
                    <p:embed/>
                    <p:pic>
                      <p:nvPicPr>
                        <p:cNvPr id="0" name="图片 184329"/>
                        <p:cNvPicPr>
                          <a:picLocks noChangeAspect="1"/>
                        </p:cNvPicPr>
                        <p:nvPr/>
                      </p:nvPicPr>
                      <p:blipFill>
                        <a:blip r:embed="rId21"/>
                        <a:stretch>
                          <a:fillRect/>
                        </a:stretch>
                      </p:blipFill>
                      <p:spPr>
                        <a:xfrm>
                          <a:off x="2029" y="3339"/>
                          <a:ext cx="144" cy="256"/>
                        </a:xfrm>
                        <a:prstGeom prst="rect">
                          <a:avLst/>
                        </a:prstGeom>
                        <a:noFill/>
                        <a:ln w="9525">
                          <a:noFill/>
                        </a:ln>
                      </p:spPr>
                    </p:pic>
                  </p:oleObj>
                </mc:Fallback>
              </mc:AlternateContent>
            </a:graphicData>
          </a:graphic>
        </p:graphicFrame>
        <p:graphicFrame>
          <p:nvGraphicFramePr>
            <p:cNvPr id="278548" name="Object 20"/>
            <p:cNvGraphicFramePr>
              <a:graphicFrameLocks noChangeAspect="1"/>
            </p:cNvGraphicFramePr>
            <p:nvPr/>
          </p:nvGraphicFramePr>
          <p:xfrm>
            <a:off x="1383" y="2886"/>
            <a:ext cx="544" cy="304"/>
          </p:xfrm>
          <a:graphic>
            <a:graphicData uri="http://schemas.openxmlformats.org/presentationml/2006/ole">
              <mc:AlternateContent xmlns:mc="http://schemas.openxmlformats.org/markup-compatibility/2006">
                <mc:Choice xmlns:v="urn:schemas-microsoft-com:vml" Requires="v">
                  <p:oleObj spid="_x0000_s185081" name="Equation" r:id="rId22" imgW="20726400" imgH="11582400" progId="Equation.DSMT4">
                    <p:embed/>
                  </p:oleObj>
                </mc:Choice>
                <mc:Fallback>
                  <p:oleObj name="Equation" r:id="rId22" imgW="20726400" imgH="11582400" progId="Equation.DSMT4">
                    <p:embed/>
                    <p:pic>
                      <p:nvPicPr>
                        <p:cNvPr id="0" name="图片 184330"/>
                        <p:cNvPicPr>
                          <a:picLocks noChangeAspect="1"/>
                        </p:cNvPicPr>
                        <p:nvPr/>
                      </p:nvPicPr>
                      <p:blipFill>
                        <a:blip r:embed="rId23"/>
                        <a:stretch>
                          <a:fillRect/>
                        </a:stretch>
                      </p:blipFill>
                      <p:spPr>
                        <a:xfrm>
                          <a:off x="1383" y="2886"/>
                          <a:ext cx="544" cy="304"/>
                        </a:xfrm>
                        <a:prstGeom prst="rect">
                          <a:avLst/>
                        </a:prstGeom>
                        <a:noFill/>
                        <a:ln w="9525">
                          <a:noFill/>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ChangeArrowheads="1"/>
          </p:cNvSpPr>
          <p:nvPr/>
        </p:nvSpPr>
        <p:spPr bwMode="auto">
          <a:xfrm>
            <a:off x="1261613" y="5534051"/>
            <a:ext cx="2843941" cy="540800"/>
          </a:xfrm>
          <a:prstGeom prst="rect">
            <a:avLst/>
          </a:prstGeom>
          <a:noFill/>
          <a:ln w="9525">
            <a:noFill/>
            <a:miter lim="800000"/>
          </a:ln>
          <a:effectLst/>
        </p:spPr>
        <p:txBody>
          <a:bodyPr wrap="none" lIns="108850" tIns="54425" rIns="108850" bIns="54425" anchor="ctr">
            <a:spAutoFit/>
          </a:bodyPr>
          <a:lstStyle/>
          <a:p>
            <a:pPr algn="ctr"/>
            <a:r>
              <a:rPr kumimoji="1" lang="zh-CN" altLang="en-US" sz="2800" b="1" dirty="0">
                <a:solidFill>
                  <a:srgbClr val="0000FF"/>
                </a:solidFill>
              </a:rPr>
              <a:t>这里有两个要求</a:t>
            </a:r>
            <a:r>
              <a:rPr kumimoji="1" lang="en-US" altLang="zh-CN" sz="2800" b="1" dirty="0">
                <a:solidFill>
                  <a:srgbClr val="0000FF"/>
                </a:solidFill>
              </a:rPr>
              <a:t>:</a:t>
            </a:r>
          </a:p>
        </p:txBody>
      </p:sp>
      <p:grpSp>
        <p:nvGrpSpPr>
          <p:cNvPr id="2" name="Group 14"/>
          <p:cNvGrpSpPr/>
          <p:nvPr/>
        </p:nvGrpSpPr>
        <p:grpSpPr bwMode="auto">
          <a:xfrm>
            <a:off x="912166" y="1513237"/>
            <a:ext cx="10162910" cy="1427492"/>
            <a:chOff x="431" y="953"/>
            <a:chExt cx="4802" cy="899"/>
          </a:xfrm>
        </p:grpSpPr>
        <p:sp>
          <p:nvSpPr>
            <p:cNvPr id="279557" name="Rectangle 5"/>
            <p:cNvSpPr>
              <a:spLocks noChangeArrowheads="1"/>
            </p:cNvSpPr>
            <p:nvPr/>
          </p:nvSpPr>
          <p:spPr bwMode="auto">
            <a:xfrm>
              <a:off x="431" y="953"/>
              <a:ext cx="4802" cy="899"/>
            </a:xfrm>
            <a:prstGeom prst="rect">
              <a:avLst/>
            </a:prstGeom>
            <a:noFill/>
            <a:ln w="9525">
              <a:noFill/>
              <a:miter lim="800000"/>
            </a:ln>
            <a:effectLst/>
          </p:spPr>
          <p:txBody>
            <a:bodyPr anchor="ctr">
              <a:spAutoFit/>
            </a:bodyPr>
            <a:lstStyle/>
            <a:p>
              <a:pPr>
                <a:lnSpc>
                  <a:spcPct val="155000"/>
                </a:lnSpc>
              </a:pPr>
              <a:r>
                <a:rPr kumimoji="1" lang="zh-CN" altLang="en-US" sz="2800" b="1" dirty="0" smtClean="0"/>
                <a:t>      可见，对</a:t>
              </a:r>
              <a:r>
                <a:rPr kumimoji="1" lang="zh-CN" altLang="en-US" sz="2800" b="1" dirty="0"/>
                <a:t>参数   </a:t>
              </a:r>
              <a:r>
                <a:rPr kumimoji="1" lang="zh-CN" altLang="en-US" sz="2800" b="1" dirty="0" smtClean="0"/>
                <a:t>   作</a:t>
              </a:r>
              <a:r>
                <a:rPr kumimoji="1" lang="zh-CN" altLang="en-US" sz="2800" b="1" dirty="0"/>
                <a:t>区间估计，就是要设法找出两</a:t>
              </a:r>
              <a:r>
                <a:rPr kumimoji="1" lang="zh-CN" altLang="en-US" sz="2800" b="1" dirty="0" smtClean="0"/>
                <a:t>个只依赖</a:t>
              </a:r>
              <a:endParaRPr kumimoji="1" lang="zh-CN" altLang="en-US" sz="2800" b="1" dirty="0"/>
            </a:p>
            <a:p>
              <a:pPr>
                <a:lnSpc>
                  <a:spcPct val="155000"/>
                </a:lnSpc>
              </a:pPr>
              <a:r>
                <a:rPr kumimoji="1" lang="zh-CN" altLang="en-US" sz="2800" b="1" dirty="0" smtClean="0"/>
                <a:t>于</a:t>
              </a:r>
              <a:r>
                <a:rPr kumimoji="1" lang="zh-CN" altLang="en-US" sz="2800" b="1" dirty="0"/>
                <a:t>样本的界限</a:t>
              </a:r>
              <a:r>
                <a:rPr kumimoji="1" lang="en-US" altLang="zh-CN" sz="2800" b="1" dirty="0"/>
                <a:t>(</a:t>
              </a:r>
              <a:r>
                <a:rPr kumimoji="1" lang="zh-CN" altLang="en-US" sz="2800" b="1" dirty="0"/>
                <a:t>构造统计量</a:t>
              </a:r>
              <a:r>
                <a:rPr kumimoji="1" lang="en-US" altLang="zh-CN" sz="2800" b="1" dirty="0"/>
                <a:t>).</a:t>
              </a:r>
            </a:p>
          </p:txBody>
        </p:sp>
        <p:graphicFrame>
          <p:nvGraphicFramePr>
            <p:cNvPr id="279558" name="Object 6"/>
            <p:cNvGraphicFramePr>
              <a:graphicFrameLocks noChangeAspect="1"/>
            </p:cNvGraphicFramePr>
            <p:nvPr/>
          </p:nvGraphicFramePr>
          <p:xfrm>
            <a:off x="1714" y="1072"/>
            <a:ext cx="213" cy="268"/>
          </p:xfrm>
          <a:graphic>
            <a:graphicData uri="http://schemas.openxmlformats.org/presentationml/2006/ole">
              <mc:AlternateContent xmlns:mc="http://schemas.openxmlformats.org/markup-compatibility/2006">
                <mc:Choice xmlns:v="urn:schemas-microsoft-com:vml" Requires="v">
                  <p:oleObj spid="_x0000_s185755" name="公式" r:id="rId3" imgW="3352800" imgH="4267200" progId="Equation.3">
                    <p:embed/>
                  </p:oleObj>
                </mc:Choice>
                <mc:Fallback>
                  <p:oleObj name="公式" r:id="rId3" imgW="3352800" imgH="4267200" progId="Equation.3">
                    <p:embed/>
                    <p:pic>
                      <p:nvPicPr>
                        <p:cNvPr id="0" name="图片 185344"/>
                        <p:cNvPicPr>
                          <a:picLocks noChangeAspect="1"/>
                        </p:cNvPicPr>
                        <p:nvPr/>
                      </p:nvPicPr>
                      <p:blipFill>
                        <a:blip r:embed="rId4"/>
                        <a:stretch>
                          <a:fillRect/>
                        </a:stretch>
                      </p:blipFill>
                      <p:spPr>
                        <a:xfrm>
                          <a:off x="1714" y="1072"/>
                          <a:ext cx="213" cy="268"/>
                        </a:xfrm>
                        <a:prstGeom prst="rect">
                          <a:avLst/>
                        </a:prstGeom>
                        <a:noFill/>
                        <a:ln w="9525">
                          <a:noFill/>
                        </a:ln>
                      </p:spPr>
                    </p:pic>
                  </p:oleObj>
                </mc:Fallback>
              </mc:AlternateContent>
            </a:graphicData>
          </a:graphic>
        </p:graphicFrame>
      </p:grpSp>
      <p:grpSp>
        <p:nvGrpSpPr>
          <p:cNvPr id="3" name="Group 15"/>
          <p:cNvGrpSpPr/>
          <p:nvPr/>
        </p:nvGrpSpPr>
        <p:grpSpPr bwMode="auto">
          <a:xfrm>
            <a:off x="812694" y="3717200"/>
            <a:ext cx="10361851" cy="1679964"/>
            <a:chOff x="384" y="2341"/>
            <a:chExt cx="4896" cy="1058"/>
          </a:xfrm>
        </p:grpSpPr>
        <p:sp>
          <p:nvSpPr>
            <p:cNvPr id="279560" name="Text Box 8"/>
            <p:cNvSpPr txBox="1">
              <a:spLocks noChangeArrowheads="1"/>
            </p:cNvSpPr>
            <p:nvPr/>
          </p:nvSpPr>
          <p:spPr bwMode="auto">
            <a:xfrm>
              <a:off x="384" y="3021"/>
              <a:ext cx="4896" cy="378"/>
            </a:xfrm>
            <a:prstGeom prst="rect">
              <a:avLst/>
            </a:prstGeom>
            <a:noFill/>
            <a:ln w="9525">
              <a:noFill/>
              <a:miter lim="800000"/>
            </a:ln>
            <a:effectLst/>
          </p:spPr>
          <p:txBody>
            <a:bodyPr>
              <a:spAutoFit/>
            </a:bodyPr>
            <a:lstStyle/>
            <a:p>
              <a:pPr>
                <a:spcBef>
                  <a:spcPct val="50000"/>
                </a:spcBef>
              </a:pPr>
              <a:r>
                <a:rPr kumimoji="1" lang="en-US" altLang="zh-CN" sz="3300" dirty="0"/>
                <a:t> </a:t>
              </a:r>
              <a:r>
                <a:rPr kumimoji="1" lang="zh-CN" altLang="en-US" sz="2800" b="1" dirty="0"/>
                <a:t>一旦有了样本，就把  </a:t>
              </a:r>
              <a:r>
                <a:rPr kumimoji="1" lang="zh-CN" altLang="en-US" sz="2800" b="1" dirty="0" smtClean="0"/>
                <a:t>     </a:t>
              </a:r>
              <a:r>
                <a:rPr kumimoji="1" lang="zh-CN" altLang="en-US" sz="2800" b="1" dirty="0"/>
                <a:t>估计在</a:t>
              </a:r>
              <a:r>
                <a:rPr kumimoji="1" lang="zh-CN" altLang="en-US" sz="2800" b="1" dirty="0" smtClean="0"/>
                <a:t>区间                </a:t>
              </a:r>
              <a:r>
                <a:rPr kumimoji="1" lang="zh-CN" altLang="en-US" sz="2800" b="1" dirty="0"/>
                <a:t>内 </a:t>
              </a:r>
              <a:r>
                <a:rPr kumimoji="1" lang="en-US" altLang="zh-CN" sz="2800" b="1" dirty="0"/>
                <a:t>.</a:t>
              </a:r>
            </a:p>
          </p:txBody>
        </p:sp>
        <p:graphicFrame>
          <p:nvGraphicFramePr>
            <p:cNvPr id="279561" name="Object 9"/>
            <p:cNvGraphicFramePr>
              <a:graphicFrameLocks noChangeAspect="1"/>
            </p:cNvGraphicFramePr>
            <p:nvPr/>
          </p:nvGraphicFramePr>
          <p:xfrm>
            <a:off x="2063" y="3117"/>
            <a:ext cx="214" cy="268"/>
          </p:xfrm>
          <a:graphic>
            <a:graphicData uri="http://schemas.openxmlformats.org/presentationml/2006/ole">
              <mc:AlternateContent xmlns:mc="http://schemas.openxmlformats.org/markup-compatibility/2006">
                <mc:Choice xmlns:v="urn:schemas-microsoft-com:vml" Requires="v">
                  <p:oleObj spid="_x0000_s185756" name="Equation" r:id="rId5" imgW="3352800" imgH="4267200" progId="Equation.DSMT4">
                    <p:embed/>
                  </p:oleObj>
                </mc:Choice>
                <mc:Fallback>
                  <p:oleObj name="Equation" r:id="rId5" imgW="3352800" imgH="4267200" progId="Equation.DSMT4">
                    <p:embed/>
                    <p:pic>
                      <p:nvPicPr>
                        <p:cNvPr id="0" name="图片 185345"/>
                        <p:cNvPicPr>
                          <a:picLocks noChangeAspect="1"/>
                        </p:cNvPicPr>
                        <p:nvPr/>
                      </p:nvPicPr>
                      <p:blipFill>
                        <a:blip r:embed="rId4"/>
                        <a:stretch>
                          <a:fillRect/>
                        </a:stretch>
                      </p:blipFill>
                      <p:spPr>
                        <a:xfrm>
                          <a:off x="2063" y="3117"/>
                          <a:ext cx="214" cy="268"/>
                        </a:xfrm>
                        <a:prstGeom prst="rect">
                          <a:avLst/>
                        </a:prstGeom>
                        <a:noFill/>
                        <a:ln w="9525">
                          <a:noFill/>
                        </a:ln>
                      </p:spPr>
                    </p:pic>
                  </p:oleObj>
                </mc:Fallback>
              </mc:AlternateContent>
            </a:graphicData>
          </a:graphic>
        </p:graphicFrame>
        <p:graphicFrame>
          <p:nvGraphicFramePr>
            <p:cNvPr id="279564" name="Object 12"/>
            <p:cNvGraphicFramePr>
              <a:graphicFrameLocks noChangeAspect="1"/>
            </p:cNvGraphicFramePr>
            <p:nvPr/>
          </p:nvGraphicFramePr>
          <p:xfrm>
            <a:off x="3742" y="2341"/>
            <a:ext cx="648" cy="304"/>
          </p:xfrm>
          <a:graphic>
            <a:graphicData uri="http://schemas.openxmlformats.org/presentationml/2006/ole">
              <mc:AlternateContent xmlns:mc="http://schemas.openxmlformats.org/markup-compatibility/2006">
                <mc:Choice xmlns:v="urn:schemas-microsoft-com:vml" Requires="v">
                  <p:oleObj spid="_x0000_s185757" name="Equation" r:id="rId6" imgW="24688800" imgH="11582400" progId="Equation.DSMT4">
                    <p:embed/>
                  </p:oleObj>
                </mc:Choice>
                <mc:Fallback>
                  <p:oleObj name="Equation" r:id="rId6" imgW="24688800" imgH="11582400" progId="Equation.DSMT4">
                    <p:embed/>
                    <p:pic>
                      <p:nvPicPr>
                        <p:cNvPr id="0" name="图片 185348"/>
                        <p:cNvPicPr>
                          <a:picLocks noChangeAspect="1"/>
                        </p:cNvPicPr>
                        <p:nvPr/>
                      </p:nvPicPr>
                      <p:blipFill>
                        <a:blip r:embed="rId7"/>
                        <a:stretch>
                          <a:fillRect/>
                        </a:stretch>
                      </p:blipFill>
                      <p:spPr>
                        <a:xfrm>
                          <a:off x="3742" y="2341"/>
                          <a:ext cx="648" cy="304"/>
                        </a:xfrm>
                        <a:prstGeom prst="rect">
                          <a:avLst/>
                        </a:prstGeom>
                        <a:noFill/>
                        <a:ln w="9525">
                          <a:noFill/>
                        </a:ln>
                      </p:spPr>
                    </p:pic>
                  </p:oleObj>
                </mc:Fallback>
              </mc:AlternateContent>
            </a:graphicData>
          </a:graphic>
        </p:graphicFrame>
        <p:graphicFrame>
          <p:nvGraphicFramePr>
            <p:cNvPr id="279565" name="Object 13"/>
            <p:cNvGraphicFramePr>
              <a:graphicFrameLocks noChangeAspect="1"/>
            </p:cNvGraphicFramePr>
            <p:nvPr/>
          </p:nvGraphicFramePr>
          <p:xfrm>
            <a:off x="3152" y="3067"/>
            <a:ext cx="544" cy="304"/>
          </p:xfrm>
          <a:graphic>
            <a:graphicData uri="http://schemas.openxmlformats.org/presentationml/2006/ole">
              <mc:AlternateContent xmlns:mc="http://schemas.openxmlformats.org/markup-compatibility/2006">
                <mc:Choice xmlns:v="urn:schemas-microsoft-com:vml" Requires="v">
                  <p:oleObj spid="_x0000_s185758" name="Equation" r:id="rId8" imgW="20726400" imgH="11582400" progId="Equation.DSMT4">
                    <p:embed/>
                  </p:oleObj>
                </mc:Choice>
                <mc:Fallback>
                  <p:oleObj name="Equation" r:id="rId8" imgW="20726400" imgH="11582400" progId="Equation.DSMT4">
                    <p:embed/>
                    <p:pic>
                      <p:nvPicPr>
                        <p:cNvPr id="0" name="图片 185349"/>
                        <p:cNvPicPr>
                          <a:picLocks noChangeAspect="1"/>
                        </p:cNvPicPr>
                        <p:nvPr/>
                      </p:nvPicPr>
                      <p:blipFill>
                        <a:blip r:embed="rId9"/>
                        <a:stretch>
                          <a:fillRect/>
                        </a:stretch>
                      </p:blipFill>
                      <p:spPr>
                        <a:xfrm>
                          <a:off x="3152" y="3067"/>
                          <a:ext cx="544" cy="304"/>
                        </a:xfrm>
                        <a:prstGeom prst="rect">
                          <a:avLst/>
                        </a:prstGeom>
                        <a:noFill/>
                        <a:ln w="9525">
                          <a:noFill/>
                        </a:ln>
                      </p:spPr>
                    </p:pic>
                  </p:oleObj>
                </mc:Fallback>
              </mc:AlternateContent>
            </a:graphicData>
          </a:graphic>
        </p:graphicFrame>
      </p:grpSp>
      <p:graphicFrame>
        <p:nvGraphicFramePr>
          <p:cNvPr id="13" name="Object 15"/>
          <p:cNvGraphicFramePr>
            <a:graphicFrameLocks noChangeAspect="1"/>
          </p:cNvGraphicFramePr>
          <p:nvPr>
            <p:extLst>
              <p:ext uri="{D42A27DB-BD31-4B8C-83A1-F6EECF244321}">
                <p14:modId xmlns:p14="http://schemas.microsoft.com/office/powerpoint/2010/main" val="3694825524"/>
              </p:ext>
            </p:extLst>
          </p:nvPr>
        </p:nvGraphicFramePr>
        <p:xfrm>
          <a:off x="2609510" y="3269715"/>
          <a:ext cx="5616901" cy="419197"/>
        </p:xfrm>
        <a:graphic>
          <a:graphicData uri="http://schemas.openxmlformats.org/presentationml/2006/ole">
            <mc:AlternateContent xmlns:mc="http://schemas.openxmlformats.org/markup-compatibility/2006">
              <mc:Choice xmlns:v="urn:schemas-microsoft-com:vml" Requires="v">
                <p:oleObj spid="_x0000_s185759" name="Equation" r:id="rId10" imgW="3047760" imgH="431640" progId="Equation.DSMT4">
                  <p:embed/>
                </p:oleObj>
              </mc:Choice>
              <mc:Fallback>
                <p:oleObj name="Equation" r:id="rId10" imgW="3047760" imgH="431640" progId="Equation.DSMT4">
                  <p:embed/>
                  <p:pic>
                    <p:nvPicPr>
                      <p:cNvPr id="0" name=""/>
                      <p:cNvPicPr>
                        <a:picLocks noChangeAspect="1"/>
                      </p:cNvPicPr>
                      <p:nvPr/>
                    </p:nvPicPr>
                    <p:blipFill>
                      <a:blip r:embed="rId11"/>
                      <a:stretch>
                        <a:fillRect/>
                      </a:stretch>
                    </p:blipFill>
                    <p:spPr>
                      <a:xfrm>
                        <a:off x="2609510" y="3269715"/>
                        <a:ext cx="5616901" cy="419197"/>
                      </a:xfrm>
                      <a:prstGeom prst="rect">
                        <a:avLst/>
                      </a:prstGeom>
                      <a:noFill/>
                      <a:ln w="9525">
                        <a:noFill/>
                      </a:ln>
                    </p:spPr>
                  </p:pic>
                </p:oleObj>
              </mc:Fallback>
            </mc:AlternateContent>
          </a:graphicData>
        </a:graphic>
      </p:graphicFrame>
      <p:graphicFrame>
        <p:nvGraphicFramePr>
          <p:cNvPr id="14" name="Object 16"/>
          <p:cNvGraphicFramePr>
            <a:graphicFrameLocks noChangeAspect="1"/>
          </p:cNvGraphicFramePr>
          <p:nvPr>
            <p:extLst>
              <p:ext uri="{D42A27DB-BD31-4B8C-83A1-F6EECF244321}">
                <p14:modId xmlns:p14="http://schemas.microsoft.com/office/powerpoint/2010/main" val="4219483966"/>
              </p:ext>
            </p:extLst>
          </p:nvPr>
        </p:nvGraphicFramePr>
        <p:xfrm>
          <a:off x="2711097" y="3846111"/>
          <a:ext cx="4897329" cy="447779"/>
        </p:xfrm>
        <a:graphic>
          <a:graphicData uri="http://schemas.openxmlformats.org/presentationml/2006/ole">
            <mc:AlternateContent xmlns:mc="http://schemas.openxmlformats.org/markup-compatibility/2006">
              <mc:Choice xmlns:v="urn:schemas-microsoft-com:vml" Requires="v">
                <p:oleObj spid="_x0000_s185760" name="Equation" r:id="rId12" imgW="3047760" imgH="495000" progId="Equation.DSMT4">
                  <p:embed/>
                </p:oleObj>
              </mc:Choice>
              <mc:Fallback>
                <p:oleObj name="Equation" r:id="rId12" imgW="3047760" imgH="495000" progId="Equation.DSMT4">
                  <p:embed/>
                  <p:pic>
                    <p:nvPicPr>
                      <p:cNvPr id="0" name=""/>
                      <p:cNvPicPr>
                        <a:picLocks noChangeAspect="1"/>
                      </p:cNvPicPr>
                      <p:nvPr/>
                    </p:nvPicPr>
                    <p:blipFill>
                      <a:blip r:embed="rId13"/>
                      <a:stretch>
                        <a:fillRect/>
                      </a:stretch>
                    </p:blipFill>
                    <p:spPr>
                      <a:xfrm>
                        <a:off x="2711097" y="3846111"/>
                        <a:ext cx="4897329" cy="447779"/>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79554"/>
                                        </p:tgtEl>
                                        <p:attrNameLst>
                                          <p:attrName>style.visibility</p:attrName>
                                        </p:attrNameLst>
                                      </p:cBhvr>
                                      <p:to>
                                        <p:strVal val="visible"/>
                                      </p:to>
                                    </p:set>
                                    <p:animEffect transition="in" filter="wipe(down)">
                                      <p:cBhvr>
                                        <p:cTn id="29" dur="500"/>
                                        <p:tgtEl>
                                          <p:spTgt spid="279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4"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文本占位符 66562" descr="Rectangle: Click to edit Master text styles&#10;Second level&#10;Third level&#10;Fourth level&#10;Fifth level"/>
          <p:cNvSpPr>
            <a:spLocks noGrp="1"/>
          </p:cNvSpPr>
          <p:nvPr>
            <p:ph type="body" sz="half" idx="1"/>
          </p:nvPr>
        </p:nvSpPr>
        <p:spPr>
          <a:xfrm>
            <a:off x="1202690" y="838200"/>
            <a:ext cx="9726930" cy="3582035"/>
          </a:xfrm>
        </p:spPr>
        <p:txBody>
          <a:bodyPr/>
          <a:lstStyle/>
          <a:p>
            <a:pPr>
              <a:lnSpc>
                <a:spcPct val="90000"/>
              </a:lnSpc>
              <a:buNone/>
            </a:pPr>
            <a:r>
              <a:rPr lang="zh-CN" altLang="en-US" b="1" dirty="0">
                <a:solidFill>
                  <a:srgbClr val="FF0066"/>
                </a:solidFill>
                <a:latin typeface="Times New Roman" panose="02020603050405020304" pitchFamily="18" charset="0"/>
                <a:ea typeface="黑体" panose="02010609060101010101" pitchFamily="49" charset="-122"/>
              </a:rPr>
              <a:t>   例</a:t>
            </a:r>
            <a:r>
              <a:rPr lang="en-US" altLang="zh-CN" b="1" dirty="0">
                <a:solidFill>
                  <a:srgbClr val="FF0066"/>
                </a:solidFill>
                <a:latin typeface="Times New Roman" panose="02020603050405020304" pitchFamily="18" charset="0"/>
                <a:ea typeface="黑体" panose="02010609060101010101" pitchFamily="49" charset="-122"/>
              </a:rPr>
              <a:t>3</a:t>
            </a:r>
            <a:r>
              <a:rPr lang="zh-CN" altLang="en-US" b="1" dirty="0">
                <a:latin typeface="Times New Roman" panose="02020603050405020304" pitchFamily="18" charset="0"/>
                <a:ea typeface="黑体" panose="02010609060101010101" pitchFamily="49" charset="-122"/>
              </a:rPr>
              <a:t>  </a:t>
            </a:r>
            <a:r>
              <a:rPr lang="zh-CN" altLang="en-US" b="1" dirty="0">
                <a:latin typeface="Times New Roman" panose="02020603050405020304" pitchFamily="18" charset="0"/>
              </a:rPr>
              <a:t>某小组有20名射手，其中一、二、三、四级射手分别为2、6、9、3名．又若选一、二、三、四级射手参加比赛，则在比赛中射中目标的概率分别为0.85、0.64、0.45、0.32，今随机选一人参加比赛，试求该小组在比赛中射中目</a:t>
            </a:r>
          </a:p>
          <a:p>
            <a:pPr>
              <a:lnSpc>
                <a:spcPct val="90000"/>
              </a:lnSpc>
              <a:buNone/>
            </a:pPr>
            <a:r>
              <a:rPr lang="zh-CN" altLang="en-US" b="1" dirty="0">
                <a:latin typeface="Times New Roman" panose="02020603050405020304" pitchFamily="18" charset="0"/>
              </a:rPr>
              <a:t>  标的概率．</a:t>
            </a:r>
          </a:p>
          <a:p>
            <a:pPr>
              <a:lnSpc>
                <a:spcPct val="90000"/>
              </a:lnSpc>
              <a:buNone/>
            </a:pPr>
            <a:r>
              <a:rPr lang="zh-CN" altLang="en-US" b="1" dirty="0">
                <a:solidFill>
                  <a:srgbClr val="FF0066"/>
                </a:solidFill>
                <a:latin typeface="Times New Roman" panose="02020603050405020304" pitchFamily="18" charset="0"/>
              </a:rPr>
              <a:t>  解：</a:t>
            </a:r>
          </a:p>
        </p:txBody>
      </p:sp>
      <p:graphicFrame>
        <p:nvGraphicFramePr>
          <p:cNvPr id="66564" name="内容占位符 66563" descr="Rectangle: Click to edit Master text styles&#10;Second level&#10;Third level&#10;Fourth level&#10;Fifth level"/>
          <p:cNvGraphicFramePr>
            <a:graphicFrameLocks noGrp="1"/>
          </p:cNvGraphicFramePr>
          <p:nvPr>
            <p:ph sz="half" idx="2"/>
          </p:nvPr>
        </p:nvGraphicFramePr>
        <p:xfrm>
          <a:off x="2283820" y="2992482"/>
          <a:ext cx="5944701" cy="525559"/>
        </p:xfrm>
        <a:graphic>
          <a:graphicData uri="http://schemas.openxmlformats.org/presentationml/2006/ole">
            <mc:AlternateContent xmlns:mc="http://schemas.openxmlformats.org/markup-compatibility/2006">
              <mc:Choice xmlns:v="urn:schemas-microsoft-com:vml" Requires="v">
                <p:oleObj spid="_x0000_s19867" r:id="rId3" imgW="56388000" imgH="5181600" progId="Equation.3">
                  <p:embed/>
                </p:oleObj>
              </mc:Choice>
              <mc:Fallback>
                <p:oleObj r:id="rId3" imgW="56388000" imgH="5181600" progId="Equation.3">
                  <p:embed/>
                  <p:pic>
                    <p:nvPicPr>
                      <p:cNvPr id="0" name="图片 3108" descr="image55"/>
                      <p:cNvPicPr/>
                      <p:nvPr/>
                    </p:nvPicPr>
                    <p:blipFill>
                      <a:blip r:embed="rId4"/>
                      <a:stretch>
                        <a:fillRect/>
                      </a:stretch>
                    </p:blipFill>
                    <p:spPr>
                      <a:xfrm>
                        <a:off x="2283820" y="2992482"/>
                        <a:ext cx="5944701" cy="525559"/>
                      </a:xfrm>
                      <a:prstGeom prst="rect">
                        <a:avLst/>
                      </a:prstGeom>
                      <a:noFill/>
                      <a:ln w="38100">
                        <a:noFill/>
                      </a:ln>
                    </p:spPr>
                  </p:pic>
                </p:oleObj>
              </mc:Fallback>
            </mc:AlternateContent>
          </a:graphicData>
        </a:graphic>
      </p:graphicFrame>
      <p:graphicFrame>
        <p:nvGraphicFramePr>
          <p:cNvPr id="66565" name="对象 66564"/>
          <p:cNvGraphicFramePr/>
          <p:nvPr/>
        </p:nvGraphicFramePr>
        <p:xfrm>
          <a:off x="2284118" y="3518668"/>
          <a:ext cx="7045041" cy="650996"/>
        </p:xfrm>
        <a:graphic>
          <a:graphicData uri="http://schemas.openxmlformats.org/presentationml/2006/ole">
            <mc:AlternateContent xmlns:mc="http://schemas.openxmlformats.org/markup-compatibility/2006">
              <mc:Choice xmlns:v="urn:schemas-microsoft-com:vml" Requires="v">
                <p:oleObj spid="_x0000_s19868" r:id="rId5" imgW="70713600" imgH="6705600" progId="Equation.3">
                  <p:embed/>
                </p:oleObj>
              </mc:Choice>
              <mc:Fallback>
                <p:oleObj r:id="rId5" imgW="70713600" imgH="6705600" progId="Equation.3">
                  <p:embed/>
                  <p:pic>
                    <p:nvPicPr>
                      <p:cNvPr id="0" name="图片 3109" descr="image56"/>
                      <p:cNvPicPr/>
                      <p:nvPr/>
                    </p:nvPicPr>
                    <p:blipFill>
                      <a:blip r:embed="rId6"/>
                      <a:stretch>
                        <a:fillRect/>
                      </a:stretch>
                    </p:blipFill>
                    <p:spPr>
                      <a:xfrm>
                        <a:off x="2284118" y="3518668"/>
                        <a:ext cx="7045041" cy="650996"/>
                      </a:xfrm>
                      <a:prstGeom prst="rect">
                        <a:avLst/>
                      </a:prstGeom>
                      <a:noFill/>
                      <a:ln w="38100">
                        <a:noFill/>
                      </a:ln>
                    </p:spPr>
                  </p:pic>
                </p:oleObj>
              </mc:Fallback>
            </mc:AlternateContent>
          </a:graphicData>
        </a:graphic>
      </p:graphicFrame>
      <p:sp>
        <p:nvSpPr>
          <p:cNvPr id="66567" name="矩形 66566"/>
          <p:cNvSpPr/>
          <p:nvPr/>
        </p:nvSpPr>
        <p:spPr>
          <a:xfrm>
            <a:off x="2029665" y="4211260"/>
            <a:ext cx="3042920" cy="521970"/>
          </a:xfrm>
          <a:prstGeom prst="rect">
            <a:avLst/>
          </a:prstGeom>
          <a:noFill/>
          <a:ln w="9525">
            <a:noFill/>
          </a:ln>
        </p:spPr>
        <p:txBody>
          <a:bodyPr wrap="none" anchor="t">
            <a:spAutoFit/>
          </a:bodyPr>
          <a:lstStyle/>
          <a:p>
            <a:r>
              <a:rPr lang="zh-CN" altLang="en-US" sz="2800" b="1" dirty="0">
                <a:latin typeface="Times New Roman" panose="02020603050405020304" pitchFamily="18" charset="0"/>
              </a:rPr>
              <a:t>由全概率公式，有</a:t>
            </a:r>
            <a:endParaRPr lang="zh-CN" altLang="en-US" b="1" dirty="0">
              <a:latin typeface="Times New Roman" panose="02020603050405020304" pitchFamily="18" charset="0"/>
            </a:endParaRPr>
          </a:p>
        </p:txBody>
      </p:sp>
      <p:graphicFrame>
        <p:nvGraphicFramePr>
          <p:cNvPr id="66569" name="对象 66568"/>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19869" r:id="rId7" imgW="10096500" imgH="24765" progId="">
                  <p:embed/>
                </p:oleObj>
              </mc:Choice>
              <mc:Fallback>
                <p:oleObj r:id="rId7" imgW="10096500" imgH="24765" progId="">
                  <p:embed/>
                  <p:pic>
                    <p:nvPicPr>
                      <p:cNvPr id="0" name="图片 3110" descr="image15"/>
                      <p:cNvPicPr/>
                      <p:nvPr/>
                    </p:nvPicPr>
                    <p:blipFill>
                      <a:blip r:embed="rId8"/>
                      <a:stretch>
                        <a:fillRect/>
                      </a:stretch>
                    </p:blipFill>
                    <p:spPr>
                      <a:xfrm>
                        <a:off x="2284342" y="762141"/>
                        <a:ext cx="7573777" cy="19054"/>
                      </a:xfrm>
                      <a:prstGeom prst="rect">
                        <a:avLst/>
                      </a:prstGeom>
                      <a:noFill/>
                      <a:ln w="38100">
                        <a:noFill/>
                      </a:ln>
                    </p:spPr>
                  </p:pic>
                </p:oleObj>
              </mc:Fallback>
            </mc:AlternateContent>
          </a:graphicData>
        </a:graphic>
      </p:graphicFrame>
      <p:graphicFrame>
        <p:nvGraphicFramePr>
          <p:cNvPr id="66573" name="对象 66572"/>
          <p:cNvGraphicFramePr/>
          <p:nvPr/>
        </p:nvGraphicFramePr>
        <p:xfrm>
          <a:off x="5262440" y="3934670"/>
          <a:ext cx="4180662" cy="1076524"/>
        </p:xfrm>
        <a:graphic>
          <a:graphicData uri="http://schemas.openxmlformats.org/presentationml/2006/ole">
            <mc:AlternateContent xmlns:mc="http://schemas.openxmlformats.org/markup-compatibility/2006">
              <mc:Choice xmlns:v="urn:schemas-microsoft-com:vml" Requires="v">
                <p:oleObj spid="_x0000_s19870" r:id="rId9" imgW="40233600" imgH="10363200" progId="Equation.3">
                  <p:embed/>
                </p:oleObj>
              </mc:Choice>
              <mc:Fallback>
                <p:oleObj r:id="rId9" imgW="40233600" imgH="10363200" progId="Equation.3">
                  <p:embed/>
                  <p:pic>
                    <p:nvPicPr>
                      <p:cNvPr id="0" name="图片 3111" descr="image57"/>
                      <p:cNvPicPr/>
                      <p:nvPr/>
                    </p:nvPicPr>
                    <p:blipFill>
                      <a:blip r:embed="rId10"/>
                      <a:stretch>
                        <a:fillRect/>
                      </a:stretch>
                    </p:blipFill>
                    <p:spPr>
                      <a:xfrm>
                        <a:off x="5262440" y="3934670"/>
                        <a:ext cx="4180662" cy="1076524"/>
                      </a:xfrm>
                      <a:prstGeom prst="rect">
                        <a:avLst/>
                      </a:prstGeom>
                      <a:noFill/>
                      <a:ln w="38100">
                        <a:noFill/>
                      </a:ln>
                    </p:spPr>
                  </p:pic>
                </p:oleObj>
              </mc:Fallback>
            </mc:AlternateContent>
          </a:graphicData>
        </a:graphic>
      </p:graphicFrame>
      <p:graphicFrame>
        <p:nvGraphicFramePr>
          <p:cNvPr id="66574" name="对象 66573"/>
          <p:cNvGraphicFramePr/>
          <p:nvPr/>
        </p:nvGraphicFramePr>
        <p:xfrm>
          <a:off x="2351994" y="5010838"/>
          <a:ext cx="7264157" cy="976493"/>
        </p:xfrm>
        <a:graphic>
          <a:graphicData uri="http://schemas.openxmlformats.org/presentationml/2006/ole">
            <mc:AlternateContent xmlns:mc="http://schemas.openxmlformats.org/markup-compatibility/2006">
              <mc:Choice xmlns:v="urn:schemas-microsoft-com:vml" Requires="v">
                <p:oleObj spid="_x0000_s19871" r:id="rId11" imgW="69799200" imgH="9448800" progId="Equation.3">
                  <p:embed/>
                </p:oleObj>
              </mc:Choice>
              <mc:Fallback>
                <p:oleObj r:id="rId11" imgW="69799200" imgH="9448800" progId="Equation.3">
                  <p:embed/>
                  <p:pic>
                    <p:nvPicPr>
                      <p:cNvPr id="0" name="图片 3112" descr="image58"/>
                      <p:cNvPicPr/>
                      <p:nvPr/>
                    </p:nvPicPr>
                    <p:blipFill>
                      <a:blip r:embed="rId12"/>
                      <a:stretch>
                        <a:fillRect/>
                      </a:stretch>
                    </p:blipFill>
                    <p:spPr>
                      <a:xfrm>
                        <a:off x="2351994" y="5010838"/>
                        <a:ext cx="7264157" cy="976493"/>
                      </a:xfrm>
                      <a:prstGeom prst="rect">
                        <a:avLst/>
                      </a:prstGeom>
                      <a:noFill/>
                      <a:ln w="38100">
                        <a:noFill/>
                      </a:ln>
                    </p:spPr>
                  </p:pic>
                </p:oleObj>
              </mc:Fallback>
            </mc:AlternateContent>
          </a:graphicData>
        </a:graphic>
      </p:graphicFrame>
      <p:graphicFrame>
        <p:nvGraphicFramePr>
          <p:cNvPr id="66575" name="对象 66574"/>
          <p:cNvGraphicFramePr/>
          <p:nvPr/>
        </p:nvGraphicFramePr>
        <p:xfrm>
          <a:off x="2352315" y="5963518"/>
          <a:ext cx="1516344" cy="458872"/>
        </p:xfrm>
        <a:graphic>
          <a:graphicData uri="http://schemas.openxmlformats.org/presentationml/2006/ole">
            <mc:AlternateContent xmlns:mc="http://schemas.openxmlformats.org/markup-compatibility/2006">
              <mc:Choice xmlns:v="urn:schemas-microsoft-com:vml" Requires="v">
                <p:oleObj spid="_x0000_s19872" r:id="rId13" imgW="14020800" imgH="4267200" progId="Equation.3">
                  <p:embed/>
                </p:oleObj>
              </mc:Choice>
              <mc:Fallback>
                <p:oleObj r:id="rId13" imgW="14020800" imgH="4267200" progId="Equation.3">
                  <p:embed/>
                  <p:pic>
                    <p:nvPicPr>
                      <p:cNvPr id="0" name="图片 3113" descr="image59"/>
                      <p:cNvPicPr/>
                      <p:nvPr/>
                    </p:nvPicPr>
                    <p:blipFill>
                      <a:blip r:embed="rId14"/>
                      <a:stretch>
                        <a:fillRect/>
                      </a:stretch>
                    </p:blipFill>
                    <p:spPr>
                      <a:xfrm>
                        <a:off x="2352315" y="5963518"/>
                        <a:ext cx="1516344" cy="458872"/>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wipe(left)">
                                      <p:cBhvr>
                                        <p:cTn id="7" dur="500"/>
                                        <p:tgtEl>
                                          <p:spTgt spid="665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563">
                                            <p:txEl>
                                              <p:pRg st="1" end="1"/>
                                            </p:txEl>
                                          </p:spTgt>
                                        </p:tgtEl>
                                        <p:attrNameLst>
                                          <p:attrName>style.visibility</p:attrName>
                                        </p:attrNameLst>
                                      </p:cBhvr>
                                      <p:to>
                                        <p:strVal val="visible"/>
                                      </p:to>
                                    </p:set>
                                    <p:animEffect transition="in" filter="wipe(left)">
                                      <p:cBhvr>
                                        <p:cTn id="12" dur="500"/>
                                        <p:tgtEl>
                                          <p:spTgt spid="665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6563">
                                            <p:txEl>
                                              <p:pRg st="2" end="2"/>
                                            </p:txEl>
                                          </p:spTgt>
                                        </p:tgtEl>
                                        <p:attrNameLst>
                                          <p:attrName>style.visibility</p:attrName>
                                        </p:attrNameLst>
                                      </p:cBhvr>
                                      <p:to>
                                        <p:strVal val="visible"/>
                                      </p:to>
                                    </p:set>
                                    <p:animEffect transition="in" filter="wipe(left)">
                                      <p:cBhvr>
                                        <p:cTn id="17" dur="500"/>
                                        <p:tgtEl>
                                          <p:spTgt spid="665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6564"/>
                                        </p:tgtEl>
                                        <p:attrNameLst>
                                          <p:attrName>style.visibility</p:attrName>
                                        </p:attrNameLst>
                                      </p:cBhvr>
                                      <p:to>
                                        <p:strVal val="visible"/>
                                      </p:to>
                                    </p:set>
                                    <p:animEffect transition="in" filter="wipe(left)">
                                      <p:cBhvr>
                                        <p:cTn id="22" dur="500"/>
                                        <p:tgtEl>
                                          <p:spTgt spid="665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6565"/>
                                        </p:tgtEl>
                                        <p:attrNameLst>
                                          <p:attrName>style.visibility</p:attrName>
                                        </p:attrNameLst>
                                      </p:cBhvr>
                                      <p:to>
                                        <p:strVal val="visible"/>
                                      </p:to>
                                    </p:set>
                                    <p:animEffect transition="in" filter="wipe(left)">
                                      <p:cBhvr>
                                        <p:cTn id="27" dur="500"/>
                                        <p:tgtEl>
                                          <p:spTgt spid="6656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6567"/>
                                        </p:tgtEl>
                                        <p:attrNameLst>
                                          <p:attrName>style.visibility</p:attrName>
                                        </p:attrNameLst>
                                      </p:cBhvr>
                                      <p:to>
                                        <p:strVal val="visible"/>
                                      </p:to>
                                    </p:set>
                                    <p:animEffect transition="in" filter="wipe(left)">
                                      <p:cBhvr>
                                        <p:cTn id="32" dur="500"/>
                                        <p:tgtEl>
                                          <p:spTgt spid="6656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6573"/>
                                        </p:tgtEl>
                                        <p:attrNameLst>
                                          <p:attrName>style.visibility</p:attrName>
                                        </p:attrNameLst>
                                      </p:cBhvr>
                                      <p:to>
                                        <p:strVal val="visible"/>
                                      </p:to>
                                    </p:set>
                                    <p:animEffect transition="in" filter="wipe(left)">
                                      <p:cBhvr>
                                        <p:cTn id="37" dur="500"/>
                                        <p:tgtEl>
                                          <p:spTgt spid="665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6574"/>
                                        </p:tgtEl>
                                        <p:attrNameLst>
                                          <p:attrName>style.visibility</p:attrName>
                                        </p:attrNameLst>
                                      </p:cBhvr>
                                      <p:to>
                                        <p:strVal val="visible"/>
                                      </p:to>
                                    </p:set>
                                    <p:animEffect transition="in" filter="wipe(left)">
                                      <p:cBhvr>
                                        <p:cTn id="42" dur="500"/>
                                        <p:tgtEl>
                                          <p:spTgt spid="6657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6575"/>
                                        </p:tgtEl>
                                        <p:attrNameLst>
                                          <p:attrName>style.visibility</p:attrName>
                                        </p:attrNameLst>
                                      </p:cBhvr>
                                      <p:to>
                                        <p:strVal val="visible"/>
                                      </p:to>
                                    </p:set>
                                    <p:animEffect transition="in" filter="wipe(left)">
                                      <p:cBhvr>
                                        <p:cTn id="47" dur="500"/>
                                        <p:tgtEl>
                                          <p:spTgt spid="66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P spid="66567"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AutoShape 2"/>
          <p:cNvSpPr>
            <a:spLocks noChangeArrowheads="1"/>
          </p:cNvSpPr>
          <p:nvPr/>
        </p:nvSpPr>
        <p:spPr bwMode="auto">
          <a:xfrm>
            <a:off x="1270670" y="4509914"/>
            <a:ext cx="9793088" cy="1559286"/>
          </a:xfrm>
          <a:prstGeom prst="wedgeRectCallout">
            <a:avLst>
              <a:gd name="adj1" fmla="val -22028"/>
              <a:gd name="adj2" fmla="val 53056"/>
            </a:avLst>
          </a:prstGeom>
          <a:solidFill>
            <a:srgbClr val="FFFF66"/>
          </a:solidFill>
          <a:ln w="9525">
            <a:solidFill>
              <a:schemeClr val="tx1"/>
            </a:solidFill>
            <a:miter lim="800000"/>
          </a:ln>
          <a:effectLst/>
        </p:spPr>
        <p:txBody>
          <a:bodyPr wrap="none" lIns="108850" tIns="54425" rIns="108850" bIns="54425" anchor="ctr"/>
          <a:lstStyle/>
          <a:p>
            <a:r>
              <a:rPr kumimoji="1" lang="zh-CN" altLang="en-US" sz="2800" b="1" dirty="0" smtClean="0"/>
              <a:t>      可靠度</a:t>
            </a:r>
            <a:r>
              <a:rPr kumimoji="1" lang="zh-CN" altLang="en-US" sz="2800" b="1" dirty="0"/>
              <a:t>与精度是一对矛盾，一般</a:t>
            </a:r>
            <a:r>
              <a:rPr kumimoji="1" lang="zh-CN" altLang="en-US" sz="2800" b="1" dirty="0" smtClean="0"/>
              <a:t>是在</a:t>
            </a:r>
            <a:r>
              <a:rPr kumimoji="1" lang="zh-CN" altLang="en-US" sz="2800" b="1" dirty="0"/>
              <a:t>保证可靠度的条件</a:t>
            </a:r>
            <a:r>
              <a:rPr kumimoji="1" lang="zh-CN" altLang="en-US" sz="2800" b="1" dirty="0" smtClean="0"/>
              <a:t>下</a:t>
            </a:r>
            <a:endParaRPr kumimoji="1" lang="en-US" altLang="zh-CN" sz="2800" b="1" dirty="0" smtClean="0"/>
          </a:p>
          <a:p>
            <a:r>
              <a:rPr kumimoji="1" lang="zh-CN" altLang="en-US" sz="2800" b="1" dirty="0" smtClean="0"/>
              <a:t>尽可能提高精度</a:t>
            </a:r>
            <a:r>
              <a:rPr kumimoji="1" lang="en-US" altLang="zh-CN" sz="2800" b="1" dirty="0"/>
              <a:t>.</a:t>
            </a:r>
          </a:p>
        </p:txBody>
      </p:sp>
      <p:grpSp>
        <p:nvGrpSpPr>
          <p:cNvPr id="2" name="Group 16"/>
          <p:cNvGrpSpPr/>
          <p:nvPr/>
        </p:nvGrpSpPr>
        <p:grpSpPr bwMode="auto">
          <a:xfrm>
            <a:off x="1058193" y="836806"/>
            <a:ext cx="10078258" cy="1584876"/>
            <a:chOff x="500" y="527"/>
            <a:chExt cx="4762" cy="749"/>
          </a:xfrm>
        </p:grpSpPr>
        <p:sp>
          <p:nvSpPr>
            <p:cNvPr id="280580" name="Rectangle 4"/>
            <p:cNvSpPr>
              <a:spLocks noChangeArrowheads="1"/>
            </p:cNvSpPr>
            <p:nvPr/>
          </p:nvSpPr>
          <p:spPr bwMode="auto">
            <a:xfrm>
              <a:off x="654" y="527"/>
              <a:ext cx="4301" cy="330"/>
            </a:xfrm>
            <a:prstGeom prst="rect">
              <a:avLst/>
            </a:prstGeom>
            <a:noFill/>
            <a:ln w="9525">
              <a:noFill/>
              <a:miter lim="800000"/>
            </a:ln>
            <a:effectLst/>
          </p:spPr>
          <p:txBody>
            <a:bodyPr wrap="square" anchor="ctr">
              <a:spAutoFit/>
            </a:bodyPr>
            <a:lstStyle/>
            <a:p>
              <a:pPr algn="ctr"/>
              <a:r>
                <a:rPr kumimoji="1" lang="en-US" altLang="zh-CN" sz="2800" b="1" dirty="0"/>
                <a:t>1. </a:t>
              </a:r>
              <a:r>
                <a:rPr kumimoji="1" lang="zh-CN" altLang="en-US" sz="2800" b="1" dirty="0"/>
                <a:t>要求   </a:t>
              </a:r>
              <a:r>
                <a:rPr kumimoji="1" lang="zh-CN" altLang="en-US" sz="2800" b="1" dirty="0" smtClean="0"/>
                <a:t>    </a:t>
              </a:r>
              <a:r>
                <a:rPr kumimoji="1" lang="zh-CN" altLang="en-US" sz="2800" b="1" dirty="0"/>
                <a:t>以很大的可能被包含在</a:t>
              </a:r>
              <a:r>
                <a:rPr kumimoji="1" lang="zh-CN" altLang="en-US" sz="2800" b="1" dirty="0" smtClean="0"/>
                <a:t>区间                  内，</a:t>
              </a:r>
              <a:endParaRPr kumimoji="1" lang="zh-CN" altLang="en-US" sz="2800" b="1" dirty="0"/>
            </a:p>
          </p:txBody>
        </p:sp>
        <p:grpSp>
          <p:nvGrpSpPr>
            <p:cNvPr id="3" name="Group 14"/>
            <p:cNvGrpSpPr/>
            <p:nvPr/>
          </p:nvGrpSpPr>
          <p:grpSpPr bwMode="auto">
            <a:xfrm>
              <a:off x="500" y="527"/>
              <a:ext cx="4762" cy="749"/>
              <a:chOff x="500" y="527"/>
              <a:chExt cx="4762" cy="749"/>
            </a:xfrm>
          </p:grpSpPr>
          <p:graphicFrame>
            <p:nvGraphicFramePr>
              <p:cNvPr id="280581" name="Object 5"/>
              <p:cNvGraphicFramePr>
                <a:graphicFrameLocks noChangeAspect="1"/>
              </p:cNvGraphicFramePr>
              <p:nvPr/>
            </p:nvGraphicFramePr>
            <p:xfrm>
              <a:off x="1372" y="527"/>
              <a:ext cx="249" cy="313"/>
            </p:xfrm>
            <a:graphic>
              <a:graphicData uri="http://schemas.openxmlformats.org/presentationml/2006/ole">
                <mc:AlternateContent xmlns:mc="http://schemas.openxmlformats.org/markup-compatibility/2006">
                  <mc:Choice xmlns:v="urn:schemas-microsoft-com:vml" Requires="v">
                    <p:oleObj spid="_x0000_s186643" name="Equation" r:id="rId3" imgW="3352800" imgH="4267200" progId="Equation.DSMT4">
                      <p:embed/>
                    </p:oleObj>
                  </mc:Choice>
                  <mc:Fallback>
                    <p:oleObj name="Equation" r:id="rId3" imgW="3352800" imgH="4267200" progId="Equation.DSMT4">
                      <p:embed/>
                      <p:pic>
                        <p:nvPicPr>
                          <p:cNvPr id="0" name="图片 186368"/>
                          <p:cNvPicPr>
                            <a:picLocks noChangeAspect="1"/>
                          </p:cNvPicPr>
                          <p:nvPr/>
                        </p:nvPicPr>
                        <p:blipFill>
                          <a:blip r:embed="rId4"/>
                          <a:stretch>
                            <a:fillRect/>
                          </a:stretch>
                        </p:blipFill>
                        <p:spPr>
                          <a:xfrm>
                            <a:off x="1372" y="527"/>
                            <a:ext cx="249" cy="313"/>
                          </a:xfrm>
                          <a:prstGeom prst="rect">
                            <a:avLst/>
                          </a:prstGeom>
                          <a:noFill/>
                          <a:ln w="9525">
                            <a:noFill/>
                          </a:ln>
                        </p:spPr>
                      </p:pic>
                    </p:oleObj>
                  </mc:Fallback>
                </mc:AlternateContent>
              </a:graphicData>
            </a:graphic>
          </p:graphicFrame>
          <p:sp>
            <p:nvSpPr>
              <p:cNvPr id="280582" name="Rectangle 6"/>
              <p:cNvSpPr>
                <a:spLocks noChangeArrowheads="1"/>
              </p:cNvSpPr>
              <p:nvPr/>
            </p:nvSpPr>
            <p:spPr bwMode="auto">
              <a:xfrm>
                <a:off x="500" y="946"/>
                <a:ext cx="4762" cy="330"/>
              </a:xfrm>
              <a:prstGeom prst="rect">
                <a:avLst/>
              </a:prstGeom>
              <a:noFill/>
              <a:ln w="9525">
                <a:noFill/>
                <a:miter lim="800000"/>
              </a:ln>
              <a:effectLst/>
            </p:spPr>
            <p:txBody>
              <a:bodyPr anchor="ctr">
                <a:spAutoFit/>
              </a:bodyPr>
              <a:lstStyle/>
              <a:p>
                <a:r>
                  <a:rPr kumimoji="1" lang="zh-CN" altLang="en-US" sz="2800" b="1" dirty="0" smtClean="0"/>
                  <a:t>就是说</a:t>
                </a:r>
                <a:r>
                  <a:rPr kumimoji="1" lang="zh-CN" altLang="en-US" sz="2800" b="1" dirty="0"/>
                  <a:t>，概率                            要尽可能大 </a:t>
                </a:r>
                <a:r>
                  <a:rPr kumimoji="1" lang="en-US" altLang="zh-CN" sz="2800" b="1" dirty="0" smtClean="0"/>
                  <a:t>.</a:t>
                </a:r>
                <a:r>
                  <a:rPr kumimoji="1" lang="zh-CN" altLang="en-US" sz="2800" b="1" dirty="0" smtClean="0"/>
                  <a:t>即要求估计尽量可靠</a:t>
                </a:r>
                <a:r>
                  <a:rPr kumimoji="1" lang="en-US" altLang="zh-CN" sz="2800" b="1" dirty="0" smtClean="0"/>
                  <a:t>.</a:t>
                </a:r>
                <a:endParaRPr kumimoji="1" lang="en-US" altLang="zh-CN" sz="2800" b="1" dirty="0"/>
              </a:p>
            </p:txBody>
          </p:sp>
          <p:graphicFrame>
            <p:nvGraphicFramePr>
              <p:cNvPr id="280584" name="Object 8"/>
              <p:cNvGraphicFramePr>
                <a:graphicFrameLocks noChangeAspect="1"/>
              </p:cNvGraphicFramePr>
              <p:nvPr/>
            </p:nvGraphicFramePr>
            <p:xfrm>
              <a:off x="3765" y="527"/>
              <a:ext cx="544" cy="304"/>
            </p:xfrm>
            <a:graphic>
              <a:graphicData uri="http://schemas.openxmlformats.org/presentationml/2006/ole">
                <mc:AlternateContent xmlns:mc="http://schemas.openxmlformats.org/markup-compatibility/2006">
                  <mc:Choice xmlns:v="urn:schemas-microsoft-com:vml" Requires="v">
                    <p:oleObj spid="_x0000_s186644" name="Equation" r:id="rId5" imgW="20726400" imgH="11582400" progId="Equation.DSMT4">
                      <p:embed/>
                    </p:oleObj>
                  </mc:Choice>
                  <mc:Fallback>
                    <p:oleObj name="Equation" r:id="rId5" imgW="20726400" imgH="11582400" progId="Equation.DSMT4">
                      <p:embed/>
                      <p:pic>
                        <p:nvPicPr>
                          <p:cNvPr id="0" name="图片 186369"/>
                          <p:cNvPicPr>
                            <a:picLocks noChangeAspect="1"/>
                          </p:cNvPicPr>
                          <p:nvPr/>
                        </p:nvPicPr>
                        <p:blipFill>
                          <a:blip r:embed="rId6"/>
                          <a:stretch>
                            <a:fillRect/>
                          </a:stretch>
                        </p:blipFill>
                        <p:spPr>
                          <a:xfrm>
                            <a:off x="3765" y="527"/>
                            <a:ext cx="544" cy="304"/>
                          </a:xfrm>
                          <a:prstGeom prst="rect">
                            <a:avLst/>
                          </a:prstGeom>
                          <a:noFill/>
                          <a:ln w="9525">
                            <a:noFill/>
                          </a:ln>
                        </p:spPr>
                      </p:pic>
                    </p:oleObj>
                  </mc:Fallback>
                </mc:AlternateContent>
              </a:graphicData>
            </a:graphic>
          </p:graphicFrame>
          <p:graphicFrame>
            <p:nvGraphicFramePr>
              <p:cNvPr id="280585" name="Object 9"/>
              <p:cNvGraphicFramePr>
                <a:graphicFrameLocks noChangeAspect="1"/>
              </p:cNvGraphicFramePr>
              <p:nvPr>
                <p:extLst>
                  <p:ext uri="{D42A27DB-BD31-4B8C-83A1-F6EECF244321}">
                    <p14:modId xmlns:p14="http://schemas.microsoft.com/office/powerpoint/2010/main" val="3988268374"/>
                  </p:ext>
                </p:extLst>
              </p:nvPr>
            </p:nvGraphicFramePr>
            <p:xfrm>
              <a:off x="1587" y="970"/>
              <a:ext cx="919" cy="272"/>
            </p:xfrm>
            <a:graphic>
              <a:graphicData uri="http://schemas.openxmlformats.org/presentationml/2006/ole">
                <mc:AlternateContent xmlns:mc="http://schemas.openxmlformats.org/markup-compatibility/2006">
                  <mc:Choice xmlns:v="urn:schemas-microsoft-com:vml" Requires="v">
                    <p:oleObj spid="_x0000_s186645" name="Equation" r:id="rId7" imgW="1917360" imgH="482400" progId="Equation.DSMT4">
                      <p:embed/>
                    </p:oleObj>
                  </mc:Choice>
                  <mc:Fallback>
                    <p:oleObj name="Equation" r:id="rId7" imgW="1917360" imgH="482400" progId="Equation.DSMT4">
                      <p:embed/>
                      <p:pic>
                        <p:nvPicPr>
                          <p:cNvPr id="0" name="图片 186370"/>
                          <p:cNvPicPr>
                            <a:picLocks noChangeAspect="1"/>
                          </p:cNvPicPr>
                          <p:nvPr/>
                        </p:nvPicPr>
                        <p:blipFill>
                          <a:blip r:embed="rId8"/>
                          <a:stretch>
                            <a:fillRect/>
                          </a:stretch>
                        </p:blipFill>
                        <p:spPr>
                          <a:xfrm>
                            <a:off x="1587" y="970"/>
                            <a:ext cx="919" cy="272"/>
                          </a:xfrm>
                          <a:prstGeom prst="rect">
                            <a:avLst/>
                          </a:prstGeom>
                          <a:solidFill>
                            <a:srgbClr val="E7E6E6"/>
                          </a:solidFill>
                          <a:ln w="9525">
                            <a:noFill/>
                          </a:ln>
                        </p:spPr>
                      </p:pic>
                    </p:oleObj>
                  </mc:Fallback>
                </mc:AlternateContent>
              </a:graphicData>
            </a:graphic>
          </p:graphicFrame>
        </p:grpSp>
      </p:grpSp>
      <p:grpSp>
        <p:nvGrpSpPr>
          <p:cNvPr id="4" name="Group 15"/>
          <p:cNvGrpSpPr/>
          <p:nvPr/>
        </p:nvGrpSpPr>
        <p:grpSpPr bwMode="auto">
          <a:xfrm>
            <a:off x="1280418" y="2926442"/>
            <a:ext cx="10601004" cy="1265532"/>
            <a:chOff x="605" y="1843"/>
            <a:chExt cx="5009" cy="797"/>
          </a:xfrm>
        </p:grpSpPr>
        <p:sp>
          <p:nvSpPr>
            <p:cNvPr id="280587" name="Rectangle 11"/>
            <p:cNvSpPr>
              <a:spLocks noChangeArrowheads="1"/>
            </p:cNvSpPr>
            <p:nvPr/>
          </p:nvSpPr>
          <p:spPr bwMode="auto">
            <a:xfrm>
              <a:off x="634" y="1843"/>
              <a:ext cx="4980" cy="378"/>
            </a:xfrm>
            <a:prstGeom prst="rect">
              <a:avLst/>
            </a:prstGeom>
            <a:noFill/>
            <a:ln w="9525">
              <a:noFill/>
              <a:miter lim="800000"/>
            </a:ln>
            <a:effectLst/>
          </p:spPr>
          <p:txBody>
            <a:bodyPr anchor="ctr">
              <a:spAutoFit/>
            </a:bodyPr>
            <a:lstStyle/>
            <a:p>
              <a:r>
                <a:rPr kumimoji="1" lang="en-US" altLang="zh-CN" sz="3300" dirty="0"/>
                <a:t>     </a:t>
              </a:r>
              <a:r>
                <a:rPr kumimoji="1" lang="en-US" altLang="zh-CN" sz="2800" b="1" dirty="0"/>
                <a:t>2. </a:t>
              </a:r>
              <a:r>
                <a:rPr kumimoji="1" lang="zh-CN" altLang="en-US" sz="2800" b="1" dirty="0"/>
                <a:t>估计的精度要尽可能的高</a:t>
              </a:r>
              <a:r>
                <a:rPr kumimoji="1" lang="en-US" altLang="zh-CN" sz="2800" b="1" dirty="0"/>
                <a:t>.  </a:t>
              </a:r>
              <a:r>
                <a:rPr kumimoji="1" lang="zh-CN" altLang="en-US" sz="2800" b="1" dirty="0"/>
                <a:t>如要求区间长度</a:t>
              </a:r>
            </a:p>
          </p:txBody>
        </p:sp>
        <p:sp>
          <p:nvSpPr>
            <p:cNvPr id="280588" name="Rectangle 12"/>
            <p:cNvSpPr>
              <a:spLocks noChangeArrowheads="1"/>
            </p:cNvSpPr>
            <p:nvPr/>
          </p:nvSpPr>
          <p:spPr bwMode="auto">
            <a:xfrm>
              <a:off x="1020" y="2224"/>
              <a:ext cx="4119" cy="416"/>
            </a:xfrm>
            <a:prstGeom prst="rect">
              <a:avLst/>
            </a:prstGeom>
            <a:noFill/>
            <a:ln w="9525">
              <a:noFill/>
              <a:miter lim="800000"/>
            </a:ln>
            <a:effectLst/>
          </p:spPr>
          <p:txBody>
            <a:bodyPr anchor="ctr">
              <a:spAutoFit/>
            </a:bodyPr>
            <a:lstStyle/>
            <a:p>
              <a:pPr>
                <a:lnSpc>
                  <a:spcPct val="120000"/>
                </a:lnSpc>
              </a:pPr>
              <a:r>
                <a:rPr kumimoji="1" lang="en-US" altLang="zh-CN" sz="3300" dirty="0"/>
                <a:t> </a:t>
              </a:r>
              <a:r>
                <a:rPr kumimoji="1" lang="zh-CN" altLang="en-US" sz="2800" b="1" dirty="0"/>
                <a:t>尽可能短，或能体现该要求的其它准则</a:t>
              </a:r>
              <a:r>
                <a:rPr kumimoji="1" lang="en-US" altLang="zh-CN" sz="2800" b="1" dirty="0"/>
                <a:t>.</a:t>
              </a:r>
            </a:p>
          </p:txBody>
        </p:sp>
        <p:graphicFrame>
          <p:nvGraphicFramePr>
            <p:cNvPr id="280589" name="Object 13"/>
            <p:cNvGraphicFramePr>
              <a:graphicFrameLocks noChangeAspect="1"/>
            </p:cNvGraphicFramePr>
            <p:nvPr/>
          </p:nvGraphicFramePr>
          <p:xfrm>
            <a:off x="605" y="2312"/>
            <a:ext cx="472" cy="296"/>
          </p:xfrm>
          <a:graphic>
            <a:graphicData uri="http://schemas.openxmlformats.org/presentationml/2006/ole">
              <mc:AlternateContent xmlns:mc="http://schemas.openxmlformats.org/markup-compatibility/2006">
                <mc:Choice xmlns:v="urn:schemas-microsoft-com:vml" Requires="v">
                  <p:oleObj spid="_x0000_s186646" name="Equation" r:id="rId9" imgW="17983200" imgH="11277600" progId="Equation.DSMT4">
                    <p:embed/>
                  </p:oleObj>
                </mc:Choice>
                <mc:Fallback>
                  <p:oleObj name="Equation" r:id="rId9" imgW="17983200" imgH="11277600" progId="Equation.DSMT4">
                    <p:embed/>
                    <p:pic>
                      <p:nvPicPr>
                        <p:cNvPr id="0" name="图片 186371"/>
                        <p:cNvPicPr>
                          <a:picLocks noChangeAspect="1"/>
                        </p:cNvPicPr>
                        <p:nvPr/>
                      </p:nvPicPr>
                      <p:blipFill>
                        <a:blip r:embed="rId10"/>
                        <a:stretch>
                          <a:fillRect/>
                        </a:stretch>
                      </p:blipFill>
                      <p:spPr>
                        <a:xfrm>
                          <a:off x="605" y="2312"/>
                          <a:ext cx="472" cy="296"/>
                        </a:xfrm>
                        <a:prstGeom prst="rect">
                          <a:avLst/>
                        </a:prstGeom>
                        <a:noFill/>
                        <a:ln w="9525">
                          <a:noFill/>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80578"/>
                                        </p:tgtEl>
                                        <p:attrNameLst>
                                          <p:attrName>style.visibility</p:attrName>
                                        </p:attrNameLst>
                                      </p:cBhvr>
                                      <p:to>
                                        <p:strVal val="visible"/>
                                      </p:to>
                                    </p:set>
                                    <p:animEffect transition="in" filter="wipe(up)">
                                      <p:cBhvr>
                                        <p:cTn id="17" dur="500"/>
                                        <p:tgtEl>
                                          <p:spTgt spid="280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8" grpId="0" animBg="1" autoUpdateAnimBg="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ChangeArrowheads="1"/>
          </p:cNvSpPr>
          <p:nvPr/>
        </p:nvSpPr>
        <p:spPr bwMode="auto">
          <a:xfrm>
            <a:off x="1990750" y="1413570"/>
            <a:ext cx="5726141" cy="540800"/>
          </a:xfrm>
          <a:prstGeom prst="rect">
            <a:avLst/>
          </a:prstGeom>
          <a:noFill/>
          <a:ln w="9525">
            <a:noFill/>
            <a:miter lim="800000"/>
          </a:ln>
          <a:effectLst/>
        </p:spPr>
        <p:txBody>
          <a:bodyPr wrap="none" lIns="108850" tIns="54425" rIns="108850" bIns="54425" anchor="ctr">
            <a:spAutoFit/>
          </a:bodyPr>
          <a:lstStyle/>
          <a:p>
            <a:pPr algn="ctr"/>
            <a:r>
              <a:rPr kumimoji="1" lang="zh-CN" altLang="en-US" sz="2800" b="1" dirty="0">
                <a:solidFill>
                  <a:srgbClr val="0000FF"/>
                </a:solidFill>
              </a:rPr>
              <a:t>在求置信区间时，要查表求分位点</a:t>
            </a:r>
            <a:r>
              <a:rPr kumimoji="1" lang="en-US" altLang="zh-CN" sz="2800" b="1" dirty="0">
                <a:solidFill>
                  <a:srgbClr val="0000FF"/>
                </a:solidFill>
              </a:rPr>
              <a:t>.</a:t>
            </a:r>
          </a:p>
        </p:txBody>
      </p:sp>
      <p:sp>
        <p:nvSpPr>
          <p:cNvPr id="281603" name="Rectangle 3"/>
          <p:cNvSpPr>
            <a:spLocks noChangeArrowheads="1"/>
          </p:cNvSpPr>
          <p:nvPr/>
        </p:nvSpPr>
        <p:spPr bwMode="auto">
          <a:xfrm>
            <a:off x="1221949" y="539599"/>
            <a:ext cx="4135963" cy="602355"/>
          </a:xfrm>
          <a:prstGeom prst="rect">
            <a:avLst/>
          </a:prstGeom>
          <a:noFill/>
          <a:ln w="9525">
            <a:noFill/>
            <a:miter lim="800000"/>
          </a:ln>
          <a:effectLst/>
        </p:spPr>
        <p:txBody>
          <a:bodyPr wrap="none" lIns="108850" tIns="54425" rIns="108850" bIns="54425" anchor="ctr">
            <a:spAutoFit/>
          </a:bodyPr>
          <a:lstStyle/>
          <a:p>
            <a:pPr algn="ctr"/>
            <a:r>
              <a:rPr kumimoji="1" lang="zh-CN" altLang="en-US" sz="3200" b="1" dirty="0" smtClean="0">
                <a:solidFill>
                  <a:srgbClr val="0000FF"/>
                </a:solidFill>
                <a:ea typeface="黑体" panose="02010609060101010101" pitchFamily="49" charset="-122"/>
              </a:rPr>
              <a:t>（</a:t>
            </a:r>
            <a:r>
              <a:rPr kumimoji="1" lang="en-US" altLang="zh-CN" sz="3200" b="1" dirty="0" smtClean="0">
                <a:solidFill>
                  <a:srgbClr val="0000FF"/>
                </a:solidFill>
                <a:ea typeface="黑体" panose="02010609060101010101" pitchFamily="49" charset="-122"/>
              </a:rPr>
              <a:t>2</a:t>
            </a:r>
            <a:r>
              <a:rPr kumimoji="1" lang="zh-CN" altLang="en-US" sz="3200" b="1" dirty="0" smtClean="0">
                <a:solidFill>
                  <a:srgbClr val="0000FF"/>
                </a:solidFill>
                <a:ea typeface="黑体" panose="02010609060101010101" pitchFamily="49" charset="-122"/>
              </a:rPr>
              <a:t>）置信区间</a:t>
            </a:r>
            <a:r>
              <a:rPr kumimoji="1" lang="zh-CN" altLang="en-US" sz="3200" b="1" dirty="0">
                <a:solidFill>
                  <a:srgbClr val="0000FF"/>
                </a:solidFill>
                <a:ea typeface="黑体" panose="02010609060101010101" pitchFamily="49" charset="-122"/>
              </a:rPr>
              <a:t>的求法</a:t>
            </a:r>
          </a:p>
        </p:txBody>
      </p:sp>
      <p:graphicFrame>
        <p:nvGraphicFramePr>
          <p:cNvPr id="281604" name="Object 4"/>
          <p:cNvGraphicFramePr>
            <a:graphicFrameLocks noChangeAspect="1"/>
          </p:cNvGraphicFramePr>
          <p:nvPr/>
        </p:nvGraphicFramePr>
        <p:xfrm>
          <a:off x="3047603" y="4191971"/>
          <a:ext cx="4198920" cy="393791"/>
        </p:xfrm>
        <a:graphic>
          <a:graphicData uri="http://schemas.openxmlformats.org/presentationml/2006/ole">
            <mc:AlternateContent xmlns:mc="http://schemas.openxmlformats.org/markup-compatibility/2006">
              <mc:Choice xmlns:v="urn:schemas-microsoft-com:vml" Requires="v">
                <p:oleObj spid="_x0000_s191079" name="Equation" r:id="rId3" imgW="75590400" imgH="9448800" progId="Equation.DSMT4">
                  <p:embed/>
                </p:oleObj>
              </mc:Choice>
              <mc:Fallback>
                <p:oleObj name="Equation" r:id="rId3" imgW="75590400" imgH="9448800" progId="Equation.DSMT4">
                  <p:embed/>
                  <p:pic>
                    <p:nvPicPr>
                      <p:cNvPr id="0" name="图片 190464"/>
                      <p:cNvPicPr>
                        <a:picLocks noChangeAspect="1"/>
                      </p:cNvPicPr>
                      <p:nvPr/>
                    </p:nvPicPr>
                    <p:blipFill>
                      <a:blip r:embed="rId4"/>
                      <a:stretch>
                        <a:fillRect/>
                      </a:stretch>
                    </p:blipFill>
                    <p:spPr>
                      <a:xfrm>
                        <a:off x="3047603" y="4191971"/>
                        <a:ext cx="4198920" cy="393791"/>
                      </a:xfrm>
                      <a:prstGeom prst="rect">
                        <a:avLst/>
                      </a:prstGeom>
                      <a:noFill/>
                      <a:ln w="9525">
                        <a:noFill/>
                      </a:ln>
                    </p:spPr>
                  </p:pic>
                </p:oleObj>
              </mc:Fallback>
            </mc:AlternateContent>
          </a:graphicData>
        </a:graphic>
      </p:graphicFrame>
      <p:graphicFrame>
        <p:nvGraphicFramePr>
          <p:cNvPr id="281607" name="Object 7"/>
          <p:cNvGraphicFramePr>
            <a:graphicFrameLocks noChangeAspect="1"/>
          </p:cNvGraphicFramePr>
          <p:nvPr>
            <p:extLst>
              <p:ext uri="{D42A27DB-BD31-4B8C-83A1-F6EECF244321}">
                <p14:modId xmlns:p14="http://schemas.microsoft.com/office/powerpoint/2010/main" val="2567463856"/>
              </p:ext>
            </p:extLst>
          </p:nvPr>
        </p:nvGraphicFramePr>
        <p:xfrm>
          <a:off x="4941888" y="4581922"/>
          <a:ext cx="289222" cy="648072"/>
        </p:xfrm>
        <a:graphic>
          <a:graphicData uri="http://schemas.openxmlformats.org/presentationml/2006/ole">
            <mc:AlternateContent xmlns:mc="http://schemas.openxmlformats.org/markup-compatibility/2006">
              <mc:Choice xmlns:v="urn:schemas-microsoft-com:vml" Requires="v">
                <p:oleObj spid="_x0000_s191080" name="Equation" r:id="rId5" imgW="241200" imgH="393480" progId="Equation.DSMT4">
                  <p:embed/>
                </p:oleObj>
              </mc:Choice>
              <mc:Fallback>
                <p:oleObj name="Equation" r:id="rId5" imgW="241200" imgH="393480" progId="Equation.DSMT4">
                  <p:embed/>
                  <p:pic>
                    <p:nvPicPr>
                      <p:cNvPr id="0" name="图片 190465"/>
                      <p:cNvPicPr>
                        <a:picLocks noChangeAspect="1"/>
                      </p:cNvPicPr>
                      <p:nvPr/>
                    </p:nvPicPr>
                    <p:blipFill>
                      <a:blip r:embed="rId6"/>
                      <a:stretch>
                        <a:fillRect/>
                      </a:stretch>
                    </p:blipFill>
                    <p:spPr>
                      <a:xfrm>
                        <a:off x="4941888" y="4581922"/>
                        <a:ext cx="289222" cy="648072"/>
                      </a:xfrm>
                      <a:prstGeom prst="rect">
                        <a:avLst/>
                      </a:prstGeom>
                      <a:noFill/>
                      <a:ln w="9525">
                        <a:noFill/>
                      </a:ln>
                    </p:spPr>
                  </p:pic>
                </p:oleObj>
              </mc:Fallback>
            </mc:AlternateContent>
          </a:graphicData>
        </a:graphic>
      </p:graphicFrame>
      <p:graphicFrame>
        <p:nvGraphicFramePr>
          <p:cNvPr id="281608" name="Object 8"/>
          <p:cNvGraphicFramePr>
            <a:graphicFrameLocks noChangeAspect="1"/>
          </p:cNvGraphicFramePr>
          <p:nvPr/>
        </p:nvGraphicFramePr>
        <p:xfrm>
          <a:off x="1828562" y="5106582"/>
          <a:ext cx="3250777" cy="622444"/>
        </p:xfrm>
        <a:graphic>
          <a:graphicData uri="http://schemas.openxmlformats.org/presentationml/2006/ole">
            <mc:AlternateContent xmlns:mc="http://schemas.openxmlformats.org/markup-compatibility/2006">
              <mc:Choice xmlns:v="urn:schemas-microsoft-com:vml" Requires="v">
                <p:oleObj spid="_x0000_s191081" name="Equation" r:id="rId7" imgW="58521600" imgH="14935200" progId="Equation.DSMT4">
                  <p:embed/>
                </p:oleObj>
              </mc:Choice>
              <mc:Fallback>
                <p:oleObj name="Equation" r:id="rId7" imgW="58521600" imgH="14935200" progId="Equation.DSMT4">
                  <p:embed/>
                  <p:pic>
                    <p:nvPicPr>
                      <p:cNvPr id="0" name="图片 190466"/>
                      <p:cNvPicPr>
                        <a:picLocks noChangeAspect="1"/>
                      </p:cNvPicPr>
                      <p:nvPr/>
                    </p:nvPicPr>
                    <p:blipFill>
                      <a:blip r:embed="rId8"/>
                      <a:stretch>
                        <a:fillRect/>
                      </a:stretch>
                    </p:blipFill>
                    <p:spPr>
                      <a:xfrm>
                        <a:off x="1828562" y="5106582"/>
                        <a:ext cx="3250777" cy="622444"/>
                      </a:xfrm>
                      <a:prstGeom prst="rect">
                        <a:avLst/>
                      </a:prstGeom>
                      <a:noFill/>
                      <a:ln w="9525">
                        <a:noFill/>
                      </a:ln>
                    </p:spPr>
                  </p:pic>
                </p:oleObj>
              </mc:Fallback>
            </mc:AlternateContent>
          </a:graphicData>
        </a:graphic>
      </p:graphicFrame>
      <p:graphicFrame>
        <p:nvGraphicFramePr>
          <p:cNvPr id="281609" name="Object 9"/>
          <p:cNvGraphicFramePr>
            <a:graphicFrameLocks noChangeAspect="1"/>
          </p:cNvGraphicFramePr>
          <p:nvPr>
            <p:extLst>
              <p:ext uri="{D42A27DB-BD31-4B8C-83A1-F6EECF244321}">
                <p14:modId xmlns:p14="http://schemas.microsoft.com/office/powerpoint/2010/main" val="3251537862"/>
              </p:ext>
            </p:extLst>
          </p:nvPr>
        </p:nvGraphicFramePr>
        <p:xfrm>
          <a:off x="5375126" y="5157986"/>
          <a:ext cx="5328592" cy="576064"/>
        </p:xfrm>
        <a:graphic>
          <a:graphicData uri="http://schemas.openxmlformats.org/presentationml/2006/ole">
            <mc:AlternateContent xmlns:mc="http://schemas.openxmlformats.org/markup-compatibility/2006">
              <mc:Choice xmlns:v="urn:schemas-microsoft-com:vml" Requires="v">
                <p:oleObj spid="_x0000_s191082" name="Equation" r:id="rId9" imgW="5359320" imgH="622080" progId="Equation.DSMT4">
                  <p:embed/>
                </p:oleObj>
              </mc:Choice>
              <mc:Fallback>
                <p:oleObj name="Equation" r:id="rId9" imgW="5359320" imgH="622080" progId="Equation.DSMT4">
                  <p:embed/>
                  <p:pic>
                    <p:nvPicPr>
                      <p:cNvPr id="0" name="图片 190467"/>
                      <p:cNvPicPr>
                        <a:picLocks noChangeAspect="1"/>
                      </p:cNvPicPr>
                      <p:nvPr/>
                    </p:nvPicPr>
                    <p:blipFill>
                      <a:blip r:embed="rId10"/>
                      <a:stretch>
                        <a:fillRect/>
                      </a:stretch>
                    </p:blipFill>
                    <p:spPr>
                      <a:xfrm>
                        <a:off x="5375126" y="5157986"/>
                        <a:ext cx="5328592" cy="576064"/>
                      </a:xfrm>
                      <a:prstGeom prst="rect">
                        <a:avLst/>
                      </a:prstGeom>
                      <a:noFill/>
                      <a:ln w="9525">
                        <a:noFill/>
                      </a:ln>
                    </p:spPr>
                  </p:pic>
                </p:oleObj>
              </mc:Fallback>
            </mc:AlternateContent>
          </a:graphicData>
        </a:graphic>
      </p:graphicFrame>
      <p:grpSp>
        <p:nvGrpSpPr>
          <p:cNvPr id="2" name="Group 19"/>
          <p:cNvGrpSpPr/>
          <p:nvPr/>
        </p:nvGrpSpPr>
        <p:grpSpPr bwMode="auto">
          <a:xfrm>
            <a:off x="1439147" y="2010241"/>
            <a:ext cx="9563971" cy="1959429"/>
            <a:chOff x="680" y="1266"/>
            <a:chExt cx="4519" cy="1234"/>
          </a:xfrm>
        </p:grpSpPr>
        <p:sp>
          <p:nvSpPr>
            <p:cNvPr id="281611" name="Rectangle 11"/>
            <p:cNvSpPr>
              <a:spLocks noChangeArrowheads="1"/>
            </p:cNvSpPr>
            <p:nvPr/>
          </p:nvSpPr>
          <p:spPr bwMode="auto">
            <a:xfrm>
              <a:off x="1389" y="1266"/>
              <a:ext cx="3810" cy="378"/>
            </a:xfrm>
            <a:prstGeom prst="rect">
              <a:avLst/>
            </a:prstGeom>
            <a:noFill/>
            <a:ln w="9525">
              <a:noFill/>
              <a:miter lim="800000"/>
            </a:ln>
            <a:effectLst/>
          </p:spPr>
          <p:txBody>
            <a:bodyPr anchor="ctr">
              <a:spAutoFit/>
            </a:bodyPr>
            <a:lstStyle/>
            <a:p>
              <a:r>
                <a:rPr kumimoji="1" lang="en-US" altLang="zh-CN" sz="3300" dirty="0"/>
                <a:t>   </a:t>
              </a:r>
              <a:r>
                <a:rPr kumimoji="1" lang="zh-CN" altLang="en-US" sz="2800" b="1" dirty="0" smtClean="0"/>
                <a:t>设                      </a:t>
              </a:r>
              <a:r>
                <a:rPr kumimoji="1" lang="en-US" altLang="zh-CN" sz="2800" b="1" dirty="0"/>
                <a:t>,   </a:t>
              </a:r>
              <a:r>
                <a:rPr kumimoji="1" lang="zh-CN" altLang="en-US" sz="2800" b="1" dirty="0"/>
                <a:t>对随机变量</a:t>
              </a:r>
              <a:r>
                <a:rPr kumimoji="1" lang="en-US" altLang="zh-CN" sz="2800" b="1" i="1" dirty="0"/>
                <a:t>X</a:t>
              </a:r>
              <a:r>
                <a:rPr kumimoji="1" lang="zh-CN" altLang="en-US" sz="2800" b="1" dirty="0"/>
                <a:t>，称满足</a:t>
              </a:r>
            </a:p>
          </p:txBody>
        </p:sp>
        <p:sp>
          <p:nvSpPr>
            <p:cNvPr id="281612" name="Rectangle 12"/>
            <p:cNvSpPr>
              <a:spLocks noChangeArrowheads="1"/>
            </p:cNvSpPr>
            <p:nvPr/>
          </p:nvSpPr>
          <p:spPr bwMode="auto">
            <a:xfrm>
              <a:off x="680" y="2170"/>
              <a:ext cx="2943" cy="330"/>
            </a:xfrm>
            <a:prstGeom prst="rect">
              <a:avLst/>
            </a:prstGeom>
            <a:noFill/>
            <a:ln w="9525">
              <a:noFill/>
              <a:miter lim="800000"/>
            </a:ln>
            <a:effectLst/>
          </p:spPr>
          <p:txBody>
            <a:bodyPr wrap="none" anchor="ctr">
              <a:spAutoFit/>
            </a:bodyPr>
            <a:lstStyle/>
            <a:p>
              <a:pPr algn="ctr"/>
              <a:r>
                <a:rPr kumimoji="1" lang="zh-CN" altLang="en-US" sz="2800" b="1" dirty="0"/>
                <a:t>的点     </a:t>
              </a:r>
              <a:r>
                <a:rPr kumimoji="1" lang="zh-CN" altLang="en-US" sz="2800" b="1" dirty="0" smtClean="0"/>
                <a:t>  为</a:t>
              </a:r>
              <a:r>
                <a:rPr kumimoji="1" lang="en-US" altLang="zh-CN" sz="2800" b="1" i="1" dirty="0"/>
                <a:t>X</a:t>
              </a:r>
              <a:r>
                <a:rPr kumimoji="1" lang="zh-CN" altLang="en-US" sz="2800" b="1" dirty="0"/>
                <a:t>的概率分布的上    </a:t>
              </a:r>
              <a:r>
                <a:rPr kumimoji="1" lang="zh-CN" altLang="en-US" sz="2800" b="1" dirty="0" smtClean="0"/>
                <a:t> </a:t>
              </a:r>
              <a:r>
                <a:rPr kumimoji="1" lang="zh-CN" altLang="en-US" sz="2800" b="1" dirty="0" smtClean="0">
                  <a:solidFill>
                    <a:srgbClr val="0000FF"/>
                  </a:solidFill>
                </a:rPr>
                <a:t>分</a:t>
              </a:r>
              <a:r>
                <a:rPr kumimoji="1" lang="zh-CN" altLang="en-US" sz="2800" b="1" dirty="0">
                  <a:solidFill>
                    <a:srgbClr val="0000FF"/>
                  </a:solidFill>
                </a:rPr>
                <a:t>位点</a:t>
              </a:r>
              <a:r>
                <a:rPr kumimoji="1" lang="en-US" altLang="zh-CN" sz="2800" b="1" dirty="0"/>
                <a:t>. </a:t>
              </a:r>
            </a:p>
          </p:txBody>
        </p:sp>
        <p:graphicFrame>
          <p:nvGraphicFramePr>
            <p:cNvPr id="281613" name="Object 13"/>
            <p:cNvGraphicFramePr>
              <a:graphicFrameLocks noChangeAspect="1"/>
            </p:cNvGraphicFramePr>
            <p:nvPr/>
          </p:nvGraphicFramePr>
          <p:xfrm>
            <a:off x="1117" y="2207"/>
            <a:ext cx="232" cy="272"/>
          </p:xfrm>
          <a:graphic>
            <a:graphicData uri="http://schemas.openxmlformats.org/presentationml/2006/ole">
              <mc:AlternateContent xmlns:mc="http://schemas.openxmlformats.org/markup-compatibility/2006">
                <mc:Choice xmlns:v="urn:schemas-microsoft-com:vml" Requires="v">
                  <p:oleObj spid="_x0000_s191083" name="Equation" r:id="rId11" imgW="8839200" imgH="10363200" progId="Equation.DSMT4">
                    <p:embed/>
                  </p:oleObj>
                </mc:Choice>
                <mc:Fallback>
                  <p:oleObj name="Equation" r:id="rId11" imgW="8839200" imgH="10363200" progId="Equation.DSMT4">
                    <p:embed/>
                    <p:pic>
                      <p:nvPicPr>
                        <p:cNvPr id="0" name="图片 190468"/>
                        <p:cNvPicPr>
                          <a:picLocks noChangeAspect="1"/>
                        </p:cNvPicPr>
                        <p:nvPr/>
                      </p:nvPicPr>
                      <p:blipFill>
                        <a:blip r:embed="rId12"/>
                        <a:stretch>
                          <a:fillRect/>
                        </a:stretch>
                      </p:blipFill>
                      <p:spPr>
                        <a:xfrm>
                          <a:off x="1117" y="2207"/>
                          <a:ext cx="232" cy="272"/>
                        </a:xfrm>
                        <a:prstGeom prst="rect">
                          <a:avLst/>
                        </a:prstGeom>
                        <a:noFill/>
                        <a:ln w="9525">
                          <a:noFill/>
                        </a:ln>
                      </p:spPr>
                    </p:pic>
                  </p:oleObj>
                </mc:Fallback>
              </mc:AlternateContent>
            </a:graphicData>
          </a:graphic>
        </p:graphicFrame>
        <p:graphicFrame>
          <p:nvGraphicFramePr>
            <p:cNvPr id="281614" name="Object 14"/>
            <p:cNvGraphicFramePr>
              <a:graphicFrameLocks noChangeAspect="1"/>
            </p:cNvGraphicFramePr>
            <p:nvPr/>
          </p:nvGraphicFramePr>
          <p:xfrm>
            <a:off x="2812" y="2267"/>
            <a:ext cx="152" cy="152"/>
          </p:xfrm>
          <a:graphic>
            <a:graphicData uri="http://schemas.openxmlformats.org/presentationml/2006/ole">
              <mc:AlternateContent xmlns:mc="http://schemas.openxmlformats.org/markup-compatibility/2006">
                <mc:Choice xmlns:v="urn:schemas-microsoft-com:vml" Requires="v">
                  <p:oleObj spid="_x0000_s191084" name="Equation" r:id="rId13" imgW="5791200" imgH="5791200" progId="Equation.DSMT4">
                    <p:embed/>
                  </p:oleObj>
                </mc:Choice>
                <mc:Fallback>
                  <p:oleObj name="Equation" r:id="rId13" imgW="5791200" imgH="5791200" progId="Equation.DSMT4">
                    <p:embed/>
                    <p:pic>
                      <p:nvPicPr>
                        <p:cNvPr id="0" name="图片 190469"/>
                        <p:cNvPicPr>
                          <a:picLocks noChangeAspect="1"/>
                        </p:cNvPicPr>
                        <p:nvPr/>
                      </p:nvPicPr>
                      <p:blipFill>
                        <a:blip r:embed="rId14"/>
                        <a:stretch>
                          <a:fillRect/>
                        </a:stretch>
                      </p:blipFill>
                      <p:spPr>
                        <a:xfrm>
                          <a:off x="2812" y="2267"/>
                          <a:ext cx="152" cy="152"/>
                        </a:xfrm>
                        <a:prstGeom prst="rect">
                          <a:avLst/>
                        </a:prstGeom>
                        <a:noFill/>
                        <a:ln w="9525">
                          <a:noFill/>
                        </a:ln>
                      </p:spPr>
                    </p:pic>
                  </p:oleObj>
                </mc:Fallback>
              </mc:AlternateContent>
            </a:graphicData>
          </a:graphic>
        </p:graphicFrame>
        <p:graphicFrame>
          <p:nvGraphicFramePr>
            <p:cNvPr id="281615" name="Object 15"/>
            <p:cNvGraphicFramePr>
              <a:graphicFrameLocks noChangeAspect="1"/>
            </p:cNvGraphicFramePr>
            <p:nvPr/>
          </p:nvGraphicFramePr>
          <p:xfrm>
            <a:off x="1757" y="1372"/>
            <a:ext cx="808" cy="200"/>
          </p:xfrm>
          <a:graphic>
            <a:graphicData uri="http://schemas.openxmlformats.org/presentationml/2006/ole">
              <mc:AlternateContent xmlns:mc="http://schemas.openxmlformats.org/markup-compatibility/2006">
                <mc:Choice xmlns:v="urn:schemas-microsoft-com:vml" Requires="v">
                  <p:oleObj spid="_x0000_s191085" name="Equation" r:id="rId15" imgW="30784800" imgH="7620000" progId="Equation.DSMT4">
                    <p:embed/>
                  </p:oleObj>
                </mc:Choice>
                <mc:Fallback>
                  <p:oleObj name="Equation" r:id="rId15" imgW="30784800" imgH="7620000" progId="Equation.DSMT4">
                    <p:embed/>
                    <p:pic>
                      <p:nvPicPr>
                        <p:cNvPr id="0" name="图片 190470"/>
                        <p:cNvPicPr>
                          <a:picLocks noChangeAspect="1"/>
                        </p:cNvPicPr>
                        <p:nvPr/>
                      </p:nvPicPr>
                      <p:blipFill>
                        <a:blip r:embed="rId16"/>
                        <a:stretch>
                          <a:fillRect/>
                        </a:stretch>
                      </p:blipFill>
                      <p:spPr>
                        <a:xfrm>
                          <a:off x="1757" y="1372"/>
                          <a:ext cx="808" cy="200"/>
                        </a:xfrm>
                        <a:prstGeom prst="rect">
                          <a:avLst/>
                        </a:prstGeom>
                        <a:noFill/>
                        <a:ln w="9525">
                          <a:noFill/>
                        </a:ln>
                      </p:spPr>
                    </p:pic>
                  </p:oleObj>
                </mc:Fallback>
              </mc:AlternateContent>
            </a:graphicData>
          </a:graphic>
        </p:graphicFrame>
        <p:graphicFrame>
          <p:nvGraphicFramePr>
            <p:cNvPr id="281616" name="Object 16"/>
            <p:cNvGraphicFramePr>
              <a:graphicFrameLocks noChangeAspect="1"/>
            </p:cNvGraphicFramePr>
            <p:nvPr/>
          </p:nvGraphicFramePr>
          <p:xfrm>
            <a:off x="1661" y="1799"/>
            <a:ext cx="1464" cy="272"/>
          </p:xfrm>
          <a:graphic>
            <a:graphicData uri="http://schemas.openxmlformats.org/presentationml/2006/ole">
              <mc:AlternateContent xmlns:mc="http://schemas.openxmlformats.org/markup-compatibility/2006">
                <mc:Choice xmlns:v="urn:schemas-microsoft-com:vml" Requires="v">
                  <p:oleObj spid="_x0000_s191086" name="Equation" r:id="rId17" imgW="55778400" imgH="10363200" progId="Equation.DSMT4">
                    <p:embed/>
                  </p:oleObj>
                </mc:Choice>
                <mc:Fallback>
                  <p:oleObj name="Equation" r:id="rId17" imgW="55778400" imgH="10363200" progId="Equation.DSMT4">
                    <p:embed/>
                    <p:pic>
                      <p:nvPicPr>
                        <p:cNvPr id="0" name="图片 190471"/>
                        <p:cNvPicPr>
                          <a:picLocks noChangeAspect="1"/>
                        </p:cNvPicPr>
                        <p:nvPr/>
                      </p:nvPicPr>
                      <p:blipFill>
                        <a:blip r:embed="rId18"/>
                        <a:stretch>
                          <a:fillRect/>
                        </a:stretch>
                      </p:blipFill>
                      <p:spPr>
                        <a:xfrm>
                          <a:off x="1661" y="1799"/>
                          <a:ext cx="1464" cy="272"/>
                        </a:xfrm>
                        <a:prstGeom prst="rect">
                          <a:avLst/>
                        </a:prstGeom>
                        <a:solidFill>
                          <a:srgbClr val="E7E6E6"/>
                        </a:solidFill>
                        <a:ln w="9525">
                          <a:noFill/>
                        </a:ln>
                      </p:spPr>
                    </p:pic>
                  </p:oleObj>
                </mc:Fallback>
              </mc:AlternateContent>
            </a:graphicData>
          </a:graphic>
        </p:graphicFrame>
        <p:sp>
          <p:nvSpPr>
            <p:cNvPr id="281617" name="Rectangle 17"/>
            <p:cNvSpPr>
              <a:spLocks noChangeArrowheads="1"/>
            </p:cNvSpPr>
            <p:nvPr/>
          </p:nvSpPr>
          <p:spPr bwMode="auto">
            <a:xfrm>
              <a:off x="959" y="1290"/>
              <a:ext cx="427" cy="330"/>
            </a:xfrm>
            <a:prstGeom prst="rect">
              <a:avLst/>
            </a:prstGeom>
            <a:noFill/>
            <a:ln w="9525">
              <a:noFill/>
              <a:miter lim="800000"/>
            </a:ln>
            <a:effectLst/>
          </p:spPr>
          <p:txBody>
            <a:bodyPr wrap="none" anchor="ctr">
              <a:spAutoFit/>
            </a:bodyPr>
            <a:lstStyle/>
            <a:p>
              <a:pPr algn="ctr"/>
              <a:r>
                <a:rPr kumimoji="1" lang="zh-CN" altLang="en-US" sz="2800" b="1" dirty="0">
                  <a:solidFill>
                    <a:srgbClr val="0000FF"/>
                  </a:solidFill>
                </a:rPr>
                <a:t>定义</a:t>
              </a:r>
            </a:p>
          </p:txBody>
        </p:sp>
        <p:graphicFrame>
          <p:nvGraphicFramePr>
            <p:cNvPr id="281618" name="Object 18"/>
            <p:cNvGraphicFramePr>
              <a:graphicFrameLocks noChangeAspect="1"/>
            </p:cNvGraphicFramePr>
            <p:nvPr/>
          </p:nvGraphicFramePr>
          <p:xfrm>
            <a:off x="3203" y="1801"/>
            <a:ext cx="1992" cy="272"/>
          </p:xfrm>
          <a:graphic>
            <a:graphicData uri="http://schemas.openxmlformats.org/presentationml/2006/ole">
              <mc:AlternateContent xmlns:mc="http://schemas.openxmlformats.org/markup-compatibility/2006">
                <mc:Choice xmlns:v="urn:schemas-microsoft-com:vml" Requires="v">
                  <p:oleObj spid="_x0000_s191087" name="Equation" r:id="rId19" imgW="75895200" imgH="10363200" progId="Equation.DSMT4">
                    <p:embed/>
                  </p:oleObj>
                </mc:Choice>
                <mc:Fallback>
                  <p:oleObj name="Equation" r:id="rId19" imgW="75895200" imgH="10363200" progId="Equation.DSMT4">
                    <p:embed/>
                    <p:pic>
                      <p:nvPicPr>
                        <p:cNvPr id="0" name="图片 190472"/>
                        <p:cNvPicPr>
                          <a:picLocks noChangeAspect="1"/>
                        </p:cNvPicPr>
                        <p:nvPr/>
                      </p:nvPicPr>
                      <p:blipFill>
                        <a:blip r:embed="rId20"/>
                        <a:stretch>
                          <a:fillRect/>
                        </a:stretch>
                      </p:blipFill>
                      <p:spPr>
                        <a:xfrm>
                          <a:off x="3203" y="1801"/>
                          <a:ext cx="1992" cy="272"/>
                        </a:xfrm>
                        <a:prstGeom prst="rect">
                          <a:avLst/>
                        </a:prstGeom>
                        <a:noFill/>
                        <a:ln w="9525">
                          <a:noFill/>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1602"/>
                                        </p:tgtEl>
                                        <p:attrNameLst>
                                          <p:attrName>style.visibility</p:attrName>
                                        </p:attrNameLst>
                                      </p:cBhvr>
                                      <p:to>
                                        <p:strVal val="visible"/>
                                      </p:to>
                                    </p:set>
                                    <p:animEffect transition="in" filter="wipe(left)">
                                      <p:cBhvr>
                                        <p:cTn id="7" dur="500"/>
                                        <p:tgtEl>
                                          <p:spTgt spid="2816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1604"/>
                                        </p:tgtEl>
                                        <p:attrNameLst>
                                          <p:attrName>style.visibility</p:attrName>
                                        </p:attrNameLst>
                                      </p:cBhvr>
                                      <p:to>
                                        <p:strVal val="visible"/>
                                      </p:to>
                                    </p:set>
                                    <p:animEffect transition="in" filter="wipe(left)">
                                      <p:cBhvr>
                                        <p:cTn id="17" dur="500"/>
                                        <p:tgtEl>
                                          <p:spTgt spid="28160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81607"/>
                                        </p:tgtEl>
                                        <p:attrNameLst>
                                          <p:attrName>style.visibility</p:attrName>
                                        </p:attrNameLst>
                                      </p:cBhvr>
                                      <p:to>
                                        <p:strVal val="visible"/>
                                      </p:to>
                                    </p:set>
                                    <p:animEffect transition="in" filter="wipe(up)">
                                      <p:cBhvr>
                                        <p:cTn id="22" dur="500"/>
                                        <p:tgtEl>
                                          <p:spTgt spid="28160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81608"/>
                                        </p:tgtEl>
                                        <p:attrNameLst>
                                          <p:attrName>style.visibility</p:attrName>
                                        </p:attrNameLst>
                                      </p:cBhvr>
                                      <p:to>
                                        <p:strVal val="visible"/>
                                      </p:to>
                                    </p:set>
                                    <p:animEffect transition="in" filter="wipe(down)">
                                      <p:cBhvr>
                                        <p:cTn id="27" dur="500"/>
                                        <p:tgtEl>
                                          <p:spTgt spid="28160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81609"/>
                                        </p:tgtEl>
                                        <p:attrNameLst>
                                          <p:attrName>style.visibility</p:attrName>
                                        </p:attrNameLst>
                                      </p:cBhvr>
                                      <p:to>
                                        <p:strVal val="visible"/>
                                      </p:to>
                                    </p:set>
                                    <p:animEffect transition="in" filter="wipe(down)">
                                      <p:cBhvr>
                                        <p:cTn id="32" dur="500"/>
                                        <p:tgtEl>
                                          <p:spTgt spid="281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2" grpId="0" autoUpdateAnimBg="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2626" name="Object 2"/>
          <p:cNvGraphicFramePr>
            <a:graphicFrameLocks noChangeAspect="1"/>
          </p:cNvGraphicFramePr>
          <p:nvPr/>
        </p:nvGraphicFramePr>
        <p:xfrm>
          <a:off x="3240196" y="2807350"/>
          <a:ext cx="4198920" cy="393791"/>
        </p:xfrm>
        <a:graphic>
          <a:graphicData uri="http://schemas.openxmlformats.org/presentationml/2006/ole">
            <mc:AlternateContent xmlns:mc="http://schemas.openxmlformats.org/markup-compatibility/2006">
              <mc:Choice xmlns:v="urn:schemas-microsoft-com:vml" Requires="v">
                <p:oleObj spid="_x0000_s192239" name="Equation" r:id="rId3" imgW="75590400" imgH="9448800" progId="Equation.DSMT4">
                  <p:embed/>
                </p:oleObj>
              </mc:Choice>
              <mc:Fallback>
                <p:oleObj name="Equation" r:id="rId3" imgW="75590400" imgH="9448800" progId="Equation.DSMT4">
                  <p:embed/>
                  <p:pic>
                    <p:nvPicPr>
                      <p:cNvPr id="0" name="图片 191488"/>
                      <p:cNvPicPr>
                        <a:picLocks noChangeAspect="1"/>
                      </p:cNvPicPr>
                      <p:nvPr/>
                    </p:nvPicPr>
                    <p:blipFill>
                      <a:blip r:embed="rId4"/>
                      <a:stretch>
                        <a:fillRect/>
                      </a:stretch>
                    </p:blipFill>
                    <p:spPr>
                      <a:xfrm>
                        <a:off x="3240196" y="2807350"/>
                        <a:ext cx="4198920" cy="393791"/>
                      </a:xfrm>
                      <a:prstGeom prst="rect">
                        <a:avLst/>
                      </a:prstGeom>
                      <a:noFill/>
                      <a:ln w="9525">
                        <a:noFill/>
                      </a:ln>
                    </p:spPr>
                  </p:pic>
                </p:oleObj>
              </mc:Fallback>
            </mc:AlternateContent>
          </a:graphicData>
        </a:graphic>
      </p:graphicFrame>
      <p:sp>
        <p:nvSpPr>
          <p:cNvPr id="282629" name="Text Box 5"/>
          <p:cNvSpPr txBox="1">
            <a:spLocks noChangeArrowheads="1"/>
          </p:cNvSpPr>
          <p:nvPr/>
        </p:nvSpPr>
        <p:spPr bwMode="auto">
          <a:xfrm>
            <a:off x="1487824" y="620857"/>
            <a:ext cx="7202078" cy="540800"/>
          </a:xfrm>
          <a:prstGeom prst="rect">
            <a:avLst/>
          </a:prstGeom>
          <a:noFill/>
          <a:ln w="9525">
            <a:noFill/>
            <a:miter lim="800000"/>
          </a:ln>
          <a:effectLst/>
        </p:spPr>
        <p:txBody>
          <a:bodyPr lIns="108850" tIns="54425" rIns="108850" bIns="54425">
            <a:spAutoFit/>
          </a:bodyPr>
          <a:lstStyle/>
          <a:p>
            <a:pPr eaLnBrk="0" hangingPunct="0">
              <a:spcBef>
                <a:spcPct val="50000"/>
              </a:spcBef>
            </a:pPr>
            <a:r>
              <a:rPr kumimoji="1" lang="zh-CN" altLang="en-US" sz="2800" b="1" dirty="0"/>
              <a:t>若 </a:t>
            </a:r>
            <a:r>
              <a:rPr kumimoji="1" lang="en-US" altLang="zh-CN" sz="2800" b="1" dirty="0"/>
              <a:t>X </a:t>
            </a:r>
            <a:r>
              <a:rPr kumimoji="1" lang="zh-CN" altLang="en-US" sz="2800" b="1" dirty="0"/>
              <a:t>为连续型随机变量 </a:t>
            </a:r>
            <a:r>
              <a:rPr kumimoji="1" lang="en-US" altLang="zh-CN" sz="2800" b="1" dirty="0"/>
              <a:t>, </a:t>
            </a:r>
            <a:r>
              <a:rPr kumimoji="1" lang="zh-CN" altLang="en-US" sz="2800" b="1" dirty="0"/>
              <a:t>则有</a:t>
            </a:r>
          </a:p>
        </p:txBody>
      </p:sp>
      <p:graphicFrame>
        <p:nvGraphicFramePr>
          <p:cNvPr id="282630" name="Object 6"/>
          <p:cNvGraphicFramePr>
            <a:graphicFrameLocks noChangeAspect="1"/>
          </p:cNvGraphicFramePr>
          <p:nvPr/>
        </p:nvGraphicFramePr>
        <p:xfrm>
          <a:off x="2336496" y="1322694"/>
          <a:ext cx="2031736" cy="482712"/>
        </p:xfrm>
        <a:graphic>
          <a:graphicData uri="http://schemas.openxmlformats.org/presentationml/2006/ole">
            <mc:AlternateContent xmlns:mc="http://schemas.openxmlformats.org/markup-compatibility/2006">
              <mc:Choice xmlns:v="urn:schemas-microsoft-com:vml" Requires="v">
                <p:oleObj spid="_x0000_s192240" name="Equation" r:id="rId5" imgW="36576000" imgH="11582400" progId="Equation.DSMT4">
                  <p:embed/>
                </p:oleObj>
              </mc:Choice>
              <mc:Fallback>
                <p:oleObj name="Equation" r:id="rId5" imgW="36576000" imgH="11582400" progId="Equation.DSMT4">
                  <p:embed/>
                  <p:pic>
                    <p:nvPicPr>
                      <p:cNvPr id="0" name="图片 191489"/>
                      <p:cNvPicPr>
                        <a:picLocks noChangeAspect="1"/>
                      </p:cNvPicPr>
                      <p:nvPr/>
                    </p:nvPicPr>
                    <p:blipFill>
                      <a:blip r:embed="rId6"/>
                      <a:stretch>
                        <a:fillRect/>
                      </a:stretch>
                    </p:blipFill>
                    <p:spPr>
                      <a:xfrm>
                        <a:off x="2336496" y="1322694"/>
                        <a:ext cx="2031736" cy="482712"/>
                      </a:xfrm>
                      <a:prstGeom prst="rect">
                        <a:avLst/>
                      </a:prstGeom>
                      <a:noFill/>
                      <a:ln w="9525">
                        <a:noFill/>
                      </a:ln>
                    </p:spPr>
                  </p:pic>
                </p:oleObj>
              </mc:Fallback>
            </mc:AlternateContent>
          </a:graphicData>
        </a:graphic>
      </p:graphicFrame>
      <p:graphicFrame>
        <p:nvGraphicFramePr>
          <p:cNvPr id="282631" name="Object 7"/>
          <p:cNvGraphicFramePr>
            <a:graphicFrameLocks noChangeAspect="1"/>
          </p:cNvGraphicFramePr>
          <p:nvPr/>
        </p:nvGraphicFramePr>
        <p:xfrm>
          <a:off x="4874049" y="1362390"/>
          <a:ext cx="1710044" cy="482712"/>
        </p:xfrm>
        <a:graphic>
          <a:graphicData uri="http://schemas.openxmlformats.org/presentationml/2006/ole">
            <mc:AlternateContent xmlns:mc="http://schemas.openxmlformats.org/markup-compatibility/2006">
              <mc:Choice xmlns:v="urn:schemas-microsoft-com:vml" Requires="v">
                <p:oleObj spid="_x0000_s192241" name="Equation" r:id="rId7" imgW="30784800" imgH="11582400" progId="Equation.DSMT4">
                  <p:embed/>
                </p:oleObj>
              </mc:Choice>
              <mc:Fallback>
                <p:oleObj name="Equation" r:id="rId7" imgW="30784800" imgH="11582400" progId="Equation.DSMT4">
                  <p:embed/>
                  <p:pic>
                    <p:nvPicPr>
                      <p:cNvPr id="0" name="图片 191490"/>
                      <p:cNvPicPr>
                        <a:picLocks noChangeAspect="1"/>
                      </p:cNvPicPr>
                      <p:nvPr/>
                    </p:nvPicPr>
                    <p:blipFill>
                      <a:blip r:embed="rId8"/>
                      <a:stretch>
                        <a:fillRect/>
                      </a:stretch>
                    </p:blipFill>
                    <p:spPr>
                      <a:xfrm>
                        <a:off x="4874049" y="1362390"/>
                        <a:ext cx="1710044" cy="482712"/>
                      </a:xfrm>
                      <a:prstGeom prst="rect">
                        <a:avLst/>
                      </a:prstGeom>
                      <a:noFill/>
                      <a:ln w="9525">
                        <a:noFill/>
                      </a:ln>
                    </p:spPr>
                  </p:pic>
                </p:oleObj>
              </mc:Fallback>
            </mc:AlternateContent>
          </a:graphicData>
        </a:graphic>
      </p:graphicFrame>
      <p:graphicFrame>
        <p:nvGraphicFramePr>
          <p:cNvPr id="282632" name="Object 8"/>
          <p:cNvGraphicFramePr>
            <a:graphicFrameLocks noChangeAspect="1"/>
          </p:cNvGraphicFramePr>
          <p:nvPr/>
        </p:nvGraphicFramePr>
        <p:xfrm>
          <a:off x="5053942" y="3429794"/>
          <a:ext cx="321691" cy="393791"/>
        </p:xfrm>
        <a:graphic>
          <a:graphicData uri="http://schemas.openxmlformats.org/presentationml/2006/ole">
            <mc:AlternateContent xmlns:mc="http://schemas.openxmlformats.org/markup-compatibility/2006">
              <mc:Choice xmlns:v="urn:schemas-microsoft-com:vml" Requires="v">
                <p:oleObj spid="_x0000_s192242" name="Equation" r:id="rId9" imgW="5791200" imgH="9448800" progId="Equation.DSMT4">
                  <p:embed/>
                </p:oleObj>
              </mc:Choice>
              <mc:Fallback>
                <p:oleObj name="Equation" r:id="rId9" imgW="5791200" imgH="9448800" progId="Equation.DSMT4">
                  <p:embed/>
                  <p:pic>
                    <p:nvPicPr>
                      <p:cNvPr id="0" name="图片 191491"/>
                      <p:cNvPicPr>
                        <a:picLocks noChangeAspect="1"/>
                      </p:cNvPicPr>
                      <p:nvPr/>
                    </p:nvPicPr>
                    <p:blipFill>
                      <a:blip r:embed="rId10"/>
                      <a:stretch>
                        <a:fillRect/>
                      </a:stretch>
                    </p:blipFill>
                    <p:spPr>
                      <a:xfrm>
                        <a:off x="5053942" y="3429794"/>
                        <a:ext cx="321691" cy="393791"/>
                      </a:xfrm>
                      <a:prstGeom prst="rect">
                        <a:avLst/>
                      </a:prstGeom>
                      <a:noFill/>
                      <a:ln w="9525">
                        <a:noFill/>
                      </a:ln>
                    </p:spPr>
                  </p:pic>
                </p:oleObj>
              </mc:Fallback>
            </mc:AlternateContent>
          </a:graphicData>
        </a:graphic>
      </p:graphicFrame>
      <p:graphicFrame>
        <p:nvGraphicFramePr>
          <p:cNvPr id="282633" name="Object 9"/>
          <p:cNvGraphicFramePr>
            <a:graphicFrameLocks noChangeAspect="1"/>
          </p:cNvGraphicFramePr>
          <p:nvPr/>
        </p:nvGraphicFramePr>
        <p:xfrm>
          <a:off x="2133322" y="3963318"/>
          <a:ext cx="3250777" cy="622444"/>
        </p:xfrm>
        <a:graphic>
          <a:graphicData uri="http://schemas.openxmlformats.org/presentationml/2006/ole">
            <mc:AlternateContent xmlns:mc="http://schemas.openxmlformats.org/markup-compatibility/2006">
              <mc:Choice xmlns:v="urn:schemas-microsoft-com:vml" Requires="v">
                <p:oleObj spid="_x0000_s192243" name="Equation" r:id="rId11" imgW="58521600" imgH="14935200" progId="Equation.DSMT4">
                  <p:embed/>
                </p:oleObj>
              </mc:Choice>
              <mc:Fallback>
                <p:oleObj name="Equation" r:id="rId11" imgW="58521600" imgH="14935200" progId="Equation.DSMT4">
                  <p:embed/>
                  <p:pic>
                    <p:nvPicPr>
                      <p:cNvPr id="0" name="图片 191492"/>
                      <p:cNvPicPr>
                        <a:picLocks noChangeAspect="1"/>
                      </p:cNvPicPr>
                      <p:nvPr/>
                    </p:nvPicPr>
                    <p:blipFill>
                      <a:blip r:embed="rId12"/>
                      <a:stretch>
                        <a:fillRect/>
                      </a:stretch>
                    </p:blipFill>
                    <p:spPr>
                      <a:xfrm>
                        <a:off x="2133322" y="3963318"/>
                        <a:ext cx="3250777" cy="622444"/>
                      </a:xfrm>
                      <a:prstGeom prst="rect">
                        <a:avLst/>
                      </a:prstGeom>
                      <a:noFill/>
                      <a:ln w="9525">
                        <a:noFill/>
                      </a:ln>
                    </p:spPr>
                  </p:pic>
                </p:oleObj>
              </mc:Fallback>
            </mc:AlternateContent>
          </a:graphicData>
        </a:graphic>
      </p:graphicFrame>
      <p:graphicFrame>
        <p:nvGraphicFramePr>
          <p:cNvPr id="282634" name="Object 10"/>
          <p:cNvGraphicFramePr>
            <a:graphicFrameLocks noChangeAspect="1"/>
          </p:cNvGraphicFramePr>
          <p:nvPr/>
        </p:nvGraphicFramePr>
        <p:xfrm>
          <a:off x="5375634" y="3963318"/>
          <a:ext cx="4063471" cy="622444"/>
        </p:xfrm>
        <a:graphic>
          <a:graphicData uri="http://schemas.openxmlformats.org/presentationml/2006/ole">
            <mc:AlternateContent xmlns:mc="http://schemas.openxmlformats.org/markup-compatibility/2006">
              <mc:Choice xmlns:v="urn:schemas-microsoft-com:vml" Requires="v">
                <p:oleObj spid="_x0000_s192244" name="Equation" r:id="rId13" imgW="73152000" imgH="14935200" progId="Equation.DSMT4">
                  <p:embed/>
                </p:oleObj>
              </mc:Choice>
              <mc:Fallback>
                <p:oleObj name="Equation" r:id="rId13" imgW="73152000" imgH="14935200" progId="Equation.DSMT4">
                  <p:embed/>
                  <p:pic>
                    <p:nvPicPr>
                      <p:cNvPr id="0" name="图片 191493"/>
                      <p:cNvPicPr>
                        <a:picLocks noChangeAspect="1"/>
                      </p:cNvPicPr>
                      <p:nvPr/>
                    </p:nvPicPr>
                    <p:blipFill>
                      <a:blip r:embed="rId14"/>
                      <a:stretch>
                        <a:fillRect/>
                      </a:stretch>
                    </p:blipFill>
                    <p:spPr>
                      <a:xfrm>
                        <a:off x="5375634" y="3963318"/>
                        <a:ext cx="4063471" cy="622444"/>
                      </a:xfrm>
                      <a:prstGeom prst="rect">
                        <a:avLst/>
                      </a:prstGeom>
                      <a:noFill/>
                      <a:ln w="9525">
                        <a:noFill/>
                      </a:ln>
                    </p:spPr>
                  </p:pic>
                </p:oleObj>
              </mc:Fallback>
            </mc:AlternateContent>
          </a:graphicData>
        </a:graphic>
      </p:graphicFrame>
      <p:sp>
        <p:nvSpPr>
          <p:cNvPr id="282635" name="Rectangle 11"/>
          <p:cNvSpPr>
            <a:spLocks noChangeArrowheads="1"/>
          </p:cNvSpPr>
          <p:nvPr/>
        </p:nvSpPr>
        <p:spPr bwMode="auto">
          <a:xfrm>
            <a:off x="1248366" y="1918145"/>
            <a:ext cx="4414792" cy="540800"/>
          </a:xfrm>
          <a:prstGeom prst="rect">
            <a:avLst/>
          </a:prstGeom>
          <a:noFill/>
          <a:ln w="9525">
            <a:noFill/>
            <a:miter lim="800000"/>
          </a:ln>
          <a:effectLst/>
        </p:spPr>
        <p:txBody>
          <a:bodyPr lIns="108850" tIns="54425" rIns="108850" bIns="54425">
            <a:spAutoFit/>
          </a:bodyPr>
          <a:lstStyle/>
          <a:p>
            <a:pPr eaLnBrk="0" hangingPunct="0"/>
            <a:r>
              <a:rPr kumimoji="1" lang="zh-CN" altLang="en-US" sz="2800" b="1" dirty="0"/>
              <a:t>所求</a:t>
            </a:r>
            <a:r>
              <a:rPr kumimoji="1" lang="zh-CN" altLang="en-US" sz="2800" b="1" dirty="0">
                <a:solidFill>
                  <a:srgbClr val="0000FF"/>
                </a:solidFill>
              </a:rPr>
              <a:t>置信区间为</a:t>
            </a:r>
          </a:p>
        </p:txBody>
      </p:sp>
      <p:graphicFrame>
        <p:nvGraphicFramePr>
          <p:cNvPr id="282636" name="Object 12"/>
          <p:cNvGraphicFramePr>
            <a:graphicFrameLocks noChangeAspect="1"/>
          </p:cNvGraphicFramePr>
          <p:nvPr/>
        </p:nvGraphicFramePr>
        <p:xfrm>
          <a:off x="4175641" y="1989598"/>
          <a:ext cx="2387289" cy="482712"/>
        </p:xfrm>
        <a:graphic>
          <a:graphicData uri="http://schemas.openxmlformats.org/presentationml/2006/ole">
            <mc:AlternateContent xmlns:mc="http://schemas.openxmlformats.org/markup-compatibility/2006">
              <mc:Choice xmlns:v="urn:schemas-microsoft-com:vml" Requires="v">
                <p:oleObj spid="_x0000_s192245" name="Equation" r:id="rId15" imgW="42976800" imgH="11582400" progId="Equation.DSMT4">
                  <p:embed/>
                </p:oleObj>
              </mc:Choice>
              <mc:Fallback>
                <p:oleObj name="Equation" r:id="rId15" imgW="42976800" imgH="11582400" progId="Equation.DSMT4">
                  <p:embed/>
                  <p:pic>
                    <p:nvPicPr>
                      <p:cNvPr id="0" name="图片 191494"/>
                      <p:cNvPicPr>
                        <a:picLocks noChangeAspect="1"/>
                      </p:cNvPicPr>
                      <p:nvPr/>
                    </p:nvPicPr>
                    <p:blipFill>
                      <a:blip r:embed="rId16"/>
                      <a:stretch>
                        <a:fillRect/>
                      </a:stretch>
                    </p:blipFill>
                    <p:spPr>
                      <a:xfrm>
                        <a:off x="4175641" y="1989598"/>
                        <a:ext cx="2387289" cy="482712"/>
                      </a:xfrm>
                      <a:prstGeom prst="rect">
                        <a:avLst/>
                      </a:prstGeom>
                      <a:noFill/>
                      <a:ln w="9525">
                        <a:noFill/>
                      </a:ln>
                    </p:spPr>
                  </p:pic>
                </p:oleObj>
              </mc:Fallback>
            </mc:AlternateContent>
          </a:graphicData>
        </a:graphic>
      </p:graphicFrame>
      <p:sp>
        <p:nvSpPr>
          <p:cNvPr id="282637" name="Rectangle 13"/>
          <p:cNvSpPr>
            <a:spLocks noChangeArrowheads="1"/>
          </p:cNvSpPr>
          <p:nvPr/>
        </p:nvSpPr>
        <p:spPr bwMode="auto">
          <a:xfrm>
            <a:off x="1248366" y="5640106"/>
            <a:ext cx="4414792" cy="540800"/>
          </a:xfrm>
          <a:prstGeom prst="rect">
            <a:avLst/>
          </a:prstGeom>
          <a:noFill/>
          <a:ln w="9525">
            <a:noFill/>
            <a:miter lim="800000"/>
          </a:ln>
          <a:effectLst/>
        </p:spPr>
        <p:txBody>
          <a:bodyPr lIns="108850" tIns="54425" rIns="108850" bIns="54425">
            <a:spAutoFit/>
          </a:bodyPr>
          <a:lstStyle/>
          <a:p>
            <a:pPr eaLnBrk="0" hangingPunct="0"/>
            <a:r>
              <a:rPr kumimoji="1" lang="zh-CN" altLang="en-US" sz="2800" b="1" dirty="0"/>
              <a:t>所求</a:t>
            </a:r>
            <a:r>
              <a:rPr kumimoji="1" lang="zh-CN" altLang="en-US" sz="2800" b="1" dirty="0">
                <a:solidFill>
                  <a:srgbClr val="0000FF"/>
                </a:solidFill>
              </a:rPr>
              <a:t>置信区间为</a:t>
            </a:r>
          </a:p>
        </p:txBody>
      </p:sp>
      <p:graphicFrame>
        <p:nvGraphicFramePr>
          <p:cNvPr id="282638" name="Object 14"/>
          <p:cNvGraphicFramePr>
            <a:graphicFrameLocks noChangeAspect="1"/>
          </p:cNvGraphicFramePr>
          <p:nvPr/>
        </p:nvGraphicFramePr>
        <p:xfrm>
          <a:off x="3138609" y="4877929"/>
          <a:ext cx="2184116" cy="482712"/>
        </p:xfrm>
        <a:graphic>
          <a:graphicData uri="http://schemas.openxmlformats.org/presentationml/2006/ole">
            <mc:AlternateContent xmlns:mc="http://schemas.openxmlformats.org/markup-compatibility/2006">
              <mc:Choice xmlns:v="urn:schemas-microsoft-com:vml" Requires="v">
                <p:oleObj spid="_x0000_s192246" name="Equation" r:id="rId17" imgW="39319200" imgH="11582400" progId="Equation.DSMT4">
                  <p:embed/>
                </p:oleObj>
              </mc:Choice>
              <mc:Fallback>
                <p:oleObj name="Equation" r:id="rId17" imgW="39319200" imgH="11582400" progId="Equation.DSMT4">
                  <p:embed/>
                  <p:pic>
                    <p:nvPicPr>
                      <p:cNvPr id="0" name="图片 191495"/>
                      <p:cNvPicPr>
                        <a:picLocks noChangeAspect="1"/>
                      </p:cNvPicPr>
                      <p:nvPr/>
                    </p:nvPicPr>
                    <p:blipFill>
                      <a:blip r:embed="rId18"/>
                      <a:stretch>
                        <a:fillRect/>
                      </a:stretch>
                    </p:blipFill>
                    <p:spPr>
                      <a:xfrm>
                        <a:off x="3138609" y="4877929"/>
                        <a:ext cx="2184116" cy="482712"/>
                      </a:xfrm>
                      <a:prstGeom prst="rect">
                        <a:avLst/>
                      </a:prstGeom>
                      <a:noFill/>
                      <a:ln w="9525">
                        <a:noFill/>
                      </a:ln>
                    </p:spPr>
                  </p:pic>
                </p:oleObj>
              </mc:Fallback>
            </mc:AlternateContent>
          </a:graphicData>
        </a:graphic>
      </p:graphicFrame>
      <p:graphicFrame>
        <p:nvGraphicFramePr>
          <p:cNvPr id="282639" name="Object 15"/>
          <p:cNvGraphicFramePr>
            <a:graphicFrameLocks noChangeAspect="1"/>
          </p:cNvGraphicFramePr>
          <p:nvPr/>
        </p:nvGraphicFramePr>
        <p:xfrm>
          <a:off x="5485686" y="4974790"/>
          <a:ext cx="1710044" cy="482712"/>
        </p:xfrm>
        <a:graphic>
          <a:graphicData uri="http://schemas.openxmlformats.org/presentationml/2006/ole">
            <mc:AlternateContent xmlns:mc="http://schemas.openxmlformats.org/markup-compatibility/2006">
              <mc:Choice xmlns:v="urn:schemas-microsoft-com:vml" Requires="v">
                <p:oleObj spid="_x0000_s192247" name="Equation" r:id="rId19" imgW="30784800" imgH="11582400" progId="Equation.DSMT4">
                  <p:embed/>
                </p:oleObj>
              </mc:Choice>
              <mc:Fallback>
                <p:oleObj name="Equation" r:id="rId19" imgW="30784800" imgH="11582400" progId="Equation.DSMT4">
                  <p:embed/>
                  <p:pic>
                    <p:nvPicPr>
                      <p:cNvPr id="0" name="图片 191496"/>
                      <p:cNvPicPr>
                        <a:picLocks noChangeAspect="1"/>
                      </p:cNvPicPr>
                      <p:nvPr/>
                    </p:nvPicPr>
                    <p:blipFill>
                      <a:blip r:embed="rId20"/>
                      <a:stretch>
                        <a:fillRect/>
                      </a:stretch>
                    </p:blipFill>
                    <p:spPr>
                      <a:xfrm>
                        <a:off x="5485686" y="4974790"/>
                        <a:ext cx="1710044" cy="482712"/>
                      </a:xfrm>
                      <a:prstGeom prst="rect">
                        <a:avLst/>
                      </a:prstGeom>
                      <a:noFill/>
                      <a:ln w="9525">
                        <a:noFill/>
                      </a:ln>
                    </p:spPr>
                  </p:pic>
                </p:oleObj>
              </mc:Fallback>
            </mc:AlternateContent>
          </a:graphicData>
        </a:graphic>
      </p:graphicFrame>
      <p:graphicFrame>
        <p:nvGraphicFramePr>
          <p:cNvPr id="282640" name="Object 16"/>
          <p:cNvGraphicFramePr>
            <a:graphicFrameLocks noChangeAspect="1"/>
          </p:cNvGraphicFramePr>
          <p:nvPr/>
        </p:nvGraphicFramePr>
        <p:xfrm>
          <a:off x="4090985" y="5727439"/>
          <a:ext cx="2556601" cy="482712"/>
        </p:xfrm>
        <a:graphic>
          <a:graphicData uri="http://schemas.openxmlformats.org/presentationml/2006/ole">
            <mc:AlternateContent xmlns:mc="http://schemas.openxmlformats.org/markup-compatibility/2006">
              <mc:Choice xmlns:v="urn:schemas-microsoft-com:vml" Requires="v">
                <p:oleObj spid="_x0000_s192248" name="Equation" r:id="rId21" imgW="46024800" imgH="11582400" progId="Equation.DSMT4">
                  <p:embed/>
                </p:oleObj>
              </mc:Choice>
              <mc:Fallback>
                <p:oleObj name="Equation" r:id="rId21" imgW="46024800" imgH="11582400" progId="Equation.DSMT4">
                  <p:embed/>
                  <p:pic>
                    <p:nvPicPr>
                      <p:cNvPr id="0" name="图片 191497"/>
                      <p:cNvPicPr>
                        <a:picLocks noChangeAspect="1"/>
                      </p:cNvPicPr>
                      <p:nvPr/>
                    </p:nvPicPr>
                    <p:blipFill>
                      <a:blip r:embed="rId22"/>
                      <a:stretch>
                        <a:fillRect/>
                      </a:stretch>
                    </p:blipFill>
                    <p:spPr>
                      <a:xfrm>
                        <a:off x="4090985" y="5727439"/>
                        <a:ext cx="2556601" cy="482712"/>
                      </a:xfrm>
                      <a:prstGeom prst="rect">
                        <a:avLst/>
                      </a:prstGeom>
                      <a:noFill/>
                      <a:ln w="9525">
                        <a:noFill/>
                      </a:ln>
                    </p:spPr>
                  </p:pic>
                </p:oleObj>
              </mc:Fallback>
            </mc:AlternateContent>
          </a:graphicData>
        </a:graphic>
      </p:graphicFrame>
      <p:grpSp>
        <p:nvGrpSpPr>
          <p:cNvPr id="2" name="Group 20"/>
          <p:cNvGrpSpPr/>
          <p:nvPr/>
        </p:nvGrpSpPr>
        <p:grpSpPr bwMode="auto">
          <a:xfrm>
            <a:off x="8533289" y="1600571"/>
            <a:ext cx="2946016" cy="1524353"/>
            <a:chOff x="4032" y="1008"/>
            <a:chExt cx="1392" cy="960"/>
          </a:xfrm>
        </p:grpSpPr>
        <p:sp>
          <p:nvSpPr>
            <p:cNvPr id="282641" name="Text Box 17"/>
            <p:cNvSpPr txBox="1">
              <a:spLocks noChangeArrowheads="1"/>
            </p:cNvSpPr>
            <p:nvPr/>
          </p:nvSpPr>
          <p:spPr bwMode="auto">
            <a:xfrm>
              <a:off x="4032" y="1008"/>
              <a:ext cx="1392" cy="872"/>
            </a:xfrm>
            <a:prstGeom prst="rect">
              <a:avLst/>
            </a:prstGeom>
            <a:solidFill>
              <a:srgbClr val="FFFF66"/>
            </a:solidFill>
            <a:ln w="9525">
              <a:noFill/>
              <a:miter lim="800000"/>
            </a:ln>
            <a:effectLst/>
          </p:spPr>
          <p:txBody>
            <a:bodyPr>
              <a:spAutoFit/>
            </a:bodyPr>
            <a:lstStyle/>
            <a:p>
              <a:pPr>
                <a:spcBef>
                  <a:spcPct val="50000"/>
                </a:spcBef>
              </a:pPr>
              <a:r>
                <a:rPr lang="zh-CN" altLang="en-US" dirty="0"/>
                <a:t>由此可见，置信水平为        </a:t>
              </a:r>
              <a:endParaRPr lang="en-US" altLang="zh-CN" dirty="0"/>
            </a:p>
            <a:p>
              <a:pPr>
                <a:spcBef>
                  <a:spcPct val="50000"/>
                </a:spcBef>
              </a:pPr>
              <a:endParaRPr lang="en-US" altLang="zh-CN" dirty="0" smtClean="0"/>
            </a:p>
            <a:p>
              <a:pPr>
                <a:spcBef>
                  <a:spcPct val="50000"/>
                </a:spcBef>
              </a:pPr>
              <a:r>
                <a:rPr lang="zh-CN" altLang="en-US" dirty="0" smtClean="0"/>
                <a:t>的</a:t>
              </a:r>
              <a:r>
                <a:rPr lang="zh-CN" altLang="en-US" dirty="0"/>
                <a:t>置信区间是不唯一的。</a:t>
              </a:r>
            </a:p>
          </p:txBody>
        </p:sp>
        <p:graphicFrame>
          <p:nvGraphicFramePr>
            <p:cNvPr id="282642" name="Object 18"/>
            <p:cNvGraphicFramePr>
              <a:graphicFrameLocks noChangeAspect="1"/>
            </p:cNvGraphicFramePr>
            <p:nvPr>
              <p:extLst>
                <p:ext uri="{D42A27DB-BD31-4B8C-83A1-F6EECF244321}">
                  <p14:modId xmlns:p14="http://schemas.microsoft.com/office/powerpoint/2010/main" val="486593783"/>
                </p:ext>
              </p:extLst>
            </p:nvPr>
          </p:nvGraphicFramePr>
          <p:xfrm>
            <a:off x="4513" y="1296"/>
            <a:ext cx="384" cy="220"/>
          </p:xfrm>
          <a:graphic>
            <a:graphicData uri="http://schemas.openxmlformats.org/presentationml/2006/ole">
              <mc:AlternateContent xmlns:mc="http://schemas.openxmlformats.org/markup-compatibility/2006">
                <mc:Choice xmlns:v="urn:schemas-microsoft-com:vml" Requires="v">
                  <p:oleObj spid="_x0000_s192249" name="Equation" r:id="rId23" imgW="19507200" imgH="9448800" progId="Equation.DSMT4">
                    <p:embed/>
                  </p:oleObj>
                </mc:Choice>
                <mc:Fallback>
                  <p:oleObj name="Equation" r:id="rId23" imgW="19507200" imgH="9448800" progId="Equation.DSMT4">
                    <p:embed/>
                    <p:pic>
                      <p:nvPicPr>
                        <p:cNvPr id="0" name="图片 191498"/>
                        <p:cNvPicPr>
                          <a:picLocks noChangeAspect="1"/>
                        </p:cNvPicPr>
                        <p:nvPr/>
                      </p:nvPicPr>
                      <p:blipFill>
                        <a:blip r:embed="rId24"/>
                        <a:stretch>
                          <a:fillRect/>
                        </a:stretch>
                      </p:blipFill>
                      <p:spPr>
                        <a:xfrm>
                          <a:off x="4513" y="1296"/>
                          <a:ext cx="384" cy="220"/>
                        </a:xfrm>
                        <a:prstGeom prst="rect">
                          <a:avLst/>
                        </a:prstGeom>
                        <a:noFill/>
                        <a:ln w="9525">
                          <a:noFill/>
                        </a:ln>
                      </p:spPr>
                    </p:pic>
                  </p:oleObj>
                </mc:Fallback>
              </mc:AlternateContent>
            </a:graphicData>
          </a:graphic>
        </p:graphicFrame>
        <p:sp>
          <p:nvSpPr>
            <p:cNvPr id="282643" name="Rectangle 19"/>
            <p:cNvSpPr>
              <a:spLocks noChangeArrowheads="1"/>
            </p:cNvSpPr>
            <p:nvPr/>
          </p:nvSpPr>
          <p:spPr bwMode="auto">
            <a:xfrm>
              <a:off x="4032" y="1008"/>
              <a:ext cx="1392" cy="960"/>
            </a:xfrm>
            <a:prstGeom prst="rect">
              <a:avLst/>
            </a:prstGeom>
            <a:noFill/>
            <a:ln w="9525">
              <a:solidFill>
                <a:schemeClr val="tx1"/>
              </a:solidFill>
              <a:miter lim="800000"/>
            </a:ln>
            <a:effectLst/>
          </p:spPr>
          <p:txBody>
            <a:bodyPr wrap="none" anchor="ctr"/>
            <a:lstStyle/>
            <a:p>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2635"/>
                                        </p:tgtEl>
                                        <p:attrNameLst>
                                          <p:attrName>style.visibility</p:attrName>
                                        </p:attrNameLst>
                                      </p:cBhvr>
                                      <p:to>
                                        <p:strVal val="visible"/>
                                      </p:to>
                                    </p:set>
                                    <p:animEffect transition="in" filter="wipe(left)">
                                      <p:cBhvr>
                                        <p:cTn id="7" dur="500"/>
                                        <p:tgtEl>
                                          <p:spTgt spid="28263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2636"/>
                                        </p:tgtEl>
                                        <p:attrNameLst>
                                          <p:attrName>style.visibility</p:attrName>
                                        </p:attrNameLst>
                                      </p:cBhvr>
                                      <p:to>
                                        <p:strVal val="visible"/>
                                      </p:to>
                                    </p:set>
                                    <p:animEffect transition="in" filter="wipe(left)">
                                      <p:cBhvr>
                                        <p:cTn id="11" dur="500"/>
                                        <p:tgtEl>
                                          <p:spTgt spid="28263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82626"/>
                                        </p:tgtEl>
                                        <p:attrNameLst>
                                          <p:attrName>style.visibility</p:attrName>
                                        </p:attrNameLst>
                                      </p:cBhvr>
                                      <p:to>
                                        <p:strVal val="visible"/>
                                      </p:to>
                                    </p:set>
                                    <p:animEffect transition="in" filter="wipe(left)">
                                      <p:cBhvr>
                                        <p:cTn id="16" dur="500"/>
                                        <p:tgtEl>
                                          <p:spTgt spid="2826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82632"/>
                                        </p:tgtEl>
                                        <p:attrNameLst>
                                          <p:attrName>style.visibility</p:attrName>
                                        </p:attrNameLst>
                                      </p:cBhvr>
                                      <p:to>
                                        <p:strVal val="visible"/>
                                      </p:to>
                                    </p:set>
                                    <p:animEffect transition="in" filter="wipe(up)">
                                      <p:cBhvr>
                                        <p:cTn id="21" dur="500"/>
                                        <p:tgtEl>
                                          <p:spTgt spid="2826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82633"/>
                                        </p:tgtEl>
                                        <p:attrNameLst>
                                          <p:attrName>style.visibility</p:attrName>
                                        </p:attrNameLst>
                                      </p:cBhvr>
                                      <p:to>
                                        <p:strVal val="visible"/>
                                      </p:to>
                                    </p:set>
                                    <p:animEffect transition="in" filter="wipe(left)">
                                      <p:cBhvr>
                                        <p:cTn id="26" dur="500"/>
                                        <p:tgtEl>
                                          <p:spTgt spid="28263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82634"/>
                                        </p:tgtEl>
                                        <p:attrNameLst>
                                          <p:attrName>style.visibility</p:attrName>
                                        </p:attrNameLst>
                                      </p:cBhvr>
                                      <p:to>
                                        <p:strVal val="visible"/>
                                      </p:to>
                                    </p:set>
                                    <p:animEffect transition="in" filter="wipe(left)">
                                      <p:cBhvr>
                                        <p:cTn id="31" dur="500"/>
                                        <p:tgtEl>
                                          <p:spTgt spid="28263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82638"/>
                                        </p:tgtEl>
                                        <p:attrNameLst>
                                          <p:attrName>style.visibility</p:attrName>
                                        </p:attrNameLst>
                                      </p:cBhvr>
                                      <p:to>
                                        <p:strVal val="visible"/>
                                      </p:to>
                                    </p:set>
                                    <p:animEffect transition="in" filter="wipe(left)">
                                      <p:cBhvr>
                                        <p:cTn id="36" dur="500"/>
                                        <p:tgtEl>
                                          <p:spTgt spid="282638"/>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282639"/>
                                        </p:tgtEl>
                                        <p:attrNameLst>
                                          <p:attrName>style.visibility</p:attrName>
                                        </p:attrNameLst>
                                      </p:cBhvr>
                                      <p:to>
                                        <p:strVal val="visible"/>
                                      </p:to>
                                    </p:set>
                                    <p:animEffect transition="in" filter="wipe(left)">
                                      <p:cBhvr>
                                        <p:cTn id="40" dur="500"/>
                                        <p:tgtEl>
                                          <p:spTgt spid="28263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82637"/>
                                        </p:tgtEl>
                                        <p:attrNameLst>
                                          <p:attrName>style.visibility</p:attrName>
                                        </p:attrNameLst>
                                      </p:cBhvr>
                                      <p:to>
                                        <p:strVal val="visible"/>
                                      </p:to>
                                    </p:set>
                                    <p:animEffect transition="in" filter="wipe(left)">
                                      <p:cBhvr>
                                        <p:cTn id="45" dur="500"/>
                                        <p:tgtEl>
                                          <p:spTgt spid="2826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82640"/>
                                        </p:tgtEl>
                                        <p:attrNameLst>
                                          <p:attrName>style.visibility</p:attrName>
                                        </p:attrNameLst>
                                      </p:cBhvr>
                                      <p:to>
                                        <p:strVal val="visible"/>
                                      </p:to>
                                    </p:set>
                                    <p:animEffect transition="in" filter="wipe(down)">
                                      <p:cBhvr>
                                        <p:cTn id="50" dur="500"/>
                                        <p:tgtEl>
                                          <p:spTgt spid="28264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up)">
                                      <p:cBhvr>
                                        <p:cTn id="5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35" grpId="0" autoUpdateAnimBg="0"/>
      <p:bldP spid="282637" grpId="0" autoUpdateAnimBg="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ChangeArrowheads="1"/>
          </p:cNvSpPr>
          <p:nvPr/>
        </p:nvSpPr>
        <p:spPr bwMode="auto">
          <a:xfrm>
            <a:off x="3928023" y="3059427"/>
            <a:ext cx="2376708" cy="694688"/>
          </a:xfrm>
          <a:prstGeom prst="rect">
            <a:avLst/>
          </a:prstGeom>
          <a:noFill/>
          <a:ln w="9525">
            <a:noFill/>
            <a:miter lim="800000"/>
          </a:ln>
          <a:effectLst/>
        </p:spPr>
        <p:txBody>
          <a:bodyPr lIns="108850" tIns="54425" rIns="108850" bIns="54425" anchor="ctr">
            <a:spAutoFit/>
          </a:bodyPr>
          <a:lstStyle/>
          <a:p>
            <a:pPr algn="ctr"/>
            <a:r>
              <a:rPr kumimoji="1" lang="en-US" altLang="zh-CN" sz="3800" dirty="0"/>
              <a:t>~ </a:t>
            </a:r>
            <a:r>
              <a:rPr kumimoji="1" lang="en-US" altLang="zh-CN" sz="3800" i="1" dirty="0"/>
              <a:t>N</a:t>
            </a:r>
            <a:r>
              <a:rPr kumimoji="1" lang="en-US" altLang="zh-CN" sz="3800" dirty="0"/>
              <a:t>(0, 1)</a:t>
            </a:r>
            <a:endParaRPr kumimoji="1" lang="en-US" altLang="zh-CN" sz="3800" dirty="0">
              <a:latin typeface="宋体" panose="02010600030101010101" pitchFamily="2" charset="-122"/>
            </a:endParaRPr>
          </a:p>
        </p:txBody>
      </p:sp>
      <p:grpSp>
        <p:nvGrpSpPr>
          <p:cNvPr id="2" name="Group 7"/>
          <p:cNvGrpSpPr/>
          <p:nvPr/>
        </p:nvGrpSpPr>
        <p:grpSpPr bwMode="auto">
          <a:xfrm>
            <a:off x="334390" y="747886"/>
            <a:ext cx="11233804" cy="1389385"/>
            <a:chOff x="267" y="596"/>
            <a:chExt cx="5308" cy="875"/>
          </a:xfrm>
        </p:grpSpPr>
        <p:sp>
          <p:nvSpPr>
            <p:cNvPr id="286728" name="Rectangle 8"/>
            <p:cNvSpPr>
              <a:spLocks noChangeArrowheads="1"/>
            </p:cNvSpPr>
            <p:nvPr/>
          </p:nvSpPr>
          <p:spPr bwMode="auto">
            <a:xfrm>
              <a:off x="451" y="1045"/>
              <a:ext cx="4898" cy="426"/>
            </a:xfrm>
            <a:prstGeom prst="rect">
              <a:avLst/>
            </a:prstGeom>
            <a:noFill/>
            <a:ln w="9525">
              <a:noFill/>
              <a:miter lim="800000"/>
            </a:ln>
            <a:effectLst/>
          </p:spPr>
          <p:txBody>
            <a:bodyPr anchor="ctr">
              <a:spAutoFit/>
            </a:bodyPr>
            <a:lstStyle/>
            <a:p>
              <a:endParaRPr kumimoji="1" lang="zh-CN" altLang="zh-CN" sz="3800" dirty="0"/>
            </a:p>
          </p:txBody>
        </p:sp>
        <p:sp>
          <p:nvSpPr>
            <p:cNvPr id="286729" name="Rectangle 9"/>
            <p:cNvSpPr>
              <a:spLocks noChangeArrowheads="1"/>
            </p:cNvSpPr>
            <p:nvPr/>
          </p:nvSpPr>
          <p:spPr bwMode="auto">
            <a:xfrm>
              <a:off x="267" y="1018"/>
              <a:ext cx="3675" cy="330"/>
            </a:xfrm>
            <a:prstGeom prst="rect">
              <a:avLst/>
            </a:prstGeom>
            <a:noFill/>
            <a:ln w="9525">
              <a:noFill/>
              <a:miter lim="800000"/>
            </a:ln>
            <a:effectLst/>
          </p:spPr>
          <p:txBody>
            <a:bodyPr wrap="square" anchor="ctr">
              <a:spAutoFit/>
            </a:bodyPr>
            <a:lstStyle/>
            <a:p>
              <a:pPr algn="ctr"/>
              <a:r>
                <a:rPr kumimoji="1" lang="zh-CN" altLang="en-US" sz="2800" b="1" dirty="0"/>
                <a:t>求参数    </a:t>
              </a:r>
              <a:r>
                <a:rPr kumimoji="1" lang="zh-CN" altLang="en-US" sz="2800" b="1" dirty="0" smtClean="0"/>
                <a:t>   的</a:t>
              </a:r>
              <a:r>
                <a:rPr kumimoji="1" lang="zh-CN" altLang="en-US" sz="2800" b="1" dirty="0"/>
                <a:t>置信度为 </a:t>
              </a:r>
              <a:r>
                <a:rPr kumimoji="1" lang="zh-CN" altLang="en-US" sz="2800" b="1" dirty="0" smtClean="0"/>
                <a:t>               </a:t>
              </a:r>
              <a:r>
                <a:rPr kumimoji="1" lang="zh-CN" altLang="en-US" sz="2800" b="1" dirty="0"/>
                <a:t>的置信区间</a:t>
              </a:r>
              <a:r>
                <a:rPr kumimoji="1" lang="en-US" altLang="zh-CN" sz="2800" b="1" dirty="0"/>
                <a:t>. </a:t>
              </a:r>
            </a:p>
          </p:txBody>
        </p:sp>
        <p:sp>
          <p:nvSpPr>
            <p:cNvPr id="286730" name="Rectangle 10"/>
            <p:cNvSpPr>
              <a:spLocks noChangeArrowheads="1"/>
            </p:cNvSpPr>
            <p:nvPr/>
          </p:nvSpPr>
          <p:spPr bwMode="auto">
            <a:xfrm>
              <a:off x="612" y="596"/>
              <a:ext cx="4963" cy="378"/>
            </a:xfrm>
            <a:prstGeom prst="rect">
              <a:avLst/>
            </a:prstGeom>
            <a:noFill/>
            <a:ln w="9525">
              <a:noFill/>
              <a:miter lim="800000"/>
            </a:ln>
            <a:effectLst/>
          </p:spPr>
          <p:txBody>
            <a:bodyPr anchor="ctr">
              <a:spAutoFit/>
            </a:bodyPr>
            <a:lstStyle/>
            <a:p>
              <a:r>
                <a:rPr kumimoji="1" lang="en-US" altLang="zh-CN" sz="3300" dirty="0"/>
                <a:t>   </a:t>
              </a:r>
              <a:r>
                <a:rPr kumimoji="1" lang="zh-CN" altLang="en-US" sz="2800" b="1" dirty="0">
                  <a:solidFill>
                    <a:srgbClr val="0000FF"/>
                  </a:solidFill>
                </a:rPr>
                <a:t>例</a:t>
              </a:r>
              <a:r>
                <a:rPr kumimoji="1" lang="en-US" altLang="zh-CN" sz="2800" b="1" dirty="0">
                  <a:solidFill>
                    <a:srgbClr val="0000FF"/>
                  </a:solidFill>
                </a:rPr>
                <a:t>1</a:t>
              </a:r>
              <a:r>
                <a:rPr kumimoji="1" lang="en-US" altLang="zh-CN" sz="2800" b="1" dirty="0"/>
                <a:t> </a:t>
              </a:r>
              <a:r>
                <a:rPr kumimoji="1" lang="zh-CN" altLang="en-US" sz="2800" b="1" dirty="0"/>
                <a:t>设</a:t>
              </a:r>
              <a:r>
                <a:rPr kumimoji="1" lang="en-US" altLang="zh-CN" sz="2800" b="1" i="1" dirty="0"/>
                <a:t>X</a:t>
              </a:r>
              <a:r>
                <a:rPr kumimoji="1" lang="en-US" altLang="zh-CN" sz="2800" b="1" baseline="-25000" dirty="0"/>
                <a:t>1</a:t>
              </a:r>
              <a:r>
                <a:rPr kumimoji="1" lang="en-US" altLang="zh-CN" sz="2800" b="1" dirty="0"/>
                <a:t>,…</a:t>
              </a:r>
              <a:r>
                <a:rPr kumimoji="1" lang="en-US" altLang="zh-CN" sz="2800" b="1" i="1" dirty="0" err="1"/>
                <a:t>X</a:t>
              </a:r>
              <a:r>
                <a:rPr kumimoji="1" lang="en-US" altLang="zh-CN" sz="2800" b="1" i="1" baseline="-25000" dirty="0" err="1"/>
                <a:t>n</a:t>
              </a:r>
              <a:r>
                <a:rPr kumimoji="1" lang="zh-CN" altLang="en-US" sz="2800" b="1" dirty="0"/>
                <a:t>是取自</a:t>
              </a:r>
              <a:r>
                <a:rPr kumimoji="1" lang="zh-CN" altLang="zh-CN" sz="2800" b="1" dirty="0"/>
                <a:t>               </a:t>
              </a:r>
              <a:r>
                <a:rPr kumimoji="1" lang="en-US" altLang="zh-CN" sz="2800" b="1" dirty="0" smtClean="0"/>
                <a:t>   </a:t>
              </a:r>
              <a:r>
                <a:rPr kumimoji="1" lang="zh-CN" altLang="en-US" sz="2800" b="1" dirty="0" smtClean="0"/>
                <a:t>      的</a:t>
              </a:r>
              <a:r>
                <a:rPr kumimoji="1" lang="zh-CN" altLang="en-US" sz="2800" b="1" dirty="0"/>
                <a:t>样本，             </a:t>
              </a:r>
            </a:p>
          </p:txBody>
        </p:sp>
        <p:graphicFrame>
          <p:nvGraphicFramePr>
            <p:cNvPr id="286731" name="Object 11"/>
            <p:cNvGraphicFramePr>
              <a:graphicFrameLocks noChangeAspect="1"/>
            </p:cNvGraphicFramePr>
            <p:nvPr/>
          </p:nvGraphicFramePr>
          <p:xfrm>
            <a:off x="3772" y="652"/>
            <a:ext cx="783" cy="279"/>
          </p:xfrm>
          <a:graphic>
            <a:graphicData uri="http://schemas.openxmlformats.org/presentationml/2006/ole">
              <mc:AlternateContent xmlns:mc="http://schemas.openxmlformats.org/markup-compatibility/2006">
                <mc:Choice xmlns:v="urn:schemas-microsoft-com:vml" Requires="v">
                  <p:oleObj spid="_x0000_s192991" name="公式" r:id="rId3" imgW="12496800" imgH="5181600" progId="Equation.3">
                    <p:embed/>
                  </p:oleObj>
                </mc:Choice>
                <mc:Fallback>
                  <p:oleObj name="公式" r:id="rId3" imgW="12496800" imgH="5181600" progId="Equation.3">
                    <p:embed/>
                    <p:pic>
                      <p:nvPicPr>
                        <p:cNvPr id="0" name="图片 192512"/>
                        <p:cNvPicPr>
                          <a:picLocks noChangeAspect="1"/>
                        </p:cNvPicPr>
                        <p:nvPr/>
                      </p:nvPicPr>
                      <p:blipFill>
                        <a:blip r:embed="rId4"/>
                        <a:stretch>
                          <a:fillRect/>
                        </a:stretch>
                      </p:blipFill>
                      <p:spPr>
                        <a:xfrm>
                          <a:off x="3772" y="652"/>
                          <a:ext cx="783" cy="279"/>
                        </a:xfrm>
                        <a:prstGeom prst="rect">
                          <a:avLst/>
                        </a:prstGeom>
                        <a:noFill/>
                        <a:ln w="9525">
                          <a:noFill/>
                        </a:ln>
                      </p:spPr>
                    </p:pic>
                  </p:oleObj>
                </mc:Fallback>
              </mc:AlternateContent>
            </a:graphicData>
          </a:graphic>
        </p:graphicFrame>
        <p:graphicFrame>
          <p:nvGraphicFramePr>
            <p:cNvPr id="286732" name="Object 12"/>
            <p:cNvGraphicFramePr>
              <a:graphicFrameLocks noChangeAspect="1"/>
            </p:cNvGraphicFramePr>
            <p:nvPr/>
          </p:nvGraphicFramePr>
          <p:xfrm>
            <a:off x="2206" y="607"/>
            <a:ext cx="919" cy="347"/>
          </p:xfrm>
          <a:graphic>
            <a:graphicData uri="http://schemas.openxmlformats.org/presentationml/2006/ole">
              <mc:AlternateContent xmlns:mc="http://schemas.openxmlformats.org/markup-compatibility/2006">
                <mc:Choice xmlns:v="urn:schemas-microsoft-com:vml" Requires="v">
                  <p:oleObj spid="_x0000_s192992" name="公式" r:id="rId5" imgW="14935200" imgH="5486400" progId="Equation.3">
                    <p:embed/>
                  </p:oleObj>
                </mc:Choice>
                <mc:Fallback>
                  <p:oleObj name="公式" r:id="rId5" imgW="14935200" imgH="5486400" progId="Equation.3">
                    <p:embed/>
                    <p:pic>
                      <p:nvPicPr>
                        <p:cNvPr id="0" name="图片 192513"/>
                        <p:cNvPicPr>
                          <a:picLocks noChangeAspect="1"/>
                        </p:cNvPicPr>
                        <p:nvPr/>
                      </p:nvPicPr>
                      <p:blipFill>
                        <a:blip r:embed="rId6"/>
                        <a:stretch>
                          <a:fillRect/>
                        </a:stretch>
                      </p:blipFill>
                      <p:spPr>
                        <a:xfrm>
                          <a:off x="2206" y="607"/>
                          <a:ext cx="919" cy="347"/>
                        </a:xfrm>
                        <a:prstGeom prst="rect">
                          <a:avLst/>
                        </a:prstGeom>
                        <a:noFill/>
                        <a:ln w="9525">
                          <a:noFill/>
                        </a:ln>
                      </p:spPr>
                    </p:pic>
                  </p:oleObj>
                </mc:Fallback>
              </mc:AlternateContent>
            </a:graphicData>
          </a:graphic>
        </p:graphicFrame>
        <p:graphicFrame>
          <p:nvGraphicFramePr>
            <p:cNvPr id="286733" name="Object 13"/>
            <p:cNvGraphicFramePr>
              <a:graphicFrameLocks noChangeAspect="1"/>
            </p:cNvGraphicFramePr>
            <p:nvPr/>
          </p:nvGraphicFramePr>
          <p:xfrm>
            <a:off x="1050" y="1085"/>
            <a:ext cx="269" cy="290"/>
          </p:xfrm>
          <a:graphic>
            <a:graphicData uri="http://schemas.openxmlformats.org/presentationml/2006/ole">
              <mc:AlternateContent xmlns:mc="http://schemas.openxmlformats.org/markup-compatibility/2006">
                <mc:Choice xmlns:v="urn:schemas-microsoft-com:vml" Requires="v">
                  <p:oleObj spid="_x0000_s192993" name="公式" r:id="rId7" imgW="3657600" imgH="3962400" progId="Equation.3">
                    <p:embed/>
                  </p:oleObj>
                </mc:Choice>
                <mc:Fallback>
                  <p:oleObj name="公式" r:id="rId7" imgW="3657600" imgH="3962400" progId="Equation.3">
                    <p:embed/>
                    <p:pic>
                      <p:nvPicPr>
                        <p:cNvPr id="0" name="图片 192514"/>
                        <p:cNvPicPr>
                          <a:picLocks noChangeAspect="1"/>
                        </p:cNvPicPr>
                        <p:nvPr/>
                      </p:nvPicPr>
                      <p:blipFill>
                        <a:blip r:embed="rId8"/>
                        <a:stretch>
                          <a:fillRect/>
                        </a:stretch>
                      </p:blipFill>
                      <p:spPr>
                        <a:xfrm>
                          <a:off x="1050" y="1085"/>
                          <a:ext cx="269" cy="290"/>
                        </a:xfrm>
                        <a:prstGeom prst="rect">
                          <a:avLst/>
                        </a:prstGeom>
                        <a:noFill/>
                        <a:ln w="9525">
                          <a:noFill/>
                        </a:ln>
                      </p:spPr>
                    </p:pic>
                  </p:oleObj>
                </mc:Fallback>
              </mc:AlternateContent>
            </a:graphicData>
          </a:graphic>
        </p:graphicFrame>
        <p:graphicFrame>
          <p:nvGraphicFramePr>
            <p:cNvPr id="286734" name="Object 14"/>
            <p:cNvGraphicFramePr>
              <a:graphicFrameLocks noChangeAspect="1"/>
            </p:cNvGraphicFramePr>
            <p:nvPr/>
          </p:nvGraphicFramePr>
          <p:xfrm>
            <a:off x="2172" y="1015"/>
            <a:ext cx="611" cy="312"/>
          </p:xfrm>
          <a:graphic>
            <a:graphicData uri="http://schemas.openxmlformats.org/presentationml/2006/ole">
              <mc:AlternateContent xmlns:mc="http://schemas.openxmlformats.org/markup-compatibility/2006">
                <mc:Choice xmlns:v="urn:schemas-microsoft-com:vml" Requires="v">
                  <p:oleObj spid="_x0000_s192994" name="公式" r:id="rId9" imgW="8229600" imgH="4267200" progId="Equation.3">
                    <p:embed/>
                  </p:oleObj>
                </mc:Choice>
                <mc:Fallback>
                  <p:oleObj name="公式" r:id="rId9" imgW="8229600" imgH="4267200" progId="Equation.3">
                    <p:embed/>
                    <p:pic>
                      <p:nvPicPr>
                        <p:cNvPr id="0" name="图片 192515"/>
                        <p:cNvPicPr>
                          <a:picLocks noChangeAspect="1"/>
                        </p:cNvPicPr>
                        <p:nvPr/>
                      </p:nvPicPr>
                      <p:blipFill>
                        <a:blip r:embed="rId10"/>
                        <a:stretch>
                          <a:fillRect/>
                        </a:stretch>
                      </p:blipFill>
                      <p:spPr>
                        <a:xfrm>
                          <a:off x="2172" y="1015"/>
                          <a:ext cx="611" cy="312"/>
                        </a:xfrm>
                        <a:prstGeom prst="rect">
                          <a:avLst/>
                        </a:prstGeom>
                        <a:noFill/>
                        <a:ln w="9525">
                          <a:noFill/>
                        </a:ln>
                      </p:spPr>
                    </p:pic>
                  </p:oleObj>
                </mc:Fallback>
              </mc:AlternateContent>
            </a:graphicData>
          </a:graphic>
        </p:graphicFrame>
      </p:grpSp>
      <p:graphicFrame>
        <p:nvGraphicFramePr>
          <p:cNvPr id="286735" name="Object 15"/>
          <p:cNvGraphicFramePr>
            <a:graphicFrameLocks noChangeAspect="1"/>
          </p:cNvGraphicFramePr>
          <p:nvPr/>
        </p:nvGraphicFramePr>
        <p:xfrm>
          <a:off x="1270670" y="2853730"/>
          <a:ext cx="2945383" cy="1067749"/>
        </p:xfrm>
        <a:graphic>
          <a:graphicData uri="http://schemas.openxmlformats.org/presentationml/2006/ole">
            <mc:AlternateContent xmlns:mc="http://schemas.openxmlformats.org/markup-compatibility/2006">
              <mc:Choice xmlns:v="urn:schemas-microsoft-com:vml" Requires="v">
                <p:oleObj spid="_x0000_s192995" name="Equation" r:id="rId11" imgW="24384000" imgH="10668000" progId="Equation.DSMT4">
                  <p:embed/>
                </p:oleObj>
              </mc:Choice>
              <mc:Fallback>
                <p:oleObj name="Equation" r:id="rId11" imgW="24384000" imgH="10668000" progId="Equation.DSMT4">
                  <p:embed/>
                  <p:pic>
                    <p:nvPicPr>
                      <p:cNvPr id="0" name="图片 192516"/>
                      <p:cNvPicPr>
                        <a:picLocks noChangeAspect="1"/>
                      </p:cNvPicPr>
                      <p:nvPr/>
                    </p:nvPicPr>
                    <p:blipFill>
                      <a:blip r:embed="rId12"/>
                      <a:stretch>
                        <a:fillRect/>
                      </a:stretch>
                    </p:blipFill>
                    <p:spPr>
                      <a:xfrm>
                        <a:off x="1270670" y="2853730"/>
                        <a:ext cx="2945383" cy="1067749"/>
                      </a:xfrm>
                      <a:prstGeom prst="rect">
                        <a:avLst/>
                      </a:prstGeom>
                      <a:noFill/>
                      <a:ln w="9525">
                        <a:noFill/>
                      </a:ln>
                    </p:spPr>
                  </p:pic>
                </p:oleObj>
              </mc:Fallback>
            </mc:AlternateContent>
          </a:graphicData>
        </a:graphic>
      </p:graphicFrame>
      <p:sp>
        <p:nvSpPr>
          <p:cNvPr id="286736" name="AutoShape 16"/>
          <p:cNvSpPr>
            <a:spLocks noChangeArrowheads="1"/>
          </p:cNvSpPr>
          <p:nvPr/>
        </p:nvSpPr>
        <p:spPr bwMode="auto">
          <a:xfrm>
            <a:off x="7822181" y="2134094"/>
            <a:ext cx="3743897" cy="1532293"/>
          </a:xfrm>
          <a:prstGeom prst="wedgeRectCallout">
            <a:avLst>
              <a:gd name="adj1" fmla="val -21454"/>
              <a:gd name="adj2" fmla="val 48861"/>
            </a:avLst>
          </a:prstGeom>
          <a:solidFill>
            <a:srgbClr val="FFFF66"/>
          </a:solidFill>
          <a:ln w="9525">
            <a:solidFill>
              <a:schemeClr val="tx1"/>
            </a:solidFill>
            <a:miter lim="800000"/>
          </a:ln>
          <a:effectLst/>
        </p:spPr>
        <p:txBody>
          <a:bodyPr wrap="none" lIns="108850" tIns="54425" rIns="108850" bIns="54425" anchor="ctr"/>
          <a:lstStyle/>
          <a:p>
            <a:r>
              <a:rPr kumimoji="1" lang="zh-CN" altLang="en-US" b="1" dirty="0"/>
              <a:t>明确问题</a:t>
            </a:r>
            <a:r>
              <a:rPr kumimoji="1" lang="en-US" altLang="zh-CN" b="1" dirty="0"/>
              <a:t>,</a:t>
            </a:r>
            <a:r>
              <a:rPr kumimoji="1" lang="zh-CN" altLang="en-US" b="1" dirty="0"/>
              <a:t>是求什么</a:t>
            </a:r>
          </a:p>
          <a:p>
            <a:r>
              <a:rPr kumimoji="1" lang="zh-CN" altLang="en-US" b="1" dirty="0"/>
              <a:t>参数的置信区间</a:t>
            </a:r>
            <a:r>
              <a:rPr kumimoji="1" lang="en-US" altLang="zh-CN" b="1" dirty="0"/>
              <a:t>?</a:t>
            </a:r>
          </a:p>
          <a:p>
            <a:r>
              <a:rPr kumimoji="1" lang="zh-CN" altLang="en-US" b="1" dirty="0"/>
              <a:t>置信水平是多少？</a:t>
            </a:r>
          </a:p>
        </p:txBody>
      </p:sp>
      <p:grpSp>
        <p:nvGrpSpPr>
          <p:cNvPr id="3" name="Group 17"/>
          <p:cNvGrpSpPr/>
          <p:nvPr/>
        </p:nvGrpSpPr>
        <p:grpSpPr bwMode="auto">
          <a:xfrm>
            <a:off x="7439115" y="4191970"/>
            <a:ext cx="2497342" cy="1295700"/>
            <a:chOff x="3606" y="2705"/>
            <a:chExt cx="1180" cy="816"/>
          </a:xfrm>
        </p:grpSpPr>
        <p:sp>
          <p:nvSpPr>
            <p:cNvPr id="286738" name="AutoShape 18"/>
            <p:cNvSpPr>
              <a:spLocks noChangeArrowheads="1"/>
            </p:cNvSpPr>
            <p:nvPr/>
          </p:nvSpPr>
          <p:spPr bwMode="auto">
            <a:xfrm>
              <a:off x="3606" y="2705"/>
              <a:ext cx="1180" cy="816"/>
            </a:xfrm>
            <a:prstGeom prst="wedgeRoundRectCallout">
              <a:avLst>
                <a:gd name="adj1" fmla="val -105338"/>
                <a:gd name="adj2" fmla="val -156861"/>
                <a:gd name="adj3" fmla="val 16667"/>
              </a:avLst>
            </a:prstGeom>
            <a:solidFill>
              <a:srgbClr val="FFFF66"/>
            </a:solidFill>
            <a:ln w="9525">
              <a:solidFill>
                <a:schemeClr val="tx1"/>
              </a:solidFill>
              <a:miter lim="800000"/>
            </a:ln>
            <a:effectLst/>
          </p:spPr>
          <p:txBody>
            <a:bodyPr wrap="none" anchor="ctr"/>
            <a:lstStyle/>
            <a:p>
              <a:pPr algn="ctr"/>
              <a:endParaRPr kumimoji="1" lang="zh-CN" altLang="zh-CN"/>
            </a:p>
          </p:txBody>
        </p:sp>
        <p:sp>
          <p:nvSpPr>
            <p:cNvPr id="286739" name="Rectangle 19"/>
            <p:cNvSpPr>
              <a:spLocks noChangeArrowheads="1"/>
            </p:cNvSpPr>
            <p:nvPr/>
          </p:nvSpPr>
          <p:spPr bwMode="auto">
            <a:xfrm>
              <a:off x="3696" y="2745"/>
              <a:ext cx="723" cy="669"/>
            </a:xfrm>
            <a:prstGeom prst="rect">
              <a:avLst/>
            </a:prstGeom>
            <a:solidFill>
              <a:srgbClr val="FFFF66"/>
            </a:solidFill>
            <a:ln w="9525">
              <a:noFill/>
              <a:miter lim="800000"/>
            </a:ln>
            <a:effectLst/>
          </p:spPr>
          <p:txBody>
            <a:bodyPr wrap="none" anchor="ctr">
              <a:spAutoFit/>
            </a:bodyPr>
            <a:lstStyle/>
            <a:p>
              <a:r>
                <a:rPr kumimoji="1" lang="zh-CN" altLang="en-US" b="1" dirty="0"/>
                <a:t>寻找未知参</a:t>
              </a:r>
            </a:p>
            <a:p>
              <a:r>
                <a:rPr kumimoji="1" lang="zh-CN" altLang="en-US" b="1" dirty="0"/>
                <a:t>数的一个良</a:t>
              </a:r>
            </a:p>
            <a:p>
              <a:r>
                <a:rPr kumimoji="1" lang="zh-CN" altLang="en-US" b="1" dirty="0"/>
                <a:t>好估计</a:t>
              </a:r>
              <a:r>
                <a:rPr kumimoji="1" lang="zh-CN" altLang="zh-CN" dirty="0"/>
                <a:t>.</a:t>
              </a:r>
              <a:endParaRPr kumimoji="1" lang="en-US" altLang="zh-CN" dirty="0"/>
            </a:p>
          </p:txBody>
        </p:sp>
      </p:grpSp>
      <p:grpSp>
        <p:nvGrpSpPr>
          <p:cNvPr id="4" name="Group 23"/>
          <p:cNvGrpSpPr/>
          <p:nvPr/>
        </p:nvGrpSpPr>
        <p:grpSpPr bwMode="auto">
          <a:xfrm>
            <a:off x="1234793" y="2061642"/>
            <a:ext cx="5707906" cy="684371"/>
            <a:chOff x="591" y="1344"/>
            <a:chExt cx="2697" cy="431"/>
          </a:xfrm>
        </p:grpSpPr>
        <p:graphicFrame>
          <p:nvGraphicFramePr>
            <p:cNvPr id="286724" name="Object 4"/>
            <p:cNvGraphicFramePr>
              <a:graphicFrameLocks noChangeAspect="1"/>
            </p:cNvGraphicFramePr>
            <p:nvPr/>
          </p:nvGraphicFramePr>
          <p:xfrm>
            <a:off x="1254" y="1495"/>
            <a:ext cx="215" cy="280"/>
          </p:xfrm>
          <a:graphic>
            <a:graphicData uri="http://schemas.openxmlformats.org/presentationml/2006/ole">
              <mc:AlternateContent xmlns:mc="http://schemas.openxmlformats.org/markup-compatibility/2006">
                <mc:Choice xmlns:v="urn:schemas-microsoft-com:vml" Requires="v">
                  <p:oleObj spid="_x0000_s192996" name="公式" r:id="rId13" imgW="3048000" imgH="3962400" progId="Equation.3">
                    <p:embed/>
                  </p:oleObj>
                </mc:Choice>
                <mc:Fallback>
                  <p:oleObj name="公式" r:id="rId13" imgW="3048000" imgH="3962400" progId="Equation.3">
                    <p:embed/>
                    <p:pic>
                      <p:nvPicPr>
                        <p:cNvPr id="0" name="图片 192517"/>
                        <p:cNvPicPr>
                          <a:picLocks noChangeAspect="1"/>
                        </p:cNvPicPr>
                        <p:nvPr/>
                      </p:nvPicPr>
                      <p:blipFill>
                        <a:blip r:embed="rId14"/>
                        <a:stretch>
                          <a:fillRect/>
                        </a:stretch>
                      </p:blipFill>
                      <p:spPr>
                        <a:xfrm>
                          <a:off x="1254" y="1495"/>
                          <a:ext cx="215" cy="280"/>
                        </a:xfrm>
                        <a:prstGeom prst="rect">
                          <a:avLst/>
                        </a:prstGeom>
                        <a:noFill/>
                        <a:ln w="9525">
                          <a:noFill/>
                        </a:ln>
                      </p:spPr>
                    </p:pic>
                  </p:oleObj>
                </mc:Fallback>
              </mc:AlternateContent>
            </a:graphicData>
          </a:graphic>
        </p:graphicFrame>
        <p:sp>
          <p:nvSpPr>
            <p:cNvPr id="286725" name="Rectangle 5"/>
            <p:cNvSpPr>
              <a:spLocks noChangeArrowheads="1"/>
            </p:cNvSpPr>
            <p:nvPr/>
          </p:nvSpPr>
          <p:spPr bwMode="auto">
            <a:xfrm>
              <a:off x="1016" y="1344"/>
              <a:ext cx="2272" cy="378"/>
            </a:xfrm>
            <a:prstGeom prst="rect">
              <a:avLst/>
            </a:prstGeom>
            <a:noFill/>
            <a:ln w="9525">
              <a:noFill/>
              <a:miter lim="800000"/>
            </a:ln>
            <a:effectLst/>
          </p:spPr>
          <p:txBody>
            <a:bodyPr anchor="ctr">
              <a:spAutoFit/>
            </a:bodyPr>
            <a:lstStyle/>
            <a:p>
              <a:r>
                <a:rPr kumimoji="1" lang="zh-CN" altLang="en-US" sz="2800" b="1" dirty="0" smtClean="0">
                  <a:latin typeface="宋体" panose="02010600030101010101" pitchFamily="2" charset="-122"/>
                </a:rPr>
                <a:t>选   的</a:t>
              </a:r>
              <a:r>
                <a:rPr kumimoji="1" lang="zh-CN" altLang="en-US" sz="2800" b="1" dirty="0">
                  <a:latin typeface="宋体" panose="02010600030101010101" pitchFamily="2" charset="-122"/>
                </a:rPr>
                <a:t>点估计为   </a:t>
              </a:r>
              <a:r>
                <a:rPr kumimoji="1" lang="en-US" altLang="zh-CN" sz="3300" dirty="0">
                  <a:latin typeface="宋体" panose="02010600030101010101" pitchFamily="2" charset="-122"/>
                </a:rPr>
                <a:t>,</a:t>
              </a:r>
            </a:p>
          </p:txBody>
        </p:sp>
        <p:graphicFrame>
          <p:nvGraphicFramePr>
            <p:cNvPr id="286726" name="Object 6"/>
            <p:cNvGraphicFramePr>
              <a:graphicFrameLocks noChangeAspect="1"/>
            </p:cNvGraphicFramePr>
            <p:nvPr/>
          </p:nvGraphicFramePr>
          <p:xfrm>
            <a:off x="2343" y="1419"/>
            <a:ext cx="247" cy="288"/>
          </p:xfrm>
          <a:graphic>
            <a:graphicData uri="http://schemas.openxmlformats.org/presentationml/2006/ole">
              <mc:AlternateContent xmlns:mc="http://schemas.openxmlformats.org/markup-compatibility/2006">
                <mc:Choice xmlns:v="urn:schemas-microsoft-com:vml" Requires="v">
                  <p:oleObj spid="_x0000_s192997" name="Equation" r:id="rId15" imgW="3962400" imgH="4572000" progId="Equation.DSMT4">
                    <p:embed/>
                  </p:oleObj>
                </mc:Choice>
                <mc:Fallback>
                  <p:oleObj name="Equation" r:id="rId15" imgW="3962400" imgH="4572000" progId="Equation.DSMT4">
                    <p:embed/>
                    <p:pic>
                      <p:nvPicPr>
                        <p:cNvPr id="0" name="图片 192518"/>
                        <p:cNvPicPr>
                          <a:picLocks noChangeAspect="1"/>
                        </p:cNvPicPr>
                        <p:nvPr/>
                      </p:nvPicPr>
                      <p:blipFill>
                        <a:blip r:embed="rId16"/>
                        <a:stretch>
                          <a:fillRect/>
                        </a:stretch>
                      </p:blipFill>
                      <p:spPr>
                        <a:xfrm>
                          <a:off x="2343" y="1419"/>
                          <a:ext cx="247" cy="288"/>
                        </a:xfrm>
                        <a:prstGeom prst="rect">
                          <a:avLst/>
                        </a:prstGeom>
                        <a:noFill/>
                        <a:ln w="9525">
                          <a:noFill/>
                        </a:ln>
                      </p:spPr>
                    </p:pic>
                  </p:oleObj>
                </mc:Fallback>
              </mc:AlternateContent>
            </a:graphicData>
          </a:graphic>
        </p:graphicFrame>
        <p:sp>
          <p:nvSpPr>
            <p:cNvPr id="286740" name="Rectangle 20"/>
            <p:cNvSpPr>
              <a:spLocks noChangeArrowheads="1"/>
            </p:cNvSpPr>
            <p:nvPr/>
          </p:nvSpPr>
          <p:spPr bwMode="auto">
            <a:xfrm>
              <a:off x="591" y="1388"/>
              <a:ext cx="428" cy="330"/>
            </a:xfrm>
            <a:prstGeom prst="rect">
              <a:avLst/>
            </a:prstGeom>
            <a:noFill/>
            <a:ln w="9525">
              <a:noFill/>
              <a:miter lim="800000"/>
            </a:ln>
            <a:effectLst/>
          </p:spPr>
          <p:txBody>
            <a:bodyPr wrap="none" anchor="ctr">
              <a:spAutoFit/>
            </a:bodyPr>
            <a:lstStyle/>
            <a:p>
              <a:pPr algn="ctr"/>
              <a:r>
                <a:rPr kumimoji="1" lang="zh-CN" altLang="en-US" sz="2800" b="1" dirty="0" smtClean="0">
                  <a:latin typeface="宋体" panose="02010600030101010101" pitchFamily="2" charset="-122"/>
                </a:rPr>
                <a:t>解：</a:t>
              </a:r>
              <a:endParaRPr kumimoji="1" lang="zh-CN" altLang="en-US" sz="2800" b="1" dirty="0">
                <a:latin typeface="宋体" panose="02010600030101010101" pitchFamily="2" charset="-122"/>
              </a:endParaRPr>
            </a:p>
          </p:txBody>
        </p:sp>
      </p:grpSp>
      <p:sp>
        <p:nvSpPr>
          <p:cNvPr id="286741" name="AutoShape 21"/>
          <p:cNvSpPr>
            <a:spLocks noChangeArrowheads="1"/>
          </p:cNvSpPr>
          <p:nvPr/>
        </p:nvSpPr>
        <p:spPr bwMode="auto">
          <a:xfrm>
            <a:off x="239153" y="4222140"/>
            <a:ext cx="4512146" cy="1295700"/>
          </a:xfrm>
          <a:prstGeom prst="wedgeRoundRectCallout">
            <a:avLst>
              <a:gd name="adj1" fmla="val 47375"/>
              <a:gd name="adj2" fmla="val -92894"/>
              <a:gd name="adj3" fmla="val 16667"/>
            </a:avLst>
          </a:prstGeom>
          <a:solidFill>
            <a:srgbClr val="FFFF66"/>
          </a:solidFill>
          <a:ln w="9525">
            <a:solidFill>
              <a:schemeClr val="tx1"/>
            </a:solidFill>
            <a:miter lim="800000"/>
          </a:ln>
          <a:effectLst/>
        </p:spPr>
        <p:txBody>
          <a:bodyPr wrap="none" lIns="108850" tIns="54425" rIns="108850" bIns="54425" anchor="ctr"/>
          <a:lstStyle/>
          <a:p>
            <a:r>
              <a:rPr kumimoji="1" lang="en-US" altLang="zh-CN" dirty="0"/>
              <a:t> </a:t>
            </a:r>
            <a:r>
              <a:rPr kumimoji="1" lang="zh-CN" altLang="en-US" b="1" dirty="0"/>
              <a:t>寻找一个待估参数和</a:t>
            </a:r>
          </a:p>
          <a:p>
            <a:r>
              <a:rPr kumimoji="1" lang="zh-CN" altLang="en-US" b="1" dirty="0"/>
              <a:t>统计量的函数 ，要求</a:t>
            </a:r>
          </a:p>
          <a:p>
            <a:r>
              <a:rPr kumimoji="1" lang="zh-CN" altLang="en-US" b="1" dirty="0"/>
              <a:t>其分布为已知</a:t>
            </a:r>
            <a:r>
              <a:rPr kumimoji="1" lang="en-US" altLang="zh-CN" b="1" dirty="0"/>
              <a:t>.</a:t>
            </a:r>
          </a:p>
        </p:txBody>
      </p:sp>
      <p:sp>
        <p:nvSpPr>
          <p:cNvPr id="286742" name="Rectangle 22"/>
          <p:cNvSpPr>
            <a:spLocks noChangeArrowheads="1"/>
          </p:cNvSpPr>
          <p:nvPr/>
        </p:nvSpPr>
        <p:spPr bwMode="auto">
          <a:xfrm>
            <a:off x="3790457" y="5700235"/>
            <a:ext cx="4799975" cy="756244"/>
          </a:xfrm>
          <a:prstGeom prst="rect">
            <a:avLst/>
          </a:prstGeom>
          <a:solidFill>
            <a:srgbClr val="FFFF66"/>
          </a:solidFill>
          <a:ln w="9525">
            <a:solidFill>
              <a:schemeClr val="tx1"/>
            </a:solidFill>
            <a:miter lim="800000"/>
          </a:ln>
          <a:effectLst/>
        </p:spPr>
        <p:txBody>
          <a:bodyPr lIns="108850" tIns="54425" rIns="108850" bIns="54425" anchor="ctr">
            <a:spAutoFit/>
          </a:bodyPr>
          <a:lstStyle/>
          <a:p>
            <a:r>
              <a:rPr kumimoji="1" lang="zh-CN" altLang="en-US" b="1" dirty="0"/>
              <a:t>有了分布，就可以求出</a:t>
            </a:r>
          </a:p>
          <a:p>
            <a:r>
              <a:rPr kumimoji="1" lang="en-US" altLang="zh-CN" b="1" i="1" dirty="0"/>
              <a:t>U</a:t>
            </a:r>
            <a:r>
              <a:rPr kumimoji="1" lang="zh-CN" altLang="en-US" b="1" dirty="0"/>
              <a:t>取值于任意区间的概率</a:t>
            </a:r>
            <a:r>
              <a:rPr kumimoji="1" lang="en-US" altLang="zh-CN" b="1" dirty="0"/>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286736"/>
                                        </p:tgtEl>
                                        <p:attrNameLst>
                                          <p:attrName>style.visibility</p:attrName>
                                        </p:attrNameLst>
                                      </p:cBhvr>
                                      <p:to>
                                        <p:strVal val="visible"/>
                                      </p:to>
                                    </p:set>
                                    <p:anim calcmode="lin" valueType="num">
                                      <p:cBhvr additive="base">
                                        <p:cTn id="17" dur="500" fill="hold"/>
                                        <p:tgtEl>
                                          <p:spTgt spid="286736"/>
                                        </p:tgtEl>
                                        <p:attrNameLst>
                                          <p:attrName>ppt_x</p:attrName>
                                        </p:attrNameLst>
                                      </p:cBhvr>
                                      <p:tavLst>
                                        <p:tav tm="0">
                                          <p:val>
                                            <p:strVal val="#ppt_x"/>
                                          </p:val>
                                        </p:tav>
                                        <p:tav tm="100000">
                                          <p:val>
                                            <p:strVal val="#ppt_x"/>
                                          </p:val>
                                        </p:tav>
                                      </p:tavLst>
                                    </p:anim>
                                    <p:anim calcmode="lin" valueType="num">
                                      <p:cBhvr additive="base">
                                        <p:cTn id="18" dur="500" fill="hold"/>
                                        <p:tgtEl>
                                          <p:spTgt spid="286736"/>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checkerboard(across)">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86735"/>
                                        </p:tgtEl>
                                        <p:attrNameLst>
                                          <p:attrName>style.visibility</p:attrName>
                                        </p:attrNameLst>
                                      </p:cBhvr>
                                      <p:to>
                                        <p:strVal val="visible"/>
                                      </p:to>
                                    </p:set>
                                    <p:animEffect transition="in" filter="wipe(left)">
                                      <p:cBhvr>
                                        <p:cTn id="28" dur="500"/>
                                        <p:tgtEl>
                                          <p:spTgt spid="28673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86741"/>
                                        </p:tgtEl>
                                        <p:attrNameLst>
                                          <p:attrName>style.visibility</p:attrName>
                                        </p:attrNameLst>
                                      </p:cBhvr>
                                      <p:to>
                                        <p:strVal val="visible"/>
                                      </p:to>
                                    </p:set>
                                    <p:animEffect transition="in" filter="wipe(down)">
                                      <p:cBhvr>
                                        <p:cTn id="33" dur="500"/>
                                        <p:tgtEl>
                                          <p:spTgt spid="286741"/>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499"/>
                                          </p:stCondLst>
                                        </p:cTn>
                                        <p:tgtEl>
                                          <p:spTgt spid="2867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286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2" grpId="0" autoUpdateAnimBg="0"/>
      <p:bldP spid="286736" grpId="0" animBg="1" autoUpdateAnimBg="0"/>
      <p:bldP spid="286741" grpId="0" animBg="1" autoUpdateAnimBg="0"/>
      <p:bldP spid="286742" grpId="0" animBg="1" autoUpdateAnimBg="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261163" y="2997746"/>
            <a:ext cx="4546011" cy="528760"/>
            <a:chOff x="527" y="594"/>
            <a:chExt cx="2148" cy="333"/>
          </a:xfrm>
        </p:grpSpPr>
        <p:graphicFrame>
          <p:nvGraphicFramePr>
            <p:cNvPr id="287747" name="Object 3"/>
            <p:cNvGraphicFramePr>
              <a:graphicFrameLocks noChangeAspect="1"/>
            </p:cNvGraphicFramePr>
            <p:nvPr/>
          </p:nvGraphicFramePr>
          <p:xfrm>
            <a:off x="2003" y="595"/>
            <a:ext cx="672" cy="332"/>
          </p:xfrm>
          <a:graphic>
            <a:graphicData uri="http://schemas.openxmlformats.org/presentationml/2006/ole">
              <mc:AlternateContent xmlns:mc="http://schemas.openxmlformats.org/markup-compatibility/2006">
                <mc:Choice xmlns:v="urn:schemas-microsoft-com:vml" Requires="v">
                  <p:oleObj spid="_x0000_s193743" name="公式" r:id="rId3" imgW="9144000" imgH="4572000" progId="Equation.3">
                    <p:embed/>
                  </p:oleObj>
                </mc:Choice>
                <mc:Fallback>
                  <p:oleObj name="公式" r:id="rId3" imgW="9144000" imgH="4572000" progId="Equation.3">
                    <p:embed/>
                    <p:pic>
                      <p:nvPicPr>
                        <p:cNvPr id="0" name="图片 193536"/>
                        <p:cNvPicPr>
                          <a:picLocks noChangeAspect="1"/>
                        </p:cNvPicPr>
                        <p:nvPr/>
                      </p:nvPicPr>
                      <p:blipFill>
                        <a:blip r:embed="rId4"/>
                        <a:stretch>
                          <a:fillRect/>
                        </a:stretch>
                      </p:blipFill>
                      <p:spPr>
                        <a:xfrm>
                          <a:off x="2003" y="595"/>
                          <a:ext cx="672" cy="332"/>
                        </a:xfrm>
                        <a:prstGeom prst="rect">
                          <a:avLst/>
                        </a:prstGeom>
                        <a:noFill/>
                        <a:ln w="9525">
                          <a:noFill/>
                        </a:ln>
                      </p:spPr>
                    </p:pic>
                  </p:oleObj>
                </mc:Fallback>
              </mc:AlternateContent>
            </a:graphicData>
          </a:graphic>
        </p:graphicFrame>
        <p:sp>
          <p:nvSpPr>
            <p:cNvPr id="287748" name="Rectangle 4"/>
            <p:cNvSpPr>
              <a:spLocks noChangeArrowheads="1"/>
            </p:cNvSpPr>
            <p:nvPr/>
          </p:nvSpPr>
          <p:spPr bwMode="auto">
            <a:xfrm>
              <a:off x="527" y="594"/>
              <a:ext cx="1445" cy="330"/>
            </a:xfrm>
            <a:prstGeom prst="rect">
              <a:avLst/>
            </a:prstGeom>
            <a:noFill/>
            <a:ln w="9525">
              <a:noFill/>
              <a:miter lim="800000"/>
            </a:ln>
            <a:effectLst/>
          </p:spPr>
          <p:txBody>
            <a:bodyPr wrap="none" anchor="ctr">
              <a:spAutoFit/>
            </a:bodyPr>
            <a:lstStyle/>
            <a:p>
              <a:pPr algn="ctr"/>
              <a:r>
                <a:rPr kumimoji="1" lang="zh-CN" altLang="en-US" sz="2800" b="1" dirty="0"/>
                <a:t>对给定的置信水平</a:t>
              </a:r>
            </a:p>
          </p:txBody>
        </p:sp>
      </p:grpSp>
      <p:sp>
        <p:nvSpPr>
          <p:cNvPr id="287750" name="Rectangle 6"/>
          <p:cNvSpPr>
            <a:spLocks noChangeArrowheads="1"/>
          </p:cNvSpPr>
          <p:nvPr/>
        </p:nvSpPr>
        <p:spPr bwMode="auto">
          <a:xfrm>
            <a:off x="1273639" y="3906486"/>
            <a:ext cx="2733335" cy="540800"/>
          </a:xfrm>
          <a:prstGeom prst="rect">
            <a:avLst/>
          </a:prstGeom>
          <a:noFill/>
          <a:ln w="9525">
            <a:noFill/>
            <a:miter lim="800000"/>
          </a:ln>
          <a:effectLst/>
        </p:spPr>
        <p:txBody>
          <a:bodyPr wrap="none" lIns="108850" tIns="54425" rIns="108850" bIns="54425" anchor="ctr">
            <a:spAutoFit/>
          </a:bodyPr>
          <a:lstStyle/>
          <a:p>
            <a:pPr algn="ctr"/>
            <a:r>
              <a:rPr kumimoji="1" lang="zh-CN" altLang="en-US" sz="2800" b="1" dirty="0">
                <a:latin typeface="宋体" panose="02010600030101010101" pitchFamily="2" charset="-122"/>
              </a:rPr>
              <a:t>查正态分布表得</a:t>
            </a:r>
          </a:p>
        </p:txBody>
      </p:sp>
      <p:graphicFrame>
        <p:nvGraphicFramePr>
          <p:cNvPr id="287751" name="Object 7"/>
          <p:cNvGraphicFramePr>
            <a:graphicFrameLocks noChangeAspect="1"/>
          </p:cNvGraphicFramePr>
          <p:nvPr/>
        </p:nvGraphicFramePr>
        <p:xfrm>
          <a:off x="4186222" y="3887100"/>
          <a:ext cx="1068778" cy="628796"/>
        </p:xfrm>
        <a:graphic>
          <a:graphicData uri="http://schemas.openxmlformats.org/presentationml/2006/ole">
            <mc:AlternateContent xmlns:mc="http://schemas.openxmlformats.org/markup-compatibility/2006">
              <mc:Choice xmlns:v="urn:schemas-microsoft-com:vml" Requires="v">
                <p:oleObj spid="_x0000_s193744" name="Equation" r:id="rId5" imgW="7315200" imgH="5791200" progId="Equation.DSMT4">
                  <p:embed/>
                </p:oleObj>
              </mc:Choice>
              <mc:Fallback>
                <p:oleObj name="Equation" r:id="rId5" imgW="7315200" imgH="5791200" progId="Equation.DSMT4">
                  <p:embed/>
                  <p:pic>
                    <p:nvPicPr>
                      <p:cNvPr id="0" name="图片 193537"/>
                      <p:cNvPicPr>
                        <a:picLocks noChangeAspect="1"/>
                      </p:cNvPicPr>
                      <p:nvPr/>
                    </p:nvPicPr>
                    <p:blipFill>
                      <a:blip r:embed="rId6"/>
                      <a:stretch>
                        <a:fillRect/>
                      </a:stretch>
                    </p:blipFill>
                    <p:spPr>
                      <a:xfrm>
                        <a:off x="4186222" y="3887100"/>
                        <a:ext cx="1068778" cy="628796"/>
                      </a:xfrm>
                      <a:prstGeom prst="rect">
                        <a:avLst/>
                      </a:prstGeom>
                      <a:noFill/>
                      <a:ln w="9525">
                        <a:noFill/>
                      </a:ln>
                    </p:spPr>
                  </p:pic>
                </p:oleObj>
              </mc:Fallback>
            </mc:AlternateContent>
          </a:graphicData>
        </a:graphic>
      </p:graphicFrame>
      <p:sp>
        <p:nvSpPr>
          <p:cNvPr id="287752" name="AutoShape 8"/>
          <p:cNvSpPr>
            <a:spLocks noChangeArrowheads="1"/>
          </p:cNvSpPr>
          <p:nvPr/>
        </p:nvSpPr>
        <p:spPr bwMode="auto">
          <a:xfrm>
            <a:off x="728039" y="908261"/>
            <a:ext cx="10551743" cy="1584692"/>
          </a:xfrm>
          <a:prstGeom prst="wedgeRoundRectCallout">
            <a:avLst>
              <a:gd name="adj1" fmla="val -194"/>
              <a:gd name="adj2" fmla="val 31463"/>
              <a:gd name="adj3" fmla="val 16667"/>
            </a:avLst>
          </a:prstGeom>
          <a:solidFill>
            <a:srgbClr val="FFFF66"/>
          </a:solidFill>
          <a:ln w="9525">
            <a:noFill/>
            <a:miter lim="800000"/>
          </a:ln>
          <a:effectLst/>
        </p:spPr>
        <p:txBody>
          <a:bodyPr wrap="none" lIns="108850" tIns="54425" rIns="108850" bIns="54425" anchor="ctr"/>
          <a:lstStyle/>
          <a:p>
            <a:pPr>
              <a:lnSpc>
                <a:spcPct val="115000"/>
              </a:lnSpc>
            </a:pPr>
            <a:r>
              <a:rPr kumimoji="1" lang="zh-CN" altLang="en-US" sz="2800" b="1" dirty="0" smtClean="0"/>
              <a:t>     对于</a:t>
            </a:r>
            <a:r>
              <a:rPr kumimoji="1" lang="zh-CN" altLang="en-US" sz="2800" b="1" dirty="0"/>
              <a:t>给定的置信水平</a:t>
            </a:r>
            <a:r>
              <a:rPr kumimoji="1" lang="en-US" altLang="zh-CN" sz="2800" b="1" dirty="0"/>
              <a:t>,  </a:t>
            </a:r>
            <a:r>
              <a:rPr kumimoji="1" lang="zh-CN" altLang="en-US" sz="2800" b="1" dirty="0"/>
              <a:t>根据</a:t>
            </a:r>
            <a:r>
              <a:rPr kumimoji="1" lang="en-US" altLang="zh-CN" sz="2800" b="1" i="1" dirty="0"/>
              <a:t>U</a:t>
            </a:r>
            <a:r>
              <a:rPr kumimoji="1" lang="zh-CN" altLang="en-US" sz="2800" b="1" dirty="0"/>
              <a:t>的分布，确定</a:t>
            </a:r>
            <a:r>
              <a:rPr kumimoji="1" lang="zh-CN" altLang="en-US" sz="2800" b="1" dirty="0" smtClean="0"/>
              <a:t>一个</a:t>
            </a:r>
            <a:r>
              <a:rPr kumimoji="1" lang="zh-CN" altLang="en-US" sz="2800" b="1" dirty="0"/>
              <a:t>区间</a:t>
            </a:r>
            <a:r>
              <a:rPr kumimoji="1" lang="zh-CN" altLang="zh-CN" sz="2800" b="1" dirty="0"/>
              <a:t>, </a:t>
            </a:r>
            <a:r>
              <a:rPr kumimoji="1" lang="zh-CN" altLang="en-US" sz="2800" b="1" dirty="0" smtClean="0"/>
              <a:t>使得</a:t>
            </a:r>
            <a:r>
              <a:rPr kumimoji="1" lang="en-US" altLang="zh-CN" sz="2800" b="1" i="1" dirty="0"/>
              <a:t>U</a:t>
            </a:r>
            <a:r>
              <a:rPr kumimoji="1" lang="zh-CN" altLang="en-US" sz="2800" b="1" dirty="0" smtClean="0"/>
              <a:t>取值</a:t>
            </a:r>
            <a:endParaRPr kumimoji="1" lang="en-US" altLang="zh-CN" sz="2800" b="1" dirty="0" smtClean="0"/>
          </a:p>
          <a:p>
            <a:pPr>
              <a:lnSpc>
                <a:spcPct val="115000"/>
              </a:lnSpc>
            </a:pPr>
            <a:r>
              <a:rPr kumimoji="1" lang="zh-CN" altLang="en-US" sz="2800" b="1" dirty="0" smtClean="0"/>
              <a:t>于该</a:t>
            </a:r>
            <a:r>
              <a:rPr kumimoji="1" lang="zh-CN" altLang="en-US" sz="2800" b="1" dirty="0"/>
              <a:t>区间的概率为置信水平</a:t>
            </a:r>
            <a:r>
              <a:rPr kumimoji="1" lang="en-US" altLang="zh-CN" sz="2800" b="1" dirty="0"/>
              <a:t>.</a:t>
            </a:r>
          </a:p>
        </p:txBody>
      </p:sp>
      <p:graphicFrame>
        <p:nvGraphicFramePr>
          <p:cNvPr id="287754" name="Object 10"/>
          <p:cNvGraphicFramePr>
            <a:graphicFrameLocks noChangeAspect="1"/>
          </p:cNvGraphicFramePr>
          <p:nvPr/>
        </p:nvGraphicFramePr>
        <p:xfrm>
          <a:off x="1585178" y="4797946"/>
          <a:ext cx="5947059" cy="1194076"/>
        </p:xfrm>
        <a:graphic>
          <a:graphicData uri="http://schemas.openxmlformats.org/presentationml/2006/ole">
            <mc:AlternateContent xmlns:mc="http://schemas.openxmlformats.org/markup-compatibility/2006">
              <mc:Choice xmlns:v="urn:schemas-microsoft-com:vml" Requires="v">
                <p:oleObj spid="_x0000_s193745" name="Equation" r:id="rId7" imgW="40538400" imgH="10972800" progId="Equation.DSMT4">
                  <p:embed/>
                </p:oleObj>
              </mc:Choice>
              <mc:Fallback>
                <p:oleObj name="Equation" r:id="rId7" imgW="40538400" imgH="10972800" progId="Equation.DSMT4">
                  <p:embed/>
                  <p:pic>
                    <p:nvPicPr>
                      <p:cNvPr id="0" name="图片 193538"/>
                      <p:cNvPicPr>
                        <a:picLocks noChangeAspect="1"/>
                      </p:cNvPicPr>
                      <p:nvPr/>
                    </p:nvPicPr>
                    <p:blipFill>
                      <a:blip r:embed="rId8"/>
                      <a:stretch>
                        <a:fillRect/>
                      </a:stretch>
                    </p:blipFill>
                    <p:spPr>
                      <a:xfrm>
                        <a:off x="1585178" y="4797946"/>
                        <a:ext cx="5947059" cy="1194076"/>
                      </a:xfrm>
                      <a:prstGeom prst="rect">
                        <a:avLst/>
                      </a:prstGeom>
                      <a:noFill/>
                      <a:ln w="9525">
                        <a:noFill/>
                      </a:ln>
                    </p:spPr>
                  </p:pic>
                </p:oleObj>
              </mc:Fallback>
            </mc:AlternateContent>
          </a:graphicData>
        </a:graphic>
      </p:graphicFrame>
      <p:sp>
        <p:nvSpPr>
          <p:cNvPr id="287755" name="Rectangle 11"/>
          <p:cNvSpPr>
            <a:spLocks noChangeArrowheads="1"/>
          </p:cNvSpPr>
          <p:nvPr/>
        </p:nvSpPr>
        <p:spPr bwMode="auto">
          <a:xfrm>
            <a:off x="1051811" y="5049234"/>
            <a:ext cx="578899" cy="540800"/>
          </a:xfrm>
          <a:prstGeom prst="rect">
            <a:avLst/>
          </a:prstGeom>
          <a:noFill/>
          <a:ln w="9525">
            <a:noFill/>
            <a:miter lim="800000"/>
          </a:ln>
          <a:effectLst/>
        </p:spPr>
        <p:txBody>
          <a:bodyPr wrap="none" lIns="108850" tIns="54425" rIns="108850" bIns="54425" anchor="ctr">
            <a:spAutoFit/>
          </a:bodyPr>
          <a:lstStyle/>
          <a:p>
            <a:pPr algn="ctr"/>
            <a:r>
              <a:rPr kumimoji="1" lang="zh-CN" altLang="en-US" sz="2800" b="1" dirty="0"/>
              <a:t>使</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87752"/>
                                        </p:tgtEl>
                                        <p:attrNameLst>
                                          <p:attrName>style.visibility</p:attrName>
                                        </p:attrNameLst>
                                      </p:cBhvr>
                                      <p:to>
                                        <p:strVal val="visible"/>
                                      </p:to>
                                    </p:set>
                                    <p:anim calcmode="lin" valueType="num">
                                      <p:cBhvr additive="base">
                                        <p:cTn id="7" dur="500" fill="hold"/>
                                        <p:tgtEl>
                                          <p:spTgt spid="287752"/>
                                        </p:tgtEl>
                                        <p:attrNameLst>
                                          <p:attrName>ppt_x</p:attrName>
                                        </p:attrNameLst>
                                      </p:cBhvr>
                                      <p:tavLst>
                                        <p:tav tm="0">
                                          <p:val>
                                            <p:strVal val="#ppt_x"/>
                                          </p:val>
                                        </p:tav>
                                        <p:tav tm="100000">
                                          <p:val>
                                            <p:strVal val="#ppt_x"/>
                                          </p:val>
                                        </p:tav>
                                      </p:tavLst>
                                    </p:anim>
                                    <p:anim calcmode="lin" valueType="num">
                                      <p:cBhvr additive="base">
                                        <p:cTn id="8" dur="500" fill="hold"/>
                                        <p:tgtEl>
                                          <p:spTgt spid="28775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287750"/>
                                        </p:tgtEl>
                                        <p:attrNameLst>
                                          <p:attrName>style.visibility</p:attrName>
                                        </p:attrNameLst>
                                      </p:cBhvr>
                                      <p:to>
                                        <p:strVal val="visible"/>
                                      </p:to>
                                    </p:set>
                                    <p:anim calcmode="lin" valueType="num">
                                      <p:cBhvr additive="base">
                                        <p:cTn id="17" dur="500" fill="hold"/>
                                        <p:tgtEl>
                                          <p:spTgt spid="287750"/>
                                        </p:tgtEl>
                                        <p:attrNameLst>
                                          <p:attrName>ppt_x</p:attrName>
                                        </p:attrNameLst>
                                      </p:cBhvr>
                                      <p:tavLst>
                                        <p:tav tm="0">
                                          <p:val>
                                            <p:strVal val="#ppt_x"/>
                                          </p:val>
                                        </p:tav>
                                        <p:tav tm="100000">
                                          <p:val>
                                            <p:strVal val="#ppt_x"/>
                                          </p:val>
                                        </p:tav>
                                      </p:tavLst>
                                    </p:anim>
                                    <p:anim calcmode="lin" valueType="num">
                                      <p:cBhvr additive="base">
                                        <p:cTn id="18" dur="500" fill="hold"/>
                                        <p:tgtEl>
                                          <p:spTgt spid="287750"/>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2" presetClass="entr" presetSubtype="2" fill="hold" nodeType="afterEffect">
                                  <p:stCondLst>
                                    <p:cond delay="0"/>
                                  </p:stCondLst>
                                  <p:childTnLst>
                                    <p:set>
                                      <p:cBhvr>
                                        <p:cTn id="21" dur="1" fill="hold">
                                          <p:stCondLst>
                                            <p:cond delay="0"/>
                                          </p:stCondLst>
                                        </p:cTn>
                                        <p:tgtEl>
                                          <p:spTgt spid="287754"/>
                                        </p:tgtEl>
                                        <p:attrNameLst>
                                          <p:attrName>style.visibility</p:attrName>
                                        </p:attrNameLst>
                                      </p:cBhvr>
                                      <p:to>
                                        <p:strVal val="visible"/>
                                      </p:to>
                                    </p:set>
                                    <p:animEffect transition="in" filter="wipe(right)">
                                      <p:cBhvr>
                                        <p:cTn id="22" dur="500"/>
                                        <p:tgtEl>
                                          <p:spTgt spid="28775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87751"/>
                                        </p:tgtEl>
                                        <p:attrNameLst>
                                          <p:attrName>style.visibility</p:attrName>
                                        </p:attrNameLst>
                                      </p:cBhvr>
                                      <p:to>
                                        <p:strVal val="visible"/>
                                      </p:to>
                                    </p:set>
                                    <p:anim calcmode="lin" valueType="num">
                                      <p:cBhvr additive="base">
                                        <p:cTn id="27" dur="500" fill="hold"/>
                                        <p:tgtEl>
                                          <p:spTgt spid="287751"/>
                                        </p:tgtEl>
                                        <p:attrNameLst>
                                          <p:attrName>ppt_x</p:attrName>
                                        </p:attrNameLst>
                                      </p:cBhvr>
                                      <p:tavLst>
                                        <p:tav tm="0">
                                          <p:val>
                                            <p:strVal val="#ppt_x"/>
                                          </p:val>
                                        </p:tav>
                                        <p:tav tm="100000">
                                          <p:val>
                                            <p:strVal val="#ppt_x"/>
                                          </p:val>
                                        </p:tav>
                                      </p:tavLst>
                                    </p:anim>
                                    <p:anim calcmode="lin" valueType="num">
                                      <p:cBhvr additive="base">
                                        <p:cTn id="28" dur="500" fill="hold"/>
                                        <p:tgtEl>
                                          <p:spTgt spid="2877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50" grpId="0" autoUpdateAnimBg="0"/>
      <p:bldP spid="287752" grpId="0" animBg="1" autoUpdateAnimBg="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466" name="Object 2"/>
          <p:cNvGraphicFramePr>
            <a:graphicFrameLocks noChangeAspect="1"/>
          </p:cNvGraphicFramePr>
          <p:nvPr/>
        </p:nvGraphicFramePr>
        <p:xfrm>
          <a:off x="1320628" y="3887100"/>
          <a:ext cx="5367168" cy="940018"/>
        </p:xfrm>
        <a:graphic>
          <a:graphicData uri="http://schemas.openxmlformats.org/presentationml/2006/ole">
            <mc:AlternateContent xmlns:mc="http://schemas.openxmlformats.org/markup-compatibility/2006">
              <mc:Choice xmlns:v="urn:schemas-microsoft-com:vml" Requires="v">
                <p:oleObj spid="_x0000_s194767" name="Equation" r:id="rId3" imgW="96621600" imgH="22555200" progId="Equation.3">
                  <p:embed/>
                </p:oleObj>
              </mc:Choice>
              <mc:Fallback>
                <p:oleObj name="Equation" r:id="rId3" imgW="96621600" imgH="22555200" progId="Equation.3">
                  <p:embed/>
                  <p:pic>
                    <p:nvPicPr>
                      <p:cNvPr id="0" name="图片 194560"/>
                      <p:cNvPicPr>
                        <a:picLocks noChangeAspect="1"/>
                      </p:cNvPicPr>
                      <p:nvPr/>
                    </p:nvPicPr>
                    <p:blipFill>
                      <a:blip r:embed="rId4"/>
                      <a:stretch>
                        <a:fillRect/>
                      </a:stretch>
                    </p:blipFill>
                    <p:spPr>
                      <a:xfrm>
                        <a:off x="1320628" y="3887100"/>
                        <a:ext cx="5367168" cy="940018"/>
                      </a:xfrm>
                      <a:prstGeom prst="rect">
                        <a:avLst/>
                      </a:prstGeom>
                      <a:noFill/>
                      <a:ln w="9525">
                        <a:noFill/>
                      </a:ln>
                    </p:spPr>
                  </p:pic>
                </p:oleObj>
              </mc:Fallback>
            </mc:AlternateContent>
          </a:graphicData>
        </a:graphic>
      </p:graphicFrame>
      <p:graphicFrame>
        <p:nvGraphicFramePr>
          <p:cNvPr id="318467" name="Object 3"/>
          <p:cNvGraphicFramePr>
            <a:graphicFrameLocks noChangeAspect="1"/>
          </p:cNvGraphicFramePr>
          <p:nvPr/>
        </p:nvGraphicFramePr>
        <p:xfrm>
          <a:off x="1219041" y="5106582"/>
          <a:ext cx="9007361" cy="914612"/>
        </p:xfrm>
        <a:graphic>
          <a:graphicData uri="http://schemas.openxmlformats.org/presentationml/2006/ole">
            <mc:AlternateContent xmlns:mc="http://schemas.openxmlformats.org/markup-compatibility/2006">
              <mc:Choice xmlns:v="urn:schemas-microsoft-com:vml" Requires="v">
                <p:oleObj spid="_x0000_s194768" name="Equation" r:id="rId5" imgW="162153600" imgH="21945600" progId="Equation.3">
                  <p:embed/>
                </p:oleObj>
              </mc:Choice>
              <mc:Fallback>
                <p:oleObj name="Equation" r:id="rId5" imgW="162153600" imgH="21945600" progId="Equation.3">
                  <p:embed/>
                  <p:pic>
                    <p:nvPicPr>
                      <p:cNvPr id="0" name="图片 194561"/>
                      <p:cNvPicPr>
                        <a:picLocks noChangeAspect="1"/>
                      </p:cNvPicPr>
                      <p:nvPr/>
                    </p:nvPicPr>
                    <p:blipFill>
                      <a:blip r:embed="rId6"/>
                      <a:stretch>
                        <a:fillRect/>
                      </a:stretch>
                    </p:blipFill>
                    <p:spPr>
                      <a:xfrm>
                        <a:off x="1219041" y="5106582"/>
                        <a:ext cx="9007361" cy="914612"/>
                      </a:xfrm>
                      <a:prstGeom prst="rect">
                        <a:avLst/>
                      </a:prstGeom>
                      <a:noFill/>
                      <a:ln w="9525">
                        <a:noFill/>
                      </a:ln>
                    </p:spPr>
                  </p:pic>
                </p:oleObj>
              </mc:Fallback>
            </mc:AlternateContent>
          </a:graphicData>
        </a:graphic>
      </p:graphicFrame>
      <p:graphicFrame>
        <p:nvGraphicFramePr>
          <p:cNvPr id="318468" name="Object 4"/>
          <p:cNvGraphicFramePr>
            <a:graphicFrameLocks noChangeAspect="1"/>
          </p:cNvGraphicFramePr>
          <p:nvPr/>
        </p:nvGraphicFramePr>
        <p:xfrm>
          <a:off x="1244438" y="685959"/>
          <a:ext cx="6578960" cy="393791"/>
        </p:xfrm>
        <a:graphic>
          <a:graphicData uri="http://schemas.openxmlformats.org/presentationml/2006/ole">
            <mc:AlternateContent xmlns:mc="http://schemas.openxmlformats.org/markup-compatibility/2006">
              <mc:Choice xmlns:v="urn:schemas-microsoft-com:vml" Requires="v">
                <p:oleObj spid="_x0000_s194769" name="Equation" r:id="rId7" imgW="152704800" imgH="9448800" progId="Equation.3">
                  <p:embed/>
                </p:oleObj>
              </mc:Choice>
              <mc:Fallback>
                <p:oleObj name="Equation" r:id="rId7" imgW="152704800" imgH="9448800" progId="Equation.3">
                  <p:embed/>
                  <p:pic>
                    <p:nvPicPr>
                      <p:cNvPr id="0" name="图片 194562"/>
                      <p:cNvPicPr>
                        <a:picLocks noChangeAspect="1"/>
                      </p:cNvPicPr>
                      <p:nvPr/>
                    </p:nvPicPr>
                    <p:blipFill>
                      <a:blip r:embed="rId8"/>
                      <a:stretch>
                        <a:fillRect/>
                      </a:stretch>
                    </p:blipFill>
                    <p:spPr>
                      <a:xfrm>
                        <a:off x="1244438" y="685959"/>
                        <a:ext cx="6578960" cy="393791"/>
                      </a:xfrm>
                      <a:prstGeom prst="rect">
                        <a:avLst/>
                      </a:prstGeom>
                      <a:noFill/>
                      <a:ln w="9525">
                        <a:noFill/>
                      </a:ln>
                    </p:spPr>
                  </p:pic>
                </p:oleObj>
              </mc:Fallback>
            </mc:AlternateContent>
          </a:graphicData>
        </a:graphic>
      </p:graphicFrame>
      <p:pic>
        <p:nvPicPr>
          <p:cNvPr id="318469" name="Picture 5"/>
          <p:cNvPicPr>
            <a:picLocks noChangeAspect="1" noChangeArrowheads="1"/>
          </p:cNvPicPr>
          <p:nvPr/>
        </p:nvPicPr>
        <p:blipFill>
          <a:blip r:embed="rId9" cstate="print"/>
          <a:srcRect/>
          <a:stretch>
            <a:fillRect/>
          </a:stretch>
        </p:blipFill>
        <p:spPr bwMode="auto">
          <a:xfrm>
            <a:off x="2336496" y="1348101"/>
            <a:ext cx="5180926" cy="2111864"/>
          </a:xfrm>
          <a:prstGeom prst="rect">
            <a:avLst/>
          </a:prstGeom>
          <a:noFill/>
          <a:ln w="9525">
            <a:noFill/>
            <a:miter lim="800000"/>
            <a:headEnd/>
            <a:tailEnd/>
          </a:ln>
          <a:effec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8466"/>
                                        </p:tgtEl>
                                        <p:attrNameLst>
                                          <p:attrName>style.visibility</p:attrName>
                                        </p:attrNameLst>
                                      </p:cBhvr>
                                      <p:to>
                                        <p:strVal val="visible"/>
                                      </p:to>
                                    </p:set>
                                    <p:animEffect transition="in" filter="wipe(left)">
                                      <p:cBhvr>
                                        <p:cTn id="7" dur="500"/>
                                        <p:tgtEl>
                                          <p:spTgt spid="3184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8467"/>
                                        </p:tgtEl>
                                        <p:attrNameLst>
                                          <p:attrName>style.visibility</p:attrName>
                                        </p:attrNameLst>
                                      </p:cBhvr>
                                      <p:to>
                                        <p:strVal val="visible"/>
                                      </p:to>
                                    </p:set>
                                    <p:animEffect transition="in" filter="wipe(left)">
                                      <p:cBhvr>
                                        <p:cTn id="12" dur="500"/>
                                        <p:tgtEl>
                                          <p:spTgt spid="318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42" name="Object 2"/>
          <p:cNvGraphicFramePr>
            <a:graphicFrameLocks noChangeAspect="1"/>
          </p:cNvGraphicFramePr>
          <p:nvPr/>
        </p:nvGraphicFramePr>
        <p:xfrm>
          <a:off x="1291050" y="837506"/>
          <a:ext cx="7756484" cy="1460838"/>
        </p:xfrm>
        <a:graphic>
          <a:graphicData uri="http://schemas.openxmlformats.org/presentationml/2006/ole">
            <mc:AlternateContent xmlns:mc="http://schemas.openxmlformats.org/markup-compatibility/2006">
              <mc:Choice xmlns:v="urn:schemas-microsoft-com:vml" Requires="v">
                <p:oleObj spid="_x0000_s195791" name="Equation" r:id="rId3" imgW="175564800" imgH="35052000" progId="Equation.3">
                  <p:embed/>
                </p:oleObj>
              </mc:Choice>
              <mc:Fallback>
                <p:oleObj name="Equation" r:id="rId3" imgW="175564800" imgH="35052000" progId="Equation.3">
                  <p:embed/>
                  <p:pic>
                    <p:nvPicPr>
                      <p:cNvPr id="0" name="图片 195584"/>
                      <p:cNvPicPr>
                        <a:picLocks noChangeAspect="1"/>
                      </p:cNvPicPr>
                      <p:nvPr/>
                    </p:nvPicPr>
                    <p:blipFill>
                      <a:blip r:embed="rId4"/>
                      <a:stretch>
                        <a:fillRect/>
                      </a:stretch>
                    </p:blipFill>
                    <p:spPr>
                      <a:xfrm>
                        <a:off x="1291050" y="837506"/>
                        <a:ext cx="7756484" cy="1460838"/>
                      </a:xfrm>
                      <a:prstGeom prst="rect">
                        <a:avLst/>
                      </a:prstGeom>
                      <a:noFill/>
                      <a:ln w="9525">
                        <a:noFill/>
                      </a:ln>
                    </p:spPr>
                  </p:pic>
                </p:oleObj>
              </mc:Fallback>
            </mc:AlternateContent>
          </a:graphicData>
        </a:graphic>
      </p:graphicFrame>
      <p:sp>
        <p:nvSpPr>
          <p:cNvPr id="317443" name="Text Box 3"/>
          <p:cNvSpPr txBox="1">
            <a:spLocks noChangeArrowheads="1"/>
          </p:cNvSpPr>
          <p:nvPr/>
        </p:nvSpPr>
        <p:spPr bwMode="auto">
          <a:xfrm>
            <a:off x="1164015" y="2980428"/>
            <a:ext cx="6298380"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a:t>这样的置信区间常写成</a:t>
            </a:r>
          </a:p>
        </p:txBody>
      </p:sp>
      <p:graphicFrame>
        <p:nvGraphicFramePr>
          <p:cNvPr id="317444" name="Object 4"/>
          <p:cNvGraphicFramePr>
            <a:graphicFrameLocks noChangeAspect="1"/>
          </p:cNvGraphicFramePr>
          <p:nvPr/>
        </p:nvGraphicFramePr>
        <p:xfrm>
          <a:off x="5015086" y="2827993"/>
          <a:ext cx="2912154" cy="914612"/>
        </p:xfrm>
        <a:graphic>
          <a:graphicData uri="http://schemas.openxmlformats.org/presentationml/2006/ole">
            <mc:AlternateContent xmlns:mc="http://schemas.openxmlformats.org/markup-compatibility/2006">
              <mc:Choice xmlns:v="urn:schemas-microsoft-com:vml" Requires="v">
                <p:oleObj spid="_x0000_s195792" name="Equation" r:id="rId5" imgW="52425600" imgH="21945600" progId="Equation.DSMT4">
                  <p:embed/>
                </p:oleObj>
              </mc:Choice>
              <mc:Fallback>
                <p:oleObj name="Equation" r:id="rId5" imgW="52425600" imgH="21945600" progId="Equation.DSMT4">
                  <p:embed/>
                  <p:pic>
                    <p:nvPicPr>
                      <p:cNvPr id="0" name="图片 195585"/>
                      <p:cNvPicPr>
                        <a:picLocks noChangeAspect="1"/>
                      </p:cNvPicPr>
                      <p:nvPr/>
                    </p:nvPicPr>
                    <p:blipFill>
                      <a:blip r:embed="rId6"/>
                      <a:stretch>
                        <a:fillRect/>
                      </a:stretch>
                    </p:blipFill>
                    <p:spPr>
                      <a:xfrm>
                        <a:off x="5015086" y="2827993"/>
                        <a:ext cx="2912154" cy="914612"/>
                      </a:xfrm>
                      <a:prstGeom prst="rect">
                        <a:avLst/>
                      </a:prstGeom>
                      <a:noFill/>
                      <a:ln w="9525">
                        <a:noFill/>
                      </a:ln>
                    </p:spPr>
                  </p:pic>
                </p:oleObj>
              </mc:Fallback>
            </mc:AlternateContent>
          </a:graphicData>
        </a:graphic>
      </p:graphicFrame>
      <p:sp>
        <p:nvSpPr>
          <p:cNvPr id="317445" name="Text Box 5"/>
          <p:cNvSpPr txBox="1">
            <a:spLocks noChangeArrowheads="1"/>
          </p:cNvSpPr>
          <p:nvPr/>
        </p:nvSpPr>
        <p:spPr bwMode="auto">
          <a:xfrm>
            <a:off x="1136503" y="4006191"/>
            <a:ext cx="6279332"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a:t>其置信区间的长度为</a:t>
            </a:r>
          </a:p>
        </p:txBody>
      </p:sp>
      <p:graphicFrame>
        <p:nvGraphicFramePr>
          <p:cNvPr id="317446" name="Object 6"/>
          <p:cNvGraphicFramePr>
            <a:graphicFrameLocks noChangeAspect="1"/>
          </p:cNvGraphicFramePr>
          <p:nvPr/>
        </p:nvGraphicFramePr>
        <p:xfrm>
          <a:off x="4727054" y="3874397"/>
          <a:ext cx="2302634" cy="851097"/>
        </p:xfrm>
        <a:graphic>
          <a:graphicData uri="http://schemas.openxmlformats.org/presentationml/2006/ole">
            <mc:AlternateContent xmlns:mc="http://schemas.openxmlformats.org/markup-compatibility/2006">
              <mc:Choice xmlns:v="urn:schemas-microsoft-com:vml" Requires="v">
                <p:oleObj spid="_x0000_s195793" name="Equation" r:id="rId7" imgW="41452800" imgH="20421600" progId="Equation.3">
                  <p:embed/>
                </p:oleObj>
              </mc:Choice>
              <mc:Fallback>
                <p:oleObj name="Equation" r:id="rId7" imgW="41452800" imgH="20421600" progId="Equation.3">
                  <p:embed/>
                  <p:pic>
                    <p:nvPicPr>
                      <p:cNvPr id="0" name="图片 195586"/>
                      <p:cNvPicPr>
                        <a:picLocks noChangeAspect="1"/>
                      </p:cNvPicPr>
                      <p:nvPr/>
                    </p:nvPicPr>
                    <p:blipFill>
                      <a:blip r:embed="rId8"/>
                      <a:stretch>
                        <a:fillRect/>
                      </a:stretch>
                    </p:blipFill>
                    <p:spPr>
                      <a:xfrm>
                        <a:off x="4727054" y="3874397"/>
                        <a:ext cx="2302634" cy="851097"/>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43"/>
                                        </p:tgtEl>
                                        <p:attrNameLst>
                                          <p:attrName>style.visibility</p:attrName>
                                        </p:attrNameLst>
                                      </p:cBhvr>
                                      <p:to>
                                        <p:strVal val="visible"/>
                                      </p:to>
                                    </p:set>
                                    <p:animEffect transition="in" filter="wipe(left)">
                                      <p:cBhvr>
                                        <p:cTn id="7" dur="500"/>
                                        <p:tgtEl>
                                          <p:spTgt spid="3174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7444"/>
                                        </p:tgtEl>
                                        <p:attrNameLst>
                                          <p:attrName>style.visibility</p:attrName>
                                        </p:attrNameLst>
                                      </p:cBhvr>
                                      <p:to>
                                        <p:strVal val="visible"/>
                                      </p:to>
                                    </p:set>
                                    <p:animEffect transition="in" filter="wipe(left)">
                                      <p:cBhvr>
                                        <p:cTn id="12" dur="500"/>
                                        <p:tgtEl>
                                          <p:spTgt spid="3174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7445"/>
                                        </p:tgtEl>
                                        <p:attrNameLst>
                                          <p:attrName>style.visibility</p:attrName>
                                        </p:attrNameLst>
                                      </p:cBhvr>
                                      <p:to>
                                        <p:strVal val="visible"/>
                                      </p:to>
                                    </p:set>
                                    <p:animEffect transition="in" filter="wipe(left)">
                                      <p:cBhvr>
                                        <p:cTn id="17" dur="500"/>
                                        <p:tgtEl>
                                          <p:spTgt spid="3174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7446"/>
                                        </p:tgtEl>
                                        <p:attrNameLst>
                                          <p:attrName>style.visibility</p:attrName>
                                        </p:attrNameLst>
                                      </p:cBhvr>
                                      <p:to>
                                        <p:strVal val="visible"/>
                                      </p:to>
                                    </p:set>
                                    <p:animEffect transition="in" filter="wipe(left)">
                                      <p:cBhvr>
                                        <p:cTn id="22" dur="500"/>
                                        <p:tgtEl>
                                          <p:spTgt spid="317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3" grpId="0" autoUpdateAnimBg="0"/>
      <p:bldP spid="317445" grpId="0" autoUpdateAnimBg="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ChangeArrowheads="1"/>
          </p:cNvSpPr>
          <p:nvPr/>
        </p:nvSpPr>
        <p:spPr bwMode="auto">
          <a:xfrm>
            <a:off x="812694" y="788072"/>
            <a:ext cx="10220054" cy="735790"/>
          </a:xfrm>
          <a:prstGeom prst="rect">
            <a:avLst/>
          </a:prstGeom>
          <a:noFill/>
          <a:ln w="9525">
            <a:noFill/>
            <a:miter lim="800000"/>
          </a:ln>
          <a:effectLst/>
        </p:spPr>
        <p:txBody>
          <a:bodyPr lIns="108850" tIns="54425" rIns="108850" bIns="54425" anchor="ctr">
            <a:spAutoFit/>
          </a:bodyPr>
          <a:lstStyle/>
          <a:p>
            <a:pPr eaLnBrk="0" hangingPunct="0">
              <a:lnSpc>
                <a:spcPct val="135000"/>
              </a:lnSpc>
            </a:pPr>
            <a:r>
              <a:rPr kumimoji="1" lang="en-US" altLang="zh-CN" sz="3300" dirty="0"/>
              <a:t>        </a:t>
            </a:r>
            <a:r>
              <a:rPr kumimoji="1" lang="zh-CN" altLang="en-US" sz="2800" b="1" dirty="0">
                <a:solidFill>
                  <a:srgbClr val="0000FF"/>
                </a:solidFill>
              </a:rPr>
              <a:t>从例</a:t>
            </a:r>
            <a:r>
              <a:rPr kumimoji="1" lang="en-US" altLang="zh-CN" sz="2800" b="1" dirty="0">
                <a:solidFill>
                  <a:srgbClr val="0000FF"/>
                </a:solidFill>
              </a:rPr>
              <a:t>1</a:t>
            </a:r>
            <a:r>
              <a:rPr kumimoji="1" lang="zh-CN" altLang="en-US" sz="2800" b="1" dirty="0">
                <a:solidFill>
                  <a:srgbClr val="0000FF"/>
                </a:solidFill>
              </a:rPr>
              <a:t>解题的过程，我们归纳出求置信区间的一般步骤如下</a:t>
            </a:r>
            <a:r>
              <a:rPr kumimoji="1" lang="en-US" altLang="zh-CN" sz="2800" b="1" dirty="0">
                <a:solidFill>
                  <a:srgbClr val="0000FF"/>
                </a:solidFill>
              </a:rPr>
              <a:t>:</a:t>
            </a:r>
          </a:p>
        </p:txBody>
      </p:sp>
      <p:grpSp>
        <p:nvGrpSpPr>
          <p:cNvPr id="2" name="Group 16"/>
          <p:cNvGrpSpPr/>
          <p:nvPr/>
        </p:nvGrpSpPr>
        <p:grpSpPr bwMode="auto">
          <a:xfrm>
            <a:off x="982007" y="1989598"/>
            <a:ext cx="11136450" cy="4104638"/>
            <a:chOff x="464" y="1253"/>
            <a:chExt cx="5262" cy="2585"/>
          </a:xfrm>
        </p:grpSpPr>
        <p:sp>
          <p:nvSpPr>
            <p:cNvPr id="290819" name="Rectangle 3"/>
            <p:cNvSpPr>
              <a:spLocks noChangeArrowheads="1"/>
            </p:cNvSpPr>
            <p:nvPr/>
          </p:nvSpPr>
          <p:spPr bwMode="auto">
            <a:xfrm>
              <a:off x="600" y="1253"/>
              <a:ext cx="3777" cy="330"/>
            </a:xfrm>
            <a:prstGeom prst="rect">
              <a:avLst/>
            </a:prstGeom>
            <a:noFill/>
            <a:ln w="9525">
              <a:noFill/>
              <a:miter lim="800000"/>
            </a:ln>
            <a:effectLst/>
          </p:spPr>
          <p:txBody>
            <a:bodyPr wrap="square" anchor="ctr">
              <a:spAutoFit/>
            </a:bodyPr>
            <a:lstStyle/>
            <a:p>
              <a:pPr algn="ctr" eaLnBrk="0" hangingPunct="0"/>
              <a:r>
                <a:rPr kumimoji="1" lang="en-US" altLang="zh-CN" sz="2800" b="1" dirty="0"/>
                <a:t>1. </a:t>
              </a:r>
              <a:r>
                <a:rPr kumimoji="1" lang="zh-CN" altLang="en-US" sz="2800" b="1" dirty="0"/>
                <a:t>明确问题</a:t>
              </a:r>
              <a:r>
                <a:rPr kumimoji="1" lang="en-US" altLang="zh-CN" sz="2800" b="1" dirty="0"/>
                <a:t>,  </a:t>
              </a:r>
              <a:r>
                <a:rPr kumimoji="1" lang="zh-CN" altLang="en-US" sz="2800" b="1" dirty="0"/>
                <a:t>是求什么参数的置信区间</a:t>
              </a:r>
              <a:r>
                <a:rPr kumimoji="1" lang="en-US" altLang="zh-CN" sz="2800" b="1" dirty="0"/>
                <a:t>?</a:t>
              </a:r>
            </a:p>
          </p:txBody>
        </p:sp>
        <p:sp>
          <p:nvSpPr>
            <p:cNvPr id="290821" name="Rectangle 5"/>
            <p:cNvSpPr>
              <a:spLocks noChangeArrowheads="1"/>
            </p:cNvSpPr>
            <p:nvPr/>
          </p:nvSpPr>
          <p:spPr bwMode="auto">
            <a:xfrm>
              <a:off x="600" y="1661"/>
              <a:ext cx="2017" cy="378"/>
            </a:xfrm>
            <a:prstGeom prst="rect">
              <a:avLst/>
            </a:prstGeom>
            <a:noFill/>
            <a:ln w="9525">
              <a:noFill/>
              <a:miter lim="800000"/>
            </a:ln>
            <a:effectLst/>
          </p:spPr>
          <p:txBody>
            <a:bodyPr wrap="none" anchor="ctr">
              <a:spAutoFit/>
            </a:bodyPr>
            <a:lstStyle/>
            <a:p>
              <a:r>
                <a:rPr kumimoji="1" lang="en-US" altLang="zh-CN" sz="3300" dirty="0"/>
                <a:t> </a:t>
              </a:r>
              <a:r>
                <a:rPr kumimoji="1" lang="zh-CN" altLang="en-US" sz="2800" b="1" dirty="0" smtClean="0"/>
                <a:t>置信水平       </a:t>
              </a:r>
              <a:r>
                <a:rPr kumimoji="1" lang="zh-CN" altLang="en-US" sz="2800" b="1" dirty="0" smtClean="0">
                  <a:latin typeface="宋体" panose="02010600030101010101" pitchFamily="2" charset="-122"/>
                </a:rPr>
                <a:t>    </a:t>
              </a:r>
              <a:r>
                <a:rPr kumimoji="1" lang="zh-CN" altLang="en-US" sz="2800" b="1" dirty="0"/>
                <a:t>是多少</a:t>
              </a:r>
              <a:r>
                <a:rPr kumimoji="1" lang="en-US" altLang="zh-CN" sz="2800" b="1" dirty="0"/>
                <a:t>?</a:t>
              </a:r>
            </a:p>
          </p:txBody>
        </p:sp>
        <p:graphicFrame>
          <p:nvGraphicFramePr>
            <p:cNvPr id="290822" name="Object 6"/>
            <p:cNvGraphicFramePr>
              <a:graphicFrameLocks noChangeAspect="1"/>
            </p:cNvGraphicFramePr>
            <p:nvPr/>
          </p:nvGraphicFramePr>
          <p:xfrm>
            <a:off x="1384" y="1699"/>
            <a:ext cx="611" cy="312"/>
          </p:xfrm>
          <a:graphic>
            <a:graphicData uri="http://schemas.openxmlformats.org/presentationml/2006/ole">
              <mc:AlternateContent xmlns:mc="http://schemas.openxmlformats.org/markup-compatibility/2006">
                <mc:Choice xmlns:v="urn:schemas-microsoft-com:vml" Requires="v">
                  <p:oleObj spid="_x0000_s196883" name="Equation" r:id="rId3" imgW="8229600" imgH="4267200" progId="Equation.DSMT4">
                    <p:embed/>
                  </p:oleObj>
                </mc:Choice>
                <mc:Fallback>
                  <p:oleObj name="Equation" r:id="rId3" imgW="8229600" imgH="4267200" progId="Equation.DSMT4">
                    <p:embed/>
                    <p:pic>
                      <p:nvPicPr>
                        <p:cNvPr id="0" name="图片 196608"/>
                        <p:cNvPicPr>
                          <a:picLocks noChangeAspect="1"/>
                        </p:cNvPicPr>
                        <p:nvPr/>
                      </p:nvPicPr>
                      <p:blipFill>
                        <a:blip r:embed="rId4"/>
                        <a:stretch>
                          <a:fillRect/>
                        </a:stretch>
                      </p:blipFill>
                      <p:spPr>
                        <a:xfrm>
                          <a:off x="1384" y="1699"/>
                          <a:ext cx="611" cy="312"/>
                        </a:xfrm>
                        <a:prstGeom prst="rect">
                          <a:avLst/>
                        </a:prstGeom>
                        <a:noFill/>
                        <a:ln w="9525">
                          <a:noFill/>
                        </a:ln>
                      </p:spPr>
                    </p:pic>
                  </p:oleObj>
                </mc:Fallback>
              </mc:AlternateContent>
            </a:graphicData>
          </a:graphic>
        </p:graphicFrame>
        <p:sp>
          <p:nvSpPr>
            <p:cNvPr id="290824" name="Rectangle 8"/>
            <p:cNvSpPr>
              <a:spLocks noChangeArrowheads="1"/>
            </p:cNvSpPr>
            <p:nvPr/>
          </p:nvSpPr>
          <p:spPr bwMode="auto">
            <a:xfrm>
              <a:off x="566" y="2193"/>
              <a:ext cx="3578" cy="330"/>
            </a:xfrm>
            <a:prstGeom prst="rect">
              <a:avLst/>
            </a:prstGeom>
            <a:noFill/>
            <a:ln w="9525">
              <a:noFill/>
              <a:miter lim="800000"/>
            </a:ln>
            <a:effectLst/>
          </p:spPr>
          <p:txBody>
            <a:bodyPr wrap="square" anchor="ctr">
              <a:spAutoFit/>
            </a:bodyPr>
            <a:lstStyle/>
            <a:p>
              <a:pPr algn="ctr"/>
              <a:r>
                <a:rPr kumimoji="1" lang="en-US" altLang="zh-CN" sz="2800" b="1" dirty="0"/>
                <a:t>2. </a:t>
              </a:r>
              <a:r>
                <a:rPr kumimoji="1" lang="zh-CN" altLang="en-US" sz="2800" b="1" dirty="0"/>
                <a:t>寻找</a:t>
              </a:r>
              <a:r>
                <a:rPr kumimoji="1" lang="zh-CN" altLang="en-US" sz="2800" b="1" dirty="0" smtClean="0"/>
                <a:t>参数      </a:t>
              </a:r>
              <a:r>
                <a:rPr kumimoji="1" lang="zh-CN" altLang="en-US" sz="2800" b="1" dirty="0"/>
                <a:t>的一个良好的点估计</a:t>
              </a:r>
              <a:endParaRPr kumimoji="1" lang="zh-CN" altLang="en-US" sz="2800" b="1" dirty="0">
                <a:solidFill>
                  <a:srgbClr val="0000FF"/>
                </a:solidFill>
              </a:endParaRPr>
            </a:p>
          </p:txBody>
        </p:sp>
        <p:graphicFrame>
          <p:nvGraphicFramePr>
            <p:cNvPr id="290825" name="Object 9"/>
            <p:cNvGraphicFramePr>
              <a:graphicFrameLocks noChangeAspect="1"/>
            </p:cNvGraphicFramePr>
            <p:nvPr/>
          </p:nvGraphicFramePr>
          <p:xfrm>
            <a:off x="1893" y="2232"/>
            <a:ext cx="249" cy="312"/>
          </p:xfrm>
          <a:graphic>
            <a:graphicData uri="http://schemas.openxmlformats.org/presentationml/2006/ole">
              <mc:AlternateContent xmlns:mc="http://schemas.openxmlformats.org/markup-compatibility/2006">
                <mc:Choice xmlns:v="urn:schemas-microsoft-com:vml" Requires="v">
                  <p:oleObj spid="_x0000_s196884" name="Equation" r:id="rId5" imgW="3352800" imgH="4267200" progId="Equation.DSMT4">
                    <p:embed/>
                  </p:oleObj>
                </mc:Choice>
                <mc:Fallback>
                  <p:oleObj name="Equation" r:id="rId5" imgW="3352800" imgH="4267200" progId="Equation.DSMT4">
                    <p:embed/>
                    <p:pic>
                      <p:nvPicPr>
                        <p:cNvPr id="0" name="图片 196609"/>
                        <p:cNvPicPr>
                          <a:picLocks noChangeAspect="1"/>
                        </p:cNvPicPr>
                        <p:nvPr/>
                      </p:nvPicPr>
                      <p:blipFill>
                        <a:blip r:embed="rId6"/>
                        <a:stretch>
                          <a:fillRect/>
                        </a:stretch>
                      </p:blipFill>
                      <p:spPr>
                        <a:xfrm>
                          <a:off x="1893" y="2232"/>
                          <a:ext cx="249" cy="312"/>
                        </a:xfrm>
                        <a:prstGeom prst="rect">
                          <a:avLst/>
                        </a:prstGeom>
                        <a:noFill/>
                        <a:ln w="9525">
                          <a:noFill/>
                        </a:ln>
                      </p:spPr>
                    </p:pic>
                  </p:oleObj>
                </mc:Fallback>
              </mc:AlternateContent>
            </a:graphicData>
          </a:graphic>
        </p:graphicFrame>
        <p:sp>
          <p:nvSpPr>
            <p:cNvPr id="290827" name="Rectangle 11"/>
            <p:cNvSpPr>
              <a:spLocks noChangeArrowheads="1"/>
            </p:cNvSpPr>
            <p:nvPr/>
          </p:nvSpPr>
          <p:spPr bwMode="auto">
            <a:xfrm>
              <a:off x="600" y="3022"/>
              <a:ext cx="5126" cy="442"/>
            </a:xfrm>
            <a:prstGeom prst="rect">
              <a:avLst/>
            </a:prstGeom>
            <a:noFill/>
            <a:ln w="9525">
              <a:noFill/>
              <a:miter lim="800000"/>
            </a:ln>
            <a:effectLst/>
          </p:spPr>
          <p:txBody>
            <a:bodyPr anchor="ctr">
              <a:spAutoFit/>
            </a:bodyPr>
            <a:lstStyle/>
            <a:p>
              <a:pPr eaLnBrk="0" hangingPunct="0">
                <a:lnSpc>
                  <a:spcPct val="120000"/>
                </a:lnSpc>
              </a:pPr>
              <a:r>
                <a:rPr kumimoji="1" lang="zh-CN" altLang="zh-CN" sz="3300" dirty="0"/>
                <a:t>   </a:t>
              </a:r>
              <a:r>
                <a:rPr kumimoji="1" lang="en-US" altLang="zh-CN" sz="3300" dirty="0"/>
                <a:t>      </a:t>
              </a:r>
              <a:r>
                <a:rPr kumimoji="1" lang="zh-CN" altLang="zh-CN" sz="2800" b="1" dirty="0"/>
                <a:t>3. </a:t>
              </a:r>
              <a:r>
                <a:rPr kumimoji="1" lang="zh-CN" altLang="en-US" sz="2800" b="1" dirty="0"/>
                <a:t>寻找一个待估</a:t>
              </a:r>
              <a:r>
                <a:rPr kumimoji="1" lang="zh-CN" altLang="en-US" sz="2800" b="1" dirty="0" smtClean="0"/>
                <a:t>参数      </a:t>
              </a:r>
              <a:r>
                <a:rPr kumimoji="1" lang="zh-CN" altLang="en-US" sz="2800" b="1" dirty="0"/>
                <a:t>和估计量 </a:t>
              </a:r>
              <a:r>
                <a:rPr kumimoji="1" lang="en-US" altLang="zh-CN" sz="2800" b="1" i="1" dirty="0">
                  <a:solidFill>
                    <a:srgbClr val="0000FF"/>
                  </a:solidFill>
                </a:rPr>
                <a:t>T </a:t>
              </a:r>
              <a:r>
                <a:rPr kumimoji="1" lang="en-US" altLang="zh-CN" sz="2800" b="1" i="1" dirty="0" smtClean="0">
                  <a:solidFill>
                    <a:srgbClr val="0000FF"/>
                  </a:solidFill>
                </a:rPr>
                <a:t> </a:t>
              </a:r>
              <a:r>
                <a:rPr kumimoji="1" lang="zh-CN" altLang="en-US" sz="2800" b="1" dirty="0" smtClean="0"/>
                <a:t>的</a:t>
              </a:r>
              <a:r>
                <a:rPr kumimoji="1" lang="zh-CN" altLang="en-US" sz="2800" b="1" dirty="0"/>
                <a:t>函数  </a:t>
              </a:r>
            </a:p>
          </p:txBody>
        </p:sp>
        <p:graphicFrame>
          <p:nvGraphicFramePr>
            <p:cNvPr id="290828" name="Object 12"/>
            <p:cNvGraphicFramePr>
              <a:graphicFrameLocks noChangeAspect="1"/>
            </p:cNvGraphicFramePr>
            <p:nvPr/>
          </p:nvGraphicFramePr>
          <p:xfrm>
            <a:off x="941" y="3566"/>
            <a:ext cx="204" cy="253"/>
          </p:xfrm>
          <a:graphic>
            <a:graphicData uri="http://schemas.openxmlformats.org/presentationml/2006/ole">
              <mc:AlternateContent xmlns:mc="http://schemas.openxmlformats.org/markup-compatibility/2006">
                <mc:Choice xmlns:v="urn:schemas-microsoft-com:vml" Requires="v">
                  <p:oleObj spid="_x0000_s196885" name="公式" r:id="rId7" imgW="3352800" imgH="4267200" progId="Equation.3">
                    <p:embed/>
                  </p:oleObj>
                </mc:Choice>
                <mc:Fallback>
                  <p:oleObj name="公式" r:id="rId7" imgW="3352800" imgH="4267200" progId="Equation.3">
                    <p:embed/>
                    <p:pic>
                      <p:nvPicPr>
                        <p:cNvPr id="0" name="图片 196610"/>
                        <p:cNvPicPr>
                          <a:picLocks noChangeAspect="1"/>
                        </p:cNvPicPr>
                        <p:nvPr/>
                      </p:nvPicPr>
                      <p:blipFill>
                        <a:blip r:embed="rId6"/>
                        <a:stretch>
                          <a:fillRect/>
                        </a:stretch>
                      </p:blipFill>
                      <p:spPr>
                        <a:xfrm>
                          <a:off x="941" y="3566"/>
                          <a:ext cx="204" cy="253"/>
                        </a:xfrm>
                        <a:prstGeom prst="rect">
                          <a:avLst/>
                        </a:prstGeom>
                        <a:noFill/>
                        <a:ln w="9525">
                          <a:noFill/>
                        </a:ln>
                      </p:spPr>
                    </p:pic>
                  </p:oleObj>
                </mc:Fallback>
              </mc:AlternateContent>
            </a:graphicData>
          </a:graphic>
        </p:graphicFrame>
        <p:graphicFrame>
          <p:nvGraphicFramePr>
            <p:cNvPr id="290829" name="Object 13"/>
            <p:cNvGraphicFramePr>
              <a:graphicFrameLocks noChangeAspect="1"/>
            </p:cNvGraphicFramePr>
            <p:nvPr/>
          </p:nvGraphicFramePr>
          <p:xfrm>
            <a:off x="2578" y="3112"/>
            <a:ext cx="234" cy="296"/>
          </p:xfrm>
          <a:graphic>
            <a:graphicData uri="http://schemas.openxmlformats.org/presentationml/2006/ole">
              <mc:AlternateContent xmlns:mc="http://schemas.openxmlformats.org/markup-compatibility/2006">
                <mc:Choice xmlns:v="urn:schemas-microsoft-com:vml" Requires="v">
                  <p:oleObj spid="_x0000_s196886" name="公式" r:id="rId8" imgW="3352800" imgH="4267200" progId="Equation.3">
                    <p:embed/>
                  </p:oleObj>
                </mc:Choice>
                <mc:Fallback>
                  <p:oleObj name="公式" r:id="rId8" imgW="3352800" imgH="4267200" progId="Equation.3">
                    <p:embed/>
                    <p:pic>
                      <p:nvPicPr>
                        <p:cNvPr id="0" name="图片 196611"/>
                        <p:cNvPicPr>
                          <a:picLocks noChangeAspect="1"/>
                        </p:cNvPicPr>
                        <p:nvPr/>
                      </p:nvPicPr>
                      <p:blipFill>
                        <a:blip r:embed="rId6"/>
                        <a:stretch>
                          <a:fillRect/>
                        </a:stretch>
                      </p:blipFill>
                      <p:spPr>
                        <a:xfrm>
                          <a:off x="2578" y="3112"/>
                          <a:ext cx="234" cy="296"/>
                        </a:xfrm>
                        <a:prstGeom prst="rect">
                          <a:avLst/>
                        </a:prstGeom>
                        <a:noFill/>
                        <a:ln w="9525">
                          <a:noFill/>
                        </a:ln>
                      </p:spPr>
                    </p:pic>
                  </p:oleObj>
                </mc:Fallback>
              </mc:AlternateContent>
            </a:graphicData>
          </a:graphic>
        </p:graphicFrame>
        <p:sp>
          <p:nvSpPr>
            <p:cNvPr id="290830" name="Text Box 14"/>
            <p:cNvSpPr txBox="1">
              <a:spLocks noChangeArrowheads="1"/>
            </p:cNvSpPr>
            <p:nvPr/>
          </p:nvSpPr>
          <p:spPr bwMode="auto">
            <a:xfrm>
              <a:off x="464" y="3508"/>
              <a:ext cx="4800" cy="330"/>
            </a:xfrm>
            <a:prstGeom prst="rect">
              <a:avLst/>
            </a:prstGeom>
            <a:noFill/>
            <a:ln w="9525">
              <a:noFill/>
              <a:miter lim="800000"/>
            </a:ln>
            <a:effectLst/>
          </p:spPr>
          <p:txBody>
            <a:bodyPr>
              <a:spAutoFit/>
            </a:bodyPr>
            <a:lstStyle/>
            <a:p>
              <a:pPr>
                <a:spcBef>
                  <a:spcPct val="50000"/>
                </a:spcBef>
              </a:pPr>
              <a:r>
                <a:rPr kumimoji="1" lang="en-US" altLang="zh-CN" sz="2800" b="1" i="1" dirty="0" smtClean="0"/>
                <a:t>     U</a:t>
              </a:r>
              <a:r>
                <a:rPr kumimoji="1" lang="en-US" altLang="zh-CN" sz="2800" b="1" dirty="0" smtClean="0"/>
                <a:t>(</a:t>
              </a:r>
              <a:r>
                <a:rPr kumimoji="1" lang="en-US" altLang="zh-CN" sz="2800" b="1" i="1" dirty="0" smtClean="0">
                  <a:solidFill>
                    <a:srgbClr val="0000FF"/>
                  </a:solidFill>
                </a:rPr>
                <a:t>T</a:t>
              </a:r>
              <a:r>
                <a:rPr kumimoji="1" lang="en-US" altLang="zh-CN" sz="2800" b="1" dirty="0"/>
                <a:t>,   </a:t>
              </a:r>
              <a:r>
                <a:rPr kumimoji="1" lang="en-US" altLang="zh-CN" sz="2800" b="1" dirty="0" smtClean="0"/>
                <a:t>), </a:t>
              </a:r>
              <a:r>
                <a:rPr kumimoji="1" lang="zh-CN" altLang="en-US" sz="2800" b="1" dirty="0" smtClean="0"/>
                <a:t>且</a:t>
              </a:r>
              <a:r>
                <a:rPr kumimoji="1" lang="zh-CN" altLang="en-US" sz="2800" b="1" dirty="0"/>
                <a:t>其分布为已知</a:t>
              </a:r>
              <a:r>
                <a:rPr kumimoji="1" lang="en-US" altLang="zh-CN" sz="2800" b="1" dirty="0"/>
                <a:t>.</a:t>
              </a:r>
            </a:p>
          </p:txBody>
        </p:sp>
        <p:sp>
          <p:nvSpPr>
            <p:cNvPr id="290831" name="Text Box 15"/>
            <p:cNvSpPr txBox="1">
              <a:spLocks noChangeArrowheads="1"/>
            </p:cNvSpPr>
            <p:nvPr/>
          </p:nvSpPr>
          <p:spPr bwMode="auto">
            <a:xfrm>
              <a:off x="1584" y="2640"/>
              <a:ext cx="1776" cy="368"/>
            </a:xfrm>
            <a:prstGeom prst="rect">
              <a:avLst/>
            </a:prstGeom>
            <a:noFill/>
            <a:ln w="9525">
              <a:noFill/>
              <a:miter lim="800000"/>
            </a:ln>
            <a:effectLst/>
          </p:spPr>
          <p:txBody>
            <a:bodyPr>
              <a:spAutoFit/>
            </a:bodyPr>
            <a:lstStyle/>
            <a:p>
              <a:pPr>
                <a:spcBef>
                  <a:spcPct val="50000"/>
                </a:spcBef>
              </a:pPr>
              <a:r>
                <a:rPr kumimoji="1" lang="en-US" altLang="zh-CN" sz="3200" b="1" i="1" dirty="0">
                  <a:solidFill>
                    <a:srgbClr val="0000FF"/>
                  </a:solidFill>
                </a:rPr>
                <a:t>T</a:t>
              </a:r>
              <a:r>
                <a:rPr kumimoji="1" lang="en-US" altLang="zh-CN" sz="3200" b="1" dirty="0">
                  <a:solidFill>
                    <a:srgbClr val="0000FF"/>
                  </a:solidFill>
                </a:rPr>
                <a:t>(</a:t>
              </a:r>
              <a:r>
                <a:rPr kumimoji="1" lang="en-US" altLang="zh-CN" sz="3200" b="1" i="1" dirty="0">
                  <a:solidFill>
                    <a:srgbClr val="0000FF"/>
                  </a:solidFill>
                </a:rPr>
                <a:t>X</a:t>
              </a:r>
              <a:r>
                <a:rPr kumimoji="1" lang="en-US" altLang="zh-CN" sz="3200" b="1" baseline="-25000" dirty="0">
                  <a:solidFill>
                    <a:srgbClr val="0000FF"/>
                  </a:solidFill>
                </a:rPr>
                <a:t>1</a:t>
              </a:r>
              <a:r>
                <a:rPr kumimoji="1" lang="en-US" altLang="zh-CN" sz="3200" b="1" dirty="0">
                  <a:solidFill>
                    <a:srgbClr val="0000FF"/>
                  </a:solidFill>
                </a:rPr>
                <a:t>,</a:t>
              </a:r>
              <a:r>
                <a:rPr kumimoji="1" lang="en-US" altLang="zh-CN" sz="3200" b="1" i="1" dirty="0">
                  <a:solidFill>
                    <a:srgbClr val="0000FF"/>
                  </a:solidFill>
                </a:rPr>
                <a:t>X</a:t>
              </a:r>
              <a:r>
                <a:rPr kumimoji="1" lang="en-US" altLang="zh-CN" sz="3200" b="1" baseline="-25000" dirty="0">
                  <a:solidFill>
                    <a:srgbClr val="0000FF"/>
                  </a:solidFill>
                </a:rPr>
                <a:t>2</a:t>
              </a:r>
              <a:r>
                <a:rPr kumimoji="1" lang="en-US" altLang="zh-CN" sz="3200" b="1" dirty="0">
                  <a:solidFill>
                    <a:srgbClr val="0000FF"/>
                  </a:solidFill>
                </a:rPr>
                <a:t>,…</a:t>
              </a:r>
              <a:r>
                <a:rPr kumimoji="1" lang="en-US" altLang="zh-CN" sz="3200" b="1" i="1" dirty="0" err="1">
                  <a:solidFill>
                    <a:srgbClr val="0000FF"/>
                  </a:solidFill>
                </a:rPr>
                <a:t>X</a:t>
              </a:r>
              <a:r>
                <a:rPr kumimoji="1" lang="en-US" altLang="zh-CN" sz="3200" b="1" i="1" baseline="-25000" dirty="0" err="1">
                  <a:solidFill>
                    <a:srgbClr val="0000FF"/>
                  </a:solidFill>
                </a:rPr>
                <a:t>n</a:t>
              </a:r>
              <a:r>
                <a:rPr kumimoji="1" lang="en-US" altLang="zh-CN" sz="3200" b="1" dirty="0">
                  <a:solidFill>
                    <a:srgbClr val="0000FF"/>
                  </a:solidFill>
                </a:rPr>
                <a:t>)</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0818"/>
                                        </p:tgtEl>
                                        <p:attrNameLst>
                                          <p:attrName>style.visibility</p:attrName>
                                        </p:attrNameLst>
                                      </p:cBhvr>
                                      <p:to>
                                        <p:strVal val="visible"/>
                                      </p:to>
                                    </p:set>
                                    <p:animEffect transition="in" filter="wipe(left)">
                                      <p:cBhvr>
                                        <p:cTn id="7" dur="500"/>
                                        <p:tgtEl>
                                          <p:spTgt spid="2908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8" grpId="0" autoUpdateAnimBg="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p:cNvGrpSpPr/>
          <p:nvPr/>
        </p:nvGrpSpPr>
        <p:grpSpPr bwMode="auto">
          <a:xfrm>
            <a:off x="550262" y="579572"/>
            <a:ext cx="10850738" cy="5317770"/>
            <a:chOff x="260" y="445"/>
            <a:chExt cx="5127" cy="3349"/>
          </a:xfrm>
        </p:grpSpPr>
        <p:sp>
          <p:nvSpPr>
            <p:cNvPr id="291843" name="Rectangle 3"/>
            <p:cNvSpPr>
              <a:spLocks noChangeArrowheads="1"/>
            </p:cNvSpPr>
            <p:nvPr/>
          </p:nvSpPr>
          <p:spPr bwMode="auto">
            <a:xfrm>
              <a:off x="347" y="445"/>
              <a:ext cx="4809" cy="741"/>
            </a:xfrm>
            <a:prstGeom prst="rect">
              <a:avLst/>
            </a:prstGeom>
            <a:noFill/>
            <a:ln w="9525">
              <a:noFill/>
              <a:miter lim="800000"/>
            </a:ln>
            <a:effectLst/>
          </p:spPr>
          <p:txBody>
            <a:bodyPr anchor="ctr">
              <a:spAutoFit/>
            </a:bodyPr>
            <a:lstStyle/>
            <a:p>
              <a:pPr eaLnBrk="0" hangingPunct="0">
                <a:lnSpc>
                  <a:spcPct val="120000"/>
                </a:lnSpc>
              </a:pPr>
              <a:r>
                <a:rPr kumimoji="1" lang="en-US" altLang="zh-CN" sz="3300" dirty="0"/>
                <a:t>       </a:t>
              </a:r>
              <a:r>
                <a:rPr kumimoji="1" lang="en-US" altLang="zh-CN" sz="2800" b="1" dirty="0"/>
                <a:t>4. </a:t>
              </a:r>
              <a:r>
                <a:rPr kumimoji="1" lang="zh-CN" altLang="en-US" sz="2800" b="1" dirty="0"/>
                <a:t>对于给定的置信水平</a:t>
              </a:r>
              <a:r>
                <a:rPr kumimoji="1" lang="zh-CN" altLang="en-US" sz="2800" b="1" dirty="0">
                  <a:latin typeface="宋体" panose="02010600030101010101" pitchFamily="2" charset="-122"/>
                </a:rPr>
                <a:t>     </a:t>
              </a:r>
              <a:r>
                <a:rPr kumimoji="1" lang="zh-CN" altLang="en-US" sz="2800" b="1" dirty="0" smtClean="0">
                  <a:latin typeface="宋体" panose="02010600030101010101" pitchFamily="2" charset="-122"/>
                </a:rPr>
                <a:t>  </a:t>
              </a:r>
              <a:r>
                <a:rPr kumimoji="1" lang="zh-CN" altLang="en-US" sz="2800" b="1" dirty="0" smtClean="0"/>
                <a:t>，</a:t>
              </a:r>
              <a:r>
                <a:rPr kumimoji="1" lang="zh-CN" altLang="en-US" sz="2800" b="1" dirty="0"/>
                <a:t>根据</a:t>
              </a:r>
              <a:r>
                <a:rPr kumimoji="1" lang="en-US" altLang="zh-CN" sz="2800" b="1" i="1" dirty="0"/>
                <a:t>U</a:t>
              </a:r>
              <a:r>
                <a:rPr kumimoji="1" lang="en-US" altLang="zh-CN" sz="2800" b="1" dirty="0"/>
                <a:t>(</a:t>
              </a:r>
              <a:r>
                <a:rPr kumimoji="1" lang="en-US" altLang="zh-CN" sz="2800" b="1" i="1" dirty="0">
                  <a:solidFill>
                    <a:srgbClr val="0000FF"/>
                  </a:solidFill>
                </a:rPr>
                <a:t>T</a:t>
              </a:r>
              <a:r>
                <a:rPr kumimoji="1" lang="en-US" altLang="zh-CN" sz="2800" b="1" dirty="0"/>
                <a:t>,    )</a:t>
              </a:r>
              <a:r>
                <a:rPr kumimoji="1" lang="zh-CN" altLang="en-US" sz="2800" b="1" dirty="0"/>
                <a:t>的分布，确定常数</a:t>
              </a:r>
              <a:r>
                <a:rPr kumimoji="1" lang="en-US" altLang="zh-CN" sz="2800" b="1" i="1" dirty="0"/>
                <a:t>a</a:t>
              </a:r>
              <a:r>
                <a:rPr kumimoji="1" lang="en-US" altLang="zh-CN" sz="2800" b="1" dirty="0"/>
                <a:t>, </a:t>
              </a:r>
              <a:r>
                <a:rPr kumimoji="1" lang="en-US" altLang="zh-CN" sz="2800" b="1" i="1" dirty="0"/>
                <a:t>b</a:t>
              </a:r>
              <a:r>
                <a:rPr kumimoji="1" lang="zh-CN" altLang="en-US" sz="2800" b="1" dirty="0"/>
                <a:t>，使得 </a:t>
              </a:r>
              <a:endParaRPr kumimoji="1" lang="zh-CN" altLang="zh-CN" sz="2800" b="1" dirty="0"/>
            </a:p>
          </p:txBody>
        </p:sp>
        <p:graphicFrame>
          <p:nvGraphicFramePr>
            <p:cNvPr id="291844" name="Object 4"/>
            <p:cNvGraphicFramePr>
              <a:graphicFrameLocks noChangeAspect="1"/>
            </p:cNvGraphicFramePr>
            <p:nvPr/>
          </p:nvGraphicFramePr>
          <p:xfrm>
            <a:off x="2438" y="527"/>
            <a:ext cx="562" cy="287"/>
          </p:xfrm>
          <a:graphic>
            <a:graphicData uri="http://schemas.openxmlformats.org/presentationml/2006/ole">
              <mc:AlternateContent xmlns:mc="http://schemas.openxmlformats.org/markup-compatibility/2006">
                <mc:Choice xmlns:v="urn:schemas-microsoft-com:vml" Requires="v">
                  <p:oleObj spid="_x0000_s198315" name="Equation" r:id="rId3" imgW="8229600" imgH="4267200" progId="Equation.DSMT4">
                    <p:embed/>
                  </p:oleObj>
                </mc:Choice>
                <mc:Fallback>
                  <p:oleObj name="Equation" r:id="rId3" imgW="8229600" imgH="4267200" progId="Equation.DSMT4">
                    <p:embed/>
                    <p:pic>
                      <p:nvPicPr>
                        <p:cNvPr id="0" name="图片 197632"/>
                        <p:cNvPicPr>
                          <a:picLocks noChangeAspect="1"/>
                        </p:cNvPicPr>
                        <p:nvPr/>
                      </p:nvPicPr>
                      <p:blipFill>
                        <a:blip r:embed="rId4"/>
                        <a:stretch>
                          <a:fillRect/>
                        </a:stretch>
                      </p:blipFill>
                      <p:spPr>
                        <a:xfrm>
                          <a:off x="2438" y="527"/>
                          <a:ext cx="562" cy="287"/>
                        </a:xfrm>
                        <a:prstGeom prst="rect">
                          <a:avLst/>
                        </a:prstGeom>
                        <a:noFill/>
                        <a:ln w="9525">
                          <a:noFill/>
                        </a:ln>
                      </p:spPr>
                    </p:pic>
                  </p:oleObj>
                </mc:Fallback>
              </mc:AlternateContent>
            </a:graphicData>
          </a:graphic>
        </p:graphicFrame>
        <p:graphicFrame>
          <p:nvGraphicFramePr>
            <p:cNvPr id="291845" name="Object 5"/>
            <p:cNvGraphicFramePr>
              <a:graphicFrameLocks noChangeAspect="1"/>
            </p:cNvGraphicFramePr>
            <p:nvPr/>
          </p:nvGraphicFramePr>
          <p:xfrm>
            <a:off x="3765" y="562"/>
            <a:ext cx="204" cy="255"/>
          </p:xfrm>
          <a:graphic>
            <a:graphicData uri="http://schemas.openxmlformats.org/presentationml/2006/ole">
              <mc:AlternateContent xmlns:mc="http://schemas.openxmlformats.org/markup-compatibility/2006">
                <mc:Choice xmlns:v="urn:schemas-microsoft-com:vml" Requires="v">
                  <p:oleObj spid="_x0000_s198316" name="Equation" r:id="rId5" imgW="3352800" imgH="4267200" progId="Equation.DSMT4">
                    <p:embed/>
                  </p:oleObj>
                </mc:Choice>
                <mc:Fallback>
                  <p:oleObj name="Equation" r:id="rId5" imgW="3352800" imgH="4267200" progId="Equation.DSMT4">
                    <p:embed/>
                    <p:pic>
                      <p:nvPicPr>
                        <p:cNvPr id="0" name="图片 197633"/>
                        <p:cNvPicPr>
                          <a:picLocks noChangeAspect="1"/>
                        </p:cNvPicPr>
                        <p:nvPr/>
                      </p:nvPicPr>
                      <p:blipFill>
                        <a:blip r:embed="rId6"/>
                        <a:stretch>
                          <a:fillRect/>
                        </a:stretch>
                      </p:blipFill>
                      <p:spPr>
                        <a:xfrm>
                          <a:off x="3765" y="562"/>
                          <a:ext cx="204" cy="255"/>
                        </a:xfrm>
                        <a:prstGeom prst="rect">
                          <a:avLst/>
                        </a:prstGeom>
                        <a:noFill/>
                        <a:ln w="9525">
                          <a:noFill/>
                        </a:ln>
                      </p:spPr>
                    </p:pic>
                  </p:oleObj>
                </mc:Fallback>
              </mc:AlternateContent>
            </a:graphicData>
          </a:graphic>
        </p:graphicFrame>
        <p:graphicFrame>
          <p:nvGraphicFramePr>
            <p:cNvPr id="291846" name="Object 6"/>
            <p:cNvGraphicFramePr>
              <a:graphicFrameLocks noChangeAspect="1"/>
            </p:cNvGraphicFramePr>
            <p:nvPr/>
          </p:nvGraphicFramePr>
          <p:xfrm>
            <a:off x="2948" y="1318"/>
            <a:ext cx="562" cy="287"/>
          </p:xfrm>
          <a:graphic>
            <a:graphicData uri="http://schemas.openxmlformats.org/presentationml/2006/ole">
              <mc:AlternateContent xmlns:mc="http://schemas.openxmlformats.org/markup-compatibility/2006">
                <mc:Choice xmlns:v="urn:schemas-microsoft-com:vml" Requires="v">
                  <p:oleObj spid="_x0000_s198317" name="公式" r:id="rId7" imgW="8229600" imgH="4267200" progId="Equation.3">
                    <p:embed/>
                  </p:oleObj>
                </mc:Choice>
                <mc:Fallback>
                  <p:oleObj name="公式" r:id="rId7" imgW="8229600" imgH="4267200" progId="Equation.3">
                    <p:embed/>
                    <p:pic>
                      <p:nvPicPr>
                        <p:cNvPr id="0" name="图片 197634"/>
                        <p:cNvPicPr>
                          <a:picLocks noChangeAspect="1"/>
                        </p:cNvPicPr>
                        <p:nvPr/>
                      </p:nvPicPr>
                      <p:blipFill>
                        <a:blip r:embed="rId4"/>
                        <a:stretch>
                          <a:fillRect/>
                        </a:stretch>
                      </p:blipFill>
                      <p:spPr>
                        <a:xfrm>
                          <a:off x="2948" y="1318"/>
                          <a:ext cx="562" cy="287"/>
                        </a:xfrm>
                        <a:prstGeom prst="rect">
                          <a:avLst/>
                        </a:prstGeom>
                        <a:noFill/>
                        <a:ln w="9525">
                          <a:noFill/>
                        </a:ln>
                      </p:spPr>
                    </p:pic>
                  </p:oleObj>
                </mc:Fallback>
              </mc:AlternateContent>
            </a:graphicData>
          </a:graphic>
        </p:graphicFrame>
        <p:graphicFrame>
          <p:nvGraphicFramePr>
            <p:cNvPr id="291847" name="Object 7"/>
            <p:cNvGraphicFramePr>
              <a:graphicFrameLocks noChangeAspect="1"/>
            </p:cNvGraphicFramePr>
            <p:nvPr/>
          </p:nvGraphicFramePr>
          <p:xfrm>
            <a:off x="2318" y="1331"/>
            <a:ext cx="222" cy="277"/>
          </p:xfrm>
          <a:graphic>
            <a:graphicData uri="http://schemas.openxmlformats.org/presentationml/2006/ole">
              <mc:AlternateContent xmlns:mc="http://schemas.openxmlformats.org/markup-compatibility/2006">
                <mc:Choice xmlns:v="urn:schemas-microsoft-com:vml" Requires="v">
                  <p:oleObj spid="_x0000_s198318" name="公式" r:id="rId8" imgW="3352800" imgH="4267200" progId="Equation.3">
                    <p:embed/>
                  </p:oleObj>
                </mc:Choice>
                <mc:Fallback>
                  <p:oleObj name="公式" r:id="rId8" imgW="3352800" imgH="4267200" progId="Equation.3">
                    <p:embed/>
                    <p:pic>
                      <p:nvPicPr>
                        <p:cNvPr id="0" name="图片 197635"/>
                        <p:cNvPicPr>
                          <a:picLocks noChangeAspect="1"/>
                        </p:cNvPicPr>
                        <p:nvPr/>
                      </p:nvPicPr>
                      <p:blipFill>
                        <a:blip r:embed="rId6"/>
                        <a:stretch>
                          <a:fillRect/>
                        </a:stretch>
                      </p:blipFill>
                      <p:spPr>
                        <a:xfrm>
                          <a:off x="2318" y="1331"/>
                          <a:ext cx="222" cy="277"/>
                        </a:xfrm>
                        <a:prstGeom prst="rect">
                          <a:avLst/>
                        </a:prstGeom>
                        <a:noFill/>
                        <a:ln w="9525">
                          <a:noFill/>
                        </a:ln>
                      </p:spPr>
                    </p:pic>
                  </p:oleObj>
                </mc:Fallback>
              </mc:AlternateContent>
            </a:graphicData>
          </a:graphic>
        </p:graphicFrame>
        <p:sp>
          <p:nvSpPr>
            <p:cNvPr id="291848" name="Rectangle 8"/>
            <p:cNvSpPr>
              <a:spLocks noChangeArrowheads="1"/>
            </p:cNvSpPr>
            <p:nvPr/>
          </p:nvSpPr>
          <p:spPr bwMode="auto">
            <a:xfrm>
              <a:off x="1281" y="1288"/>
              <a:ext cx="2009" cy="378"/>
            </a:xfrm>
            <a:prstGeom prst="rect">
              <a:avLst/>
            </a:prstGeom>
            <a:noFill/>
            <a:ln w="9525">
              <a:noFill/>
              <a:miter lim="800000"/>
            </a:ln>
            <a:effectLst/>
          </p:spPr>
          <p:txBody>
            <a:bodyPr anchor="ctr">
              <a:spAutoFit/>
            </a:bodyPr>
            <a:lstStyle/>
            <a:p>
              <a:pPr algn="ctr"/>
              <a:r>
                <a:rPr kumimoji="1" lang="en-US" altLang="zh-CN" sz="3300" i="1" dirty="0"/>
                <a:t>P</a:t>
              </a:r>
              <a:r>
                <a:rPr kumimoji="1" lang="en-US" altLang="zh-CN" sz="3300" dirty="0"/>
                <a:t>(</a:t>
              </a:r>
              <a:r>
                <a:rPr kumimoji="1" lang="en-US" altLang="zh-CN" sz="3300" i="1" dirty="0"/>
                <a:t>a </a:t>
              </a:r>
              <a:r>
                <a:rPr kumimoji="1" lang="en-US" altLang="zh-CN" sz="3300" dirty="0"/>
                <a:t>&lt;</a:t>
              </a:r>
              <a:r>
                <a:rPr kumimoji="1" lang="en-US" altLang="zh-CN" sz="3300" i="1" dirty="0"/>
                <a:t>U</a:t>
              </a:r>
              <a:r>
                <a:rPr kumimoji="1" lang="en-US" altLang="zh-CN" sz="3300" dirty="0"/>
                <a:t>(</a:t>
              </a:r>
              <a:r>
                <a:rPr kumimoji="1" lang="en-US" altLang="zh-CN" sz="3300" i="1" dirty="0">
                  <a:solidFill>
                    <a:srgbClr val="0000FF"/>
                  </a:solidFill>
                </a:rPr>
                <a:t>T</a:t>
              </a:r>
              <a:r>
                <a:rPr kumimoji="1" lang="en-US" altLang="zh-CN" sz="3300" dirty="0"/>
                <a:t>,   )&lt;</a:t>
              </a:r>
              <a:r>
                <a:rPr kumimoji="1" lang="en-US" altLang="zh-CN" sz="3300" i="1" dirty="0"/>
                <a:t>b</a:t>
              </a:r>
              <a:r>
                <a:rPr kumimoji="1" lang="en-US" altLang="zh-CN" sz="3300" dirty="0"/>
                <a:t>) =</a:t>
              </a:r>
            </a:p>
          </p:txBody>
        </p:sp>
        <p:sp>
          <p:nvSpPr>
            <p:cNvPr id="291850" name="Rectangle 10"/>
            <p:cNvSpPr>
              <a:spLocks noChangeArrowheads="1"/>
            </p:cNvSpPr>
            <p:nvPr/>
          </p:nvSpPr>
          <p:spPr bwMode="auto">
            <a:xfrm>
              <a:off x="299" y="1799"/>
              <a:ext cx="5088" cy="378"/>
            </a:xfrm>
            <a:prstGeom prst="rect">
              <a:avLst/>
            </a:prstGeom>
            <a:noFill/>
            <a:ln w="9525">
              <a:noFill/>
              <a:miter lim="800000"/>
            </a:ln>
            <a:effectLst/>
          </p:spPr>
          <p:txBody>
            <a:bodyPr anchor="ctr">
              <a:spAutoFit/>
            </a:bodyPr>
            <a:lstStyle/>
            <a:p>
              <a:pPr eaLnBrk="0" hangingPunct="0"/>
              <a:r>
                <a:rPr kumimoji="1" lang="en-US" altLang="zh-CN" sz="3300" dirty="0"/>
                <a:t>       </a:t>
              </a:r>
              <a:r>
                <a:rPr kumimoji="1" lang="zh-CN" altLang="zh-CN" sz="2800" b="1" dirty="0"/>
                <a:t>5. </a:t>
              </a:r>
              <a:r>
                <a:rPr kumimoji="1" lang="zh-CN" altLang="en-US" sz="2800" b="1" dirty="0"/>
                <a:t>对</a:t>
              </a:r>
              <a:r>
                <a:rPr kumimoji="1" lang="zh-CN" altLang="en-US" sz="2800" b="1" dirty="0" smtClean="0"/>
                <a:t>“ </a:t>
              </a:r>
              <a:r>
                <a:rPr kumimoji="1" lang="en-US" altLang="zh-CN" sz="2800" b="1" i="1" dirty="0" smtClean="0"/>
                <a:t>a</a:t>
              </a:r>
              <a:r>
                <a:rPr kumimoji="1" lang="en-US" altLang="zh-CN" sz="2800" b="1" dirty="0" smtClean="0"/>
                <a:t>&lt;U(</a:t>
              </a:r>
              <a:r>
                <a:rPr kumimoji="1" lang="en-US" altLang="zh-CN" sz="2800" b="1" i="1" dirty="0" smtClean="0"/>
                <a:t>T</a:t>
              </a:r>
              <a:r>
                <a:rPr kumimoji="1" lang="en-US" altLang="zh-CN" sz="2800" b="1" dirty="0"/>
                <a:t>,    )&lt;</a:t>
              </a:r>
              <a:r>
                <a:rPr kumimoji="1" lang="en-US" altLang="zh-CN" sz="2800" b="1" i="1" dirty="0"/>
                <a:t>b</a:t>
              </a:r>
              <a:r>
                <a:rPr kumimoji="1" lang="en-US" altLang="zh-CN" sz="2800" b="1" dirty="0"/>
                <a:t>”</a:t>
              </a:r>
              <a:r>
                <a:rPr kumimoji="1" lang="zh-CN" altLang="en-US" sz="2800" b="1" dirty="0"/>
                <a:t>作等价变形</a:t>
              </a:r>
              <a:r>
                <a:rPr kumimoji="1" lang="en-US" altLang="zh-CN" sz="2800" b="1" dirty="0"/>
                <a:t>,</a:t>
              </a:r>
              <a:r>
                <a:rPr kumimoji="1" lang="zh-CN" altLang="en-US" sz="2800" b="1" dirty="0"/>
                <a:t>得到如下形式</a:t>
              </a:r>
            </a:p>
          </p:txBody>
        </p:sp>
        <p:graphicFrame>
          <p:nvGraphicFramePr>
            <p:cNvPr id="291851" name="Object 11"/>
            <p:cNvGraphicFramePr>
              <a:graphicFrameLocks noChangeAspect="1"/>
            </p:cNvGraphicFramePr>
            <p:nvPr/>
          </p:nvGraphicFramePr>
          <p:xfrm>
            <a:off x="1587" y="1877"/>
            <a:ext cx="213" cy="267"/>
          </p:xfrm>
          <a:graphic>
            <a:graphicData uri="http://schemas.openxmlformats.org/presentationml/2006/ole">
              <mc:AlternateContent xmlns:mc="http://schemas.openxmlformats.org/markup-compatibility/2006">
                <mc:Choice xmlns:v="urn:schemas-microsoft-com:vml" Requires="v">
                  <p:oleObj spid="_x0000_s198319" name="公式" r:id="rId9" imgW="3352800" imgH="4267200" progId="Equation.3">
                    <p:embed/>
                  </p:oleObj>
                </mc:Choice>
                <mc:Fallback>
                  <p:oleObj name="公式" r:id="rId9" imgW="3352800" imgH="4267200" progId="Equation.3">
                    <p:embed/>
                    <p:pic>
                      <p:nvPicPr>
                        <p:cNvPr id="0" name="图片 197636"/>
                        <p:cNvPicPr>
                          <a:picLocks noChangeAspect="1"/>
                        </p:cNvPicPr>
                        <p:nvPr/>
                      </p:nvPicPr>
                      <p:blipFill>
                        <a:blip r:embed="rId6"/>
                        <a:stretch>
                          <a:fillRect/>
                        </a:stretch>
                      </p:blipFill>
                      <p:spPr>
                        <a:xfrm>
                          <a:off x="1587" y="1877"/>
                          <a:ext cx="213" cy="267"/>
                        </a:xfrm>
                        <a:prstGeom prst="rect">
                          <a:avLst/>
                        </a:prstGeom>
                        <a:noFill/>
                        <a:ln w="9525">
                          <a:noFill/>
                        </a:ln>
                      </p:spPr>
                    </p:pic>
                  </p:oleObj>
                </mc:Fallback>
              </mc:AlternateContent>
            </a:graphicData>
          </a:graphic>
        </p:graphicFrame>
        <p:graphicFrame>
          <p:nvGraphicFramePr>
            <p:cNvPr id="291852" name="Object 12"/>
            <p:cNvGraphicFramePr>
              <a:graphicFrameLocks noChangeAspect="1"/>
            </p:cNvGraphicFramePr>
            <p:nvPr>
              <p:extLst>
                <p:ext uri="{D42A27DB-BD31-4B8C-83A1-F6EECF244321}">
                  <p14:modId xmlns:p14="http://schemas.microsoft.com/office/powerpoint/2010/main" val="716949803"/>
                </p:ext>
              </p:extLst>
            </p:nvPr>
          </p:nvGraphicFramePr>
          <p:xfrm>
            <a:off x="1723" y="2240"/>
            <a:ext cx="1633" cy="363"/>
          </p:xfrm>
          <a:graphic>
            <a:graphicData uri="http://schemas.openxmlformats.org/presentationml/2006/ole">
              <mc:AlternateContent xmlns:mc="http://schemas.openxmlformats.org/markup-compatibility/2006">
                <mc:Choice xmlns:v="urn:schemas-microsoft-com:vml" Requires="v">
                  <p:oleObj spid="_x0000_s198320" name="Equation" r:id="rId10" imgW="1460160" imgH="482400" progId="Equation.DSMT4">
                    <p:embed/>
                  </p:oleObj>
                </mc:Choice>
                <mc:Fallback>
                  <p:oleObj name="Equation" r:id="rId10" imgW="1460160" imgH="482400" progId="Equation.DSMT4">
                    <p:embed/>
                    <p:pic>
                      <p:nvPicPr>
                        <p:cNvPr id="0" name="图片 197637"/>
                        <p:cNvPicPr>
                          <a:picLocks noChangeAspect="1"/>
                        </p:cNvPicPr>
                        <p:nvPr/>
                      </p:nvPicPr>
                      <p:blipFill>
                        <a:blip r:embed="rId11"/>
                        <a:stretch>
                          <a:fillRect/>
                        </a:stretch>
                      </p:blipFill>
                      <p:spPr>
                        <a:xfrm>
                          <a:off x="1723" y="2240"/>
                          <a:ext cx="1633" cy="363"/>
                        </a:xfrm>
                        <a:prstGeom prst="rect">
                          <a:avLst/>
                        </a:prstGeom>
                        <a:solidFill>
                          <a:srgbClr val="E7E6E6"/>
                        </a:solidFill>
                        <a:ln w="9525">
                          <a:noFill/>
                        </a:ln>
                      </p:spPr>
                    </p:pic>
                  </p:oleObj>
                </mc:Fallback>
              </mc:AlternateContent>
            </a:graphicData>
          </a:graphic>
        </p:graphicFrame>
        <p:graphicFrame>
          <p:nvGraphicFramePr>
            <p:cNvPr id="291853" name="Object 13"/>
            <p:cNvGraphicFramePr>
              <a:graphicFrameLocks noChangeAspect="1"/>
            </p:cNvGraphicFramePr>
            <p:nvPr>
              <p:extLst>
                <p:ext uri="{D42A27DB-BD31-4B8C-83A1-F6EECF244321}">
                  <p14:modId xmlns:p14="http://schemas.microsoft.com/office/powerpoint/2010/main" val="3630944989"/>
                </p:ext>
              </p:extLst>
            </p:nvPr>
          </p:nvGraphicFramePr>
          <p:xfrm>
            <a:off x="1519" y="2936"/>
            <a:ext cx="2076" cy="370"/>
          </p:xfrm>
          <a:graphic>
            <a:graphicData uri="http://schemas.openxmlformats.org/presentationml/2006/ole">
              <mc:AlternateContent xmlns:mc="http://schemas.openxmlformats.org/markup-compatibility/2006">
                <mc:Choice xmlns:v="urn:schemas-microsoft-com:vml" Requires="v">
                  <p:oleObj spid="_x0000_s198321" name="Equation" r:id="rId12" imgW="2971800" imgH="482400" progId="Equation.DSMT4">
                    <p:embed/>
                  </p:oleObj>
                </mc:Choice>
                <mc:Fallback>
                  <p:oleObj name="Equation" r:id="rId12" imgW="2971800" imgH="482400" progId="Equation.DSMT4">
                    <p:embed/>
                    <p:pic>
                      <p:nvPicPr>
                        <p:cNvPr id="0" name="图片 197638"/>
                        <p:cNvPicPr>
                          <a:picLocks noChangeAspect="1"/>
                        </p:cNvPicPr>
                        <p:nvPr/>
                      </p:nvPicPr>
                      <p:blipFill>
                        <a:blip r:embed="rId13"/>
                        <a:stretch>
                          <a:fillRect/>
                        </a:stretch>
                      </p:blipFill>
                      <p:spPr>
                        <a:xfrm>
                          <a:off x="1519" y="2936"/>
                          <a:ext cx="2076" cy="370"/>
                        </a:xfrm>
                        <a:prstGeom prst="rect">
                          <a:avLst/>
                        </a:prstGeom>
                        <a:noFill/>
                        <a:ln w="9525">
                          <a:noFill/>
                        </a:ln>
                      </p:spPr>
                    </p:pic>
                  </p:oleObj>
                </mc:Fallback>
              </mc:AlternateContent>
            </a:graphicData>
          </a:graphic>
        </p:graphicFrame>
        <p:sp>
          <p:nvSpPr>
            <p:cNvPr id="291854" name="Text Box 14"/>
            <p:cNvSpPr txBox="1">
              <a:spLocks noChangeArrowheads="1"/>
            </p:cNvSpPr>
            <p:nvPr/>
          </p:nvSpPr>
          <p:spPr bwMode="auto">
            <a:xfrm>
              <a:off x="288" y="2976"/>
              <a:ext cx="408" cy="330"/>
            </a:xfrm>
            <a:prstGeom prst="rect">
              <a:avLst/>
            </a:prstGeom>
            <a:noFill/>
            <a:ln w="9525">
              <a:noFill/>
              <a:miter lim="800000"/>
            </a:ln>
            <a:effectLst/>
          </p:spPr>
          <p:txBody>
            <a:bodyPr>
              <a:spAutoFit/>
            </a:bodyPr>
            <a:lstStyle/>
            <a:p>
              <a:pPr eaLnBrk="0" hangingPunct="0">
                <a:spcBef>
                  <a:spcPct val="50000"/>
                </a:spcBef>
              </a:pPr>
              <a:r>
                <a:rPr kumimoji="1" lang="zh-CN" altLang="en-US" sz="2800" b="1" dirty="0"/>
                <a:t>即</a:t>
              </a:r>
            </a:p>
          </p:txBody>
        </p:sp>
        <p:graphicFrame>
          <p:nvGraphicFramePr>
            <p:cNvPr id="291856" name="Object 16"/>
            <p:cNvGraphicFramePr>
              <a:graphicFrameLocks noChangeAspect="1"/>
            </p:cNvGraphicFramePr>
            <p:nvPr/>
          </p:nvGraphicFramePr>
          <p:xfrm>
            <a:off x="2131" y="3510"/>
            <a:ext cx="408" cy="269"/>
          </p:xfrm>
          <a:graphic>
            <a:graphicData uri="http://schemas.openxmlformats.org/presentationml/2006/ole">
              <mc:AlternateContent xmlns:mc="http://schemas.openxmlformats.org/markup-compatibility/2006">
                <mc:Choice xmlns:v="urn:schemas-microsoft-com:vml" Requires="v">
                  <p:oleObj spid="_x0000_s198322" name="公式" r:id="rId14" imgW="8229600" imgH="4267200" progId="Equation.3">
                    <p:embed/>
                  </p:oleObj>
                </mc:Choice>
                <mc:Fallback>
                  <p:oleObj name="公式" r:id="rId14" imgW="8229600" imgH="4267200" progId="Equation.3">
                    <p:embed/>
                    <p:pic>
                      <p:nvPicPr>
                        <p:cNvPr id="0" name="图片 197639"/>
                        <p:cNvPicPr>
                          <a:picLocks noChangeAspect="1"/>
                        </p:cNvPicPr>
                        <p:nvPr/>
                      </p:nvPicPr>
                      <p:blipFill>
                        <a:blip r:embed="rId4"/>
                        <a:stretch>
                          <a:fillRect/>
                        </a:stretch>
                      </p:blipFill>
                      <p:spPr>
                        <a:xfrm>
                          <a:off x="2131" y="3510"/>
                          <a:ext cx="408" cy="269"/>
                        </a:xfrm>
                        <a:prstGeom prst="rect">
                          <a:avLst/>
                        </a:prstGeom>
                        <a:noFill/>
                        <a:ln w="9525">
                          <a:noFill/>
                        </a:ln>
                      </p:spPr>
                    </p:pic>
                  </p:oleObj>
                </mc:Fallback>
              </mc:AlternateContent>
            </a:graphicData>
          </a:graphic>
        </p:graphicFrame>
        <p:graphicFrame>
          <p:nvGraphicFramePr>
            <p:cNvPr id="291857" name="Object 17"/>
            <p:cNvGraphicFramePr>
              <a:graphicFrameLocks noChangeAspect="1"/>
            </p:cNvGraphicFramePr>
            <p:nvPr/>
          </p:nvGraphicFramePr>
          <p:xfrm>
            <a:off x="1519" y="3515"/>
            <a:ext cx="213" cy="267"/>
          </p:xfrm>
          <a:graphic>
            <a:graphicData uri="http://schemas.openxmlformats.org/presentationml/2006/ole">
              <mc:AlternateContent xmlns:mc="http://schemas.openxmlformats.org/markup-compatibility/2006">
                <mc:Choice xmlns:v="urn:schemas-microsoft-com:vml" Requires="v">
                  <p:oleObj spid="_x0000_s198323" name="公式" r:id="rId15" imgW="3352800" imgH="4267200" progId="Equation.3">
                    <p:embed/>
                  </p:oleObj>
                </mc:Choice>
                <mc:Fallback>
                  <p:oleObj name="公式" r:id="rId15" imgW="3352800" imgH="4267200" progId="Equation.3">
                    <p:embed/>
                    <p:pic>
                      <p:nvPicPr>
                        <p:cNvPr id="0" name="图片 197640"/>
                        <p:cNvPicPr>
                          <a:picLocks noChangeAspect="1"/>
                        </p:cNvPicPr>
                        <p:nvPr/>
                      </p:nvPicPr>
                      <p:blipFill>
                        <a:blip r:embed="rId6"/>
                        <a:stretch>
                          <a:fillRect/>
                        </a:stretch>
                      </p:blipFill>
                      <p:spPr>
                        <a:xfrm>
                          <a:off x="1519" y="3515"/>
                          <a:ext cx="213" cy="267"/>
                        </a:xfrm>
                        <a:prstGeom prst="rect">
                          <a:avLst/>
                        </a:prstGeom>
                        <a:noFill/>
                        <a:ln w="9525">
                          <a:noFill/>
                        </a:ln>
                      </p:spPr>
                    </p:pic>
                  </p:oleObj>
                </mc:Fallback>
              </mc:AlternateContent>
            </a:graphicData>
          </a:graphic>
        </p:graphicFrame>
        <p:sp>
          <p:nvSpPr>
            <p:cNvPr id="291858" name="Rectangle 18"/>
            <p:cNvSpPr>
              <a:spLocks noChangeArrowheads="1"/>
            </p:cNvSpPr>
            <p:nvPr/>
          </p:nvSpPr>
          <p:spPr bwMode="auto">
            <a:xfrm>
              <a:off x="260" y="3464"/>
              <a:ext cx="4491" cy="330"/>
            </a:xfrm>
            <a:prstGeom prst="rect">
              <a:avLst/>
            </a:prstGeom>
            <a:noFill/>
            <a:ln w="9525">
              <a:noFill/>
              <a:miter lim="800000"/>
            </a:ln>
            <a:effectLst/>
          </p:spPr>
          <p:txBody>
            <a:bodyPr anchor="ctr">
              <a:spAutoFit/>
            </a:bodyPr>
            <a:lstStyle/>
            <a:p>
              <a:r>
                <a:rPr kumimoji="1" lang="zh-CN" altLang="en-US" sz="2800" b="1" dirty="0" smtClean="0"/>
                <a:t>于是               </a:t>
              </a:r>
              <a:r>
                <a:rPr kumimoji="1" lang="zh-CN" altLang="en-US" sz="2800" b="1" dirty="0"/>
                <a:t>就是   </a:t>
              </a:r>
              <a:r>
                <a:rPr kumimoji="1" lang="zh-CN" altLang="en-US" sz="2800" b="1" dirty="0" smtClean="0"/>
                <a:t> 的</a:t>
              </a:r>
              <a:r>
                <a:rPr kumimoji="1" lang="en-US" altLang="zh-CN" sz="2800" b="1" dirty="0"/>
                <a:t>100(  </a:t>
              </a:r>
              <a:r>
                <a:rPr kumimoji="1" lang="en-US" altLang="zh-CN" sz="2800" b="1" dirty="0">
                  <a:latin typeface="宋体" panose="02010600030101010101" pitchFamily="2" charset="-122"/>
                </a:rPr>
                <a:t>   </a:t>
              </a:r>
              <a:r>
                <a:rPr kumimoji="1" lang="en-US" altLang="zh-CN" sz="2800" b="1" dirty="0" smtClean="0">
                  <a:latin typeface="宋体" panose="02010600030101010101" pitchFamily="2" charset="-122"/>
                </a:rPr>
                <a:t> </a:t>
              </a:r>
              <a:r>
                <a:rPr kumimoji="1" lang="en-US" altLang="zh-CN" sz="2800" b="1" dirty="0" smtClean="0"/>
                <a:t>)</a:t>
              </a:r>
              <a:r>
                <a:rPr kumimoji="1" lang="zh-CN" altLang="en-US" sz="2800" b="1" dirty="0"/>
                <a:t>％的置信区间</a:t>
              </a:r>
              <a:r>
                <a:rPr kumimoji="1" lang="en-US" altLang="zh-CN" sz="2800" b="1" dirty="0"/>
                <a:t>.     </a:t>
              </a:r>
            </a:p>
          </p:txBody>
        </p:sp>
        <p:graphicFrame>
          <p:nvGraphicFramePr>
            <p:cNvPr id="291859" name="Object 19"/>
            <p:cNvGraphicFramePr>
              <a:graphicFrameLocks noChangeAspect="1"/>
            </p:cNvGraphicFramePr>
            <p:nvPr/>
          </p:nvGraphicFramePr>
          <p:xfrm>
            <a:off x="634" y="3475"/>
            <a:ext cx="544" cy="304"/>
          </p:xfrm>
          <a:graphic>
            <a:graphicData uri="http://schemas.openxmlformats.org/presentationml/2006/ole">
              <mc:AlternateContent xmlns:mc="http://schemas.openxmlformats.org/markup-compatibility/2006">
                <mc:Choice xmlns:v="urn:schemas-microsoft-com:vml" Requires="v">
                  <p:oleObj spid="_x0000_s198324" name="Equation" r:id="rId16" imgW="20726400" imgH="11582400" progId="Equation.DSMT4">
                    <p:embed/>
                  </p:oleObj>
                </mc:Choice>
                <mc:Fallback>
                  <p:oleObj name="Equation" r:id="rId16" imgW="20726400" imgH="11582400" progId="Equation.DSMT4">
                    <p:embed/>
                    <p:pic>
                      <p:nvPicPr>
                        <p:cNvPr id="0" name="图片 197641"/>
                        <p:cNvPicPr>
                          <a:picLocks noChangeAspect="1"/>
                        </p:cNvPicPr>
                        <p:nvPr/>
                      </p:nvPicPr>
                      <p:blipFill>
                        <a:blip r:embed="rId17"/>
                        <a:stretch>
                          <a:fillRect/>
                        </a:stretch>
                      </p:blipFill>
                      <p:spPr>
                        <a:xfrm>
                          <a:off x="634" y="3475"/>
                          <a:ext cx="544" cy="304"/>
                        </a:xfrm>
                        <a:prstGeom prst="rect">
                          <a:avLst/>
                        </a:prstGeom>
                        <a:noFill/>
                        <a:ln w="9525">
                          <a:noFill/>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ChangeArrowheads="1"/>
          </p:cNvSpPr>
          <p:nvPr/>
        </p:nvSpPr>
        <p:spPr bwMode="auto">
          <a:xfrm>
            <a:off x="626452" y="1771946"/>
            <a:ext cx="10463438" cy="1684960"/>
          </a:xfrm>
          <a:prstGeom prst="rect">
            <a:avLst/>
          </a:prstGeom>
          <a:noFill/>
          <a:ln w="9525">
            <a:noFill/>
            <a:miter lim="800000"/>
          </a:ln>
          <a:effectLst/>
        </p:spPr>
        <p:txBody>
          <a:bodyPr lIns="108850" tIns="54425" rIns="108850" bIns="54425" anchor="ctr">
            <a:spAutoFit/>
          </a:bodyPr>
          <a:lstStyle/>
          <a:p>
            <a:pPr eaLnBrk="0" hangingPunct="0">
              <a:lnSpc>
                <a:spcPct val="115000"/>
              </a:lnSpc>
            </a:pPr>
            <a:r>
              <a:rPr kumimoji="1" lang="en-US" altLang="zh-CN" sz="3300" dirty="0" smtClean="0"/>
              <a:t>        </a:t>
            </a:r>
            <a:r>
              <a:rPr kumimoji="1" lang="zh-CN" altLang="en-US" sz="2800" b="1" dirty="0" smtClean="0"/>
              <a:t>可见，确定区间估计很关键的是要寻找一个</a:t>
            </a:r>
            <a:r>
              <a:rPr kumimoji="1" lang="zh-CN" altLang="en-US" sz="2800" b="1" dirty="0" smtClean="0">
                <a:solidFill>
                  <a:prstClr val="black"/>
                </a:solidFill>
              </a:rPr>
              <a:t>待估参数       </a:t>
            </a:r>
            <a:r>
              <a:rPr kumimoji="1" lang="zh-CN" altLang="en-US" sz="2800" b="1" dirty="0" smtClean="0"/>
              <a:t>和</a:t>
            </a:r>
            <a:endParaRPr lang="zh-CN" altLang="en-US" sz="2800" dirty="0" smtClean="0"/>
          </a:p>
          <a:p>
            <a:pPr eaLnBrk="0" hangingPunct="0">
              <a:lnSpc>
                <a:spcPct val="115000"/>
              </a:lnSpc>
            </a:pPr>
            <a:r>
              <a:rPr kumimoji="1" lang="zh-CN" altLang="en-US" sz="2800" b="1" dirty="0" smtClean="0"/>
              <a:t>估计量</a:t>
            </a:r>
            <a:r>
              <a:rPr kumimoji="1" lang="en-US" altLang="zh-CN" sz="2800" b="1" i="1" dirty="0"/>
              <a:t>T </a:t>
            </a:r>
            <a:r>
              <a:rPr kumimoji="1" lang="zh-CN" altLang="en-US" sz="2800" b="1" dirty="0"/>
              <a:t>的函数</a:t>
            </a:r>
            <a:r>
              <a:rPr kumimoji="1" lang="en-US" altLang="zh-CN" sz="2800" b="1" i="1" dirty="0"/>
              <a:t>U</a:t>
            </a:r>
            <a:r>
              <a:rPr kumimoji="1" lang="en-US" altLang="zh-CN" sz="2800" b="1" dirty="0"/>
              <a:t>(</a:t>
            </a:r>
            <a:r>
              <a:rPr kumimoji="1" lang="en-US" altLang="zh-CN" sz="2800" b="1" i="1" dirty="0"/>
              <a:t>T</a:t>
            </a:r>
            <a:r>
              <a:rPr kumimoji="1" lang="en-US" altLang="zh-CN" sz="2800" b="1" dirty="0"/>
              <a:t>,    ), </a:t>
            </a:r>
            <a:r>
              <a:rPr kumimoji="1" lang="zh-CN" altLang="en-US" sz="2800" b="1" dirty="0"/>
              <a:t>且</a:t>
            </a:r>
            <a:r>
              <a:rPr kumimoji="1" lang="en-US" altLang="zh-CN" sz="2800" b="1" i="1" dirty="0"/>
              <a:t>U</a:t>
            </a:r>
            <a:r>
              <a:rPr kumimoji="1" lang="en-US" altLang="zh-CN" sz="2800" b="1" dirty="0"/>
              <a:t>(</a:t>
            </a:r>
            <a:r>
              <a:rPr kumimoji="1" lang="en-US" altLang="zh-CN" sz="2800" b="1" i="1" dirty="0"/>
              <a:t>T</a:t>
            </a:r>
            <a:r>
              <a:rPr kumimoji="1" lang="en-US" altLang="zh-CN" sz="2800" b="1" dirty="0"/>
              <a:t>,   </a:t>
            </a:r>
            <a:r>
              <a:rPr kumimoji="1" lang="en-US" altLang="zh-CN" sz="2800" b="1" dirty="0" smtClean="0"/>
              <a:t>)</a:t>
            </a:r>
            <a:r>
              <a:rPr kumimoji="1" lang="zh-CN" altLang="en-US" sz="2800" b="1" dirty="0" smtClean="0"/>
              <a:t>的</a:t>
            </a:r>
            <a:r>
              <a:rPr kumimoji="1" lang="zh-CN" altLang="en-US" sz="2800" b="1" dirty="0"/>
              <a:t>分布为已知</a:t>
            </a:r>
            <a:r>
              <a:rPr kumimoji="1" lang="en-US" altLang="zh-CN" sz="2800" b="1" dirty="0"/>
              <a:t>, </a:t>
            </a:r>
            <a:r>
              <a:rPr kumimoji="1" lang="zh-CN" altLang="en-US" sz="2800" b="1" dirty="0"/>
              <a:t>不依赖于任何未知参数 </a:t>
            </a:r>
            <a:r>
              <a:rPr kumimoji="1" lang="en-US" altLang="zh-CN" sz="2800" b="1" dirty="0"/>
              <a:t>.</a:t>
            </a:r>
          </a:p>
        </p:txBody>
      </p:sp>
      <p:graphicFrame>
        <p:nvGraphicFramePr>
          <p:cNvPr id="292867" name="Object 3"/>
          <p:cNvGraphicFramePr>
            <a:graphicFrameLocks noChangeAspect="1"/>
          </p:cNvGraphicFramePr>
          <p:nvPr/>
        </p:nvGraphicFramePr>
        <p:xfrm>
          <a:off x="9839622" y="1917626"/>
          <a:ext cx="432048" cy="406169"/>
        </p:xfrm>
        <a:graphic>
          <a:graphicData uri="http://schemas.openxmlformats.org/presentationml/2006/ole">
            <mc:AlternateContent xmlns:mc="http://schemas.openxmlformats.org/markup-compatibility/2006">
              <mc:Choice xmlns:v="urn:schemas-microsoft-com:vml" Requires="v">
                <p:oleObj spid="_x0000_s198863" name="公式" r:id="rId3" imgW="3352800" imgH="4267200" progId="Equation.3">
                  <p:embed/>
                </p:oleObj>
              </mc:Choice>
              <mc:Fallback>
                <p:oleObj name="公式" r:id="rId3" imgW="3352800" imgH="4267200" progId="Equation.3">
                  <p:embed/>
                  <p:pic>
                    <p:nvPicPr>
                      <p:cNvPr id="0" name="图片 198656"/>
                      <p:cNvPicPr>
                        <a:picLocks noChangeAspect="1"/>
                      </p:cNvPicPr>
                      <p:nvPr/>
                    </p:nvPicPr>
                    <p:blipFill>
                      <a:blip r:embed="rId4"/>
                      <a:stretch>
                        <a:fillRect/>
                      </a:stretch>
                    </p:blipFill>
                    <p:spPr>
                      <a:xfrm>
                        <a:off x="9839622" y="1917626"/>
                        <a:ext cx="432048" cy="406169"/>
                      </a:xfrm>
                      <a:prstGeom prst="rect">
                        <a:avLst/>
                      </a:prstGeom>
                      <a:noFill/>
                      <a:ln w="9525">
                        <a:noFill/>
                      </a:ln>
                    </p:spPr>
                  </p:pic>
                </p:oleObj>
              </mc:Fallback>
            </mc:AlternateContent>
          </a:graphicData>
        </a:graphic>
      </p:graphicFrame>
      <p:graphicFrame>
        <p:nvGraphicFramePr>
          <p:cNvPr id="292868" name="Object 4"/>
          <p:cNvGraphicFramePr>
            <a:graphicFrameLocks noChangeAspect="1"/>
          </p:cNvGraphicFramePr>
          <p:nvPr/>
        </p:nvGraphicFramePr>
        <p:xfrm>
          <a:off x="3718942" y="2516611"/>
          <a:ext cx="360040" cy="337119"/>
        </p:xfrm>
        <a:graphic>
          <a:graphicData uri="http://schemas.openxmlformats.org/presentationml/2006/ole">
            <mc:AlternateContent xmlns:mc="http://schemas.openxmlformats.org/markup-compatibility/2006">
              <mc:Choice xmlns:v="urn:schemas-microsoft-com:vml" Requires="v">
                <p:oleObj spid="_x0000_s198864" name="公式" r:id="rId5" imgW="3352800" imgH="4267200" progId="Equation.3">
                  <p:embed/>
                </p:oleObj>
              </mc:Choice>
              <mc:Fallback>
                <p:oleObj name="公式" r:id="rId5" imgW="3352800" imgH="4267200" progId="Equation.3">
                  <p:embed/>
                  <p:pic>
                    <p:nvPicPr>
                      <p:cNvPr id="0" name="图片 198657"/>
                      <p:cNvPicPr>
                        <a:picLocks noChangeAspect="1"/>
                      </p:cNvPicPr>
                      <p:nvPr/>
                    </p:nvPicPr>
                    <p:blipFill>
                      <a:blip r:embed="rId4"/>
                      <a:stretch>
                        <a:fillRect/>
                      </a:stretch>
                    </p:blipFill>
                    <p:spPr>
                      <a:xfrm>
                        <a:off x="3718942" y="2516611"/>
                        <a:ext cx="360040" cy="337119"/>
                      </a:xfrm>
                      <a:prstGeom prst="rect">
                        <a:avLst/>
                      </a:prstGeom>
                      <a:noFill/>
                      <a:ln w="9525">
                        <a:noFill/>
                      </a:ln>
                    </p:spPr>
                  </p:pic>
                </p:oleObj>
              </mc:Fallback>
            </mc:AlternateContent>
          </a:graphicData>
        </a:graphic>
      </p:graphicFrame>
      <p:graphicFrame>
        <p:nvGraphicFramePr>
          <p:cNvPr id="292869" name="Object 5"/>
          <p:cNvGraphicFramePr>
            <a:graphicFrameLocks noChangeAspect="1"/>
          </p:cNvGraphicFramePr>
          <p:nvPr/>
        </p:nvGraphicFramePr>
        <p:xfrm>
          <a:off x="5231110" y="2515218"/>
          <a:ext cx="361527" cy="338512"/>
        </p:xfrm>
        <a:graphic>
          <a:graphicData uri="http://schemas.openxmlformats.org/presentationml/2006/ole">
            <mc:AlternateContent xmlns:mc="http://schemas.openxmlformats.org/markup-compatibility/2006">
              <mc:Choice xmlns:v="urn:schemas-microsoft-com:vml" Requires="v">
                <p:oleObj spid="_x0000_s198865" name="公式" r:id="rId6" imgW="3352800" imgH="4267200" progId="Equation.3">
                  <p:embed/>
                </p:oleObj>
              </mc:Choice>
              <mc:Fallback>
                <p:oleObj name="公式" r:id="rId6" imgW="3352800" imgH="4267200" progId="Equation.3">
                  <p:embed/>
                  <p:pic>
                    <p:nvPicPr>
                      <p:cNvPr id="0" name="图片 198658"/>
                      <p:cNvPicPr>
                        <a:picLocks noChangeAspect="1"/>
                      </p:cNvPicPr>
                      <p:nvPr/>
                    </p:nvPicPr>
                    <p:blipFill>
                      <a:blip r:embed="rId4"/>
                      <a:stretch>
                        <a:fillRect/>
                      </a:stretch>
                    </p:blipFill>
                    <p:spPr>
                      <a:xfrm>
                        <a:off x="5231110" y="2515218"/>
                        <a:ext cx="361527" cy="338512"/>
                      </a:xfrm>
                      <a:prstGeom prst="rect">
                        <a:avLst/>
                      </a:prstGeom>
                      <a:noFill/>
                      <a:ln w="9525">
                        <a:noFill/>
                      </a:ln>
                    </p:spPr>
                  </p:pic>
                </p:oleObj>
              </mc:Fallback>
            </mc:AlternateContent>
          </a:graphicData>
        </a:graphic>
      </p:graphicFrame>
      <p:sp>
        <p:nvSpPr>
          <p:cNvPr id="292870" name="Rectangle 6"/>
          <p:cNvSpPr>
            <a:spLocks noChangeArrowheads="1"/>
          </p:cNvSpPr>
          <p:nvPr/>
        </p:nvSpPr>
        <p:spPr bwMode="auto">
          <a:xfrm>
            <a:off x="550590" y="3645818"/>
            <a:ext cx="10463438" cy="1064854"/>
          </a:xfrm>
          <a:prstGeom prst="rect">
            <a:avLst/>
          </a:prstGeom>
          <a:noFill/>
          <a:ln w="9525">
            <a:noFill/>
            <a:miter lim="800000"/>
          </a:ln>
          <a:effectLst/>
        </p:spPr>
        <p:txBody>
          <a:bodyPr lIns="108850" tIns="54425" rIns="108850" bIns="54425" anchor="ctr">
            <a:spAutoFit/>
          </a:bodyPr>
          <a:lstStyle/>
          <a:p>
            <a:pPr eaLnBrk="0" hangingPunct="0">
              <a:lnSpc>
                <a:spcPct val="115000"/>
              </a:lnSpc>
            </a:pPr>
            <a:r>
              <a:rPr kumimoji="1" lang="zh-CN" altLang="en-US" sz="2800" b="1" dirty="0" smtClean="0"/>
              <a:t>          而</a:t>
            </a:r>
            <a:r>
              <a:rPr kumimoji="1" lang="zh-CN" altLang="en-US" sz="2800" b="1" dirty="0"/>
              <a:t>这与总体分布有关，所以，</a:t>
            </a:r>
            <a:r>
              <a:rPr kumimoji="1" lang="zh-CN" altLang="en-US" sz="2800" b="1" dirty="0">
                <a:solidFill>
                  <a:srgbClr val="0000FF"/>
                </a:solidFill>
              </a:rPr>
              <a:t>总体分布的</a:t>
            </a:r>
            <a:r>
              <a:rPr kumimoji="1" lang="zh-CN" altLang="en-US" sz="2800" b="1" dirty="0" smtClean="0">
                <a:solidFill>
                  <a:srgbClr val="0000FF"/>
                </a:solidFill>
              </a:rPr>
              <a:t>形式是否</a:t>
            </a:r>
            <a:r>
              <a:rPr kumimoji="1" lang="zh-CN" altLang="en-US" sz="2800" b="1" dirty="0">
                <a:solidFill>
                  <a:srgbClr val="0000FF"/>
                </a:solidFill>
              </a:rPr>
              <a:t>已知，是怎样的类型，至关重要</a:t>
            </a:r>
            <a:r>
              <a:rPr kumimoji="1" lang="en-US" altLang="zh-CN" sz="2800" b="1" dirty="0">
                <a:solidFill>
                  <a:srgbClr val="0000FF"/>
                </a:solidFill>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2870"/>
                                        </p:tgtEl>
                                        <p:attrNameLst>
                                          <p:attrName>style.visibility</p:attrName>
                                        </p:attrNameLst>
                                      </p:cBhvr>
                                      <p:to>
                                        <p:strVal val="visible"/>
                                      </p:to>
                                    </p:set>
                                    <p:animEffect transition="in" filter="wipe(left)">
                                      <p:cBhvr>
                                        <p:cTn id="7" dur="500"/>
                                        <p:tgtEl>
                                          <p:spTgt spid="292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70"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70670" y="405458"/>
            <a:ext cx="8229600" cy="752475"/>
          </a:xfrm>
        </p:spPr>
        <p:txBody>
          <a:bodyPr>
            <a:normAutofit/>
          </a:bodyPr>
          <a:lstStyle/>
          <a:p>
            <a:r>
              <a:rPr lang="en-US" altLang="zh-CN" sz="3600" b="1" dirty="0" smtClean="0"/>
              <a:t>4</a:t>
            </a:r>
            <a:r>
              <a:rPr lang="zh-CN" altLang="en-US" sz="3600" b="1" dirty="0" smtClean="0"/>
              <a:t>、贝叶斯公式</a:t>
            </a:r>
            <a:endParaRPr lang="zh-CN" altLang="en-US" sz="3600" b="1" dirty="0"/>
          </a:p>
        </p:txBody>
      </p:sp>
      <p:sp>
        <p:nvSpPr>
          <p:cNvPr id="6" name="内容占位符 4"/>
          <p:cNvSpPr/>
          <p:nvPr/>
        </p:nvSpPr>
        <p:spPr>
          <a:xfrm>
            <a:off x="506095" y="2012315"/>
            <a:ext cx="7510780" cy="514350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4"/>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5"/>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6"/>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latin typeface="Arial" panose="020B0604020202020204" pitchFamily="34" charset="0"/>
              </a:rPr>
              <a:t>   设</a:t>
            </a:r>
            <a:r>
              <a:rPr lang="en-US" altLang="zh-CN" dirty="0">
                <a:latin typeface="Arial" panose="020B0604020202020204" pitchFamily="34" charset="0"/>
                <a:sym typeface="+mn-ea"/>
              </a:rPr>
              <a:t>A</a:t>
            </a:r>
            <a:r>
              <a:rPr lang="en-US" altLang="zh-CN" baseline="-25000" dirty="0">
                <a:latin typeface="Arial" panose="020B0604020202020204" pitchFamily="34" charset="0"/>
                <a:sym typeface="+mn-ea"/>
              </a:rPr>
              <a:t>1</a:t>
            </a:r>
            <a:r>
              <a:rPr lang="zh-CN" altLang="en-US" dirty="0">
                <a:latin typeface="Arial" panose="020B0604020202020204" pitchFamily="34" charset="0"/>
                <a:sym typeface="+mn-ea"/>
              </a:rPr>
              <a:t>、</a:t>
            </a:r>
            <a:r>
              <a:rPr lang="en-US" altLang="zh-CN" dirty="0">
                <a:latin typeface="Arial" panose="020B0604020202020204" pitchFamily="34" charset="0"/>
                <a:sym typeface="+mn-ea"/>
              </a:rPr>
              <a:t>A</a:t>
            </a:r>
            <a:r>
              <a:rPr lang="en-US" altLang="zh-CN" baseline="-25000" dirty="0">
                <a:latin typeface="Arial" panose="020B0604020202020204" pitchFamily="34" charset="0"/>
                <a:sym typeface="+mn-ea"/>
              </a:rPr>
              <a:t>2</a:t>
            </a:r>
            <a:r>
              <a:rPr lang="en-US" altLang="zh-CN" dirty="0">
                <a:latin typeface="Arial" panose="020B0604020202020204" pitchFamily="34" charset="0"/>
                <a:sym typeface="+mn-ea"/>
              </a:rPr>
              <a:t>...A</a:t>
            </a:r>
            <a:r>
              <a:rPr lang="en-US" altLang="zh-CN" baseline="-25000" dirty="0">
                <a:latin typeface="Arial" panose="020B0604020202020204" pitchFamily="34" charset="0"/>
                <a:sym typeface="+mn-ea"/>
              </a:rPr>
              <a:t>n</a:t>
            </a:r>
            <a:r>
              <a:rPr lang="zh-CN" altLang="en-US" dirty="0">
                <a:latin typeface="Arial" panose="020B0604020202020204" pitchFamily="34" charset="0"/>
                <a:sym typeface="+mn-ea"/>
              </a:rPr>
              <a:t>是样本空间</a:t>
            </a:r>
            <a:r>
              <a:rPr lang="zh-CN" altLang="en-US" dirty="0">
                <a:latin typeface="Arial" panose="020B0604020202020204" pitchFamily="34" charset="0"/>
              </a:rPr>
              <a:t>Ω的一个划分，如果对任意事件</a:t>
            </a:r>
            <a:r>
              <a:rPr lang="en-US" altLang="zh-CN" dirty="0">
                <a:latin typeface="Arial" panose="020B0604020202020204" pitchFamily="34" charset="0"/>
              </a:rPr>
              <a:t>B</a:t>
            </a:r>
            <a:r>
              <a:rPr lang="zh-CN" altLang="en-US" dirty="0">
                <a:latin typeface="Arial" panose="020B0604020202020204" pitchFamily="34" charset="0"/>
              </a:rPr>
              <a:t>而言，有</a:t>
            </a:r>
            <a:r>
              <a:rPr lang="en-US" altLang="zh-CN" dirty="0">
                <a:latin typeface="Arial" panose="020B0604020202020204" pitchFamily="34" charset="0"/>
              </a:rPr>
              <a:t>P(B)&gt;0</a:t>
            </a:r>
            <a:r>
              <a:rPr lang="zh-CN" altLang="en-US" dirty="0">
                <a:latin typeface="Arial" panose="020B0604020202020204" pitchFamily="34" charset="0"/>
              </a:rPr>
              <a:t>，那么：</a:t>
            </a:r>
            <a:endParaRPr lang="en-US" altLang="zh-CN" dirty="0">
              <a:latin typeface="Arial" panose="020B0604020202020204" pitchFamily="34" charset="0"/>
            </a:endParaRPr>
          </a:p>
        </p:txBody>
      </p:sp>
      <p:grpSp>
        <p:nvGrpSpPr>
          <p:cNvPr id="23" name="组合 22"/>
          <p:cNvGrpSpPr/>
          <p:nvPr/>
        </p:nvGrpSpPr>
        <p:grpSpPr>
          <a:xfrm>
            <a:off x="7876540" y="3687445"/>
            <a:ext cx="4176395" cy="2079625"/>
            <a:chOff x="3021" y="2394"/>
            <a:chExt cx="13588" cy="7073"/>
          </a:xfrm>
        </p:grpSpPr>
        <p:sp>
          <p:nvSpPr>
            <p:cNvPr id="7" name="圆角矩形 6"/>
            <p:cNvSpPr/>
            <p:nvPr/>
          </p:nvSpPr>
          <p:spPr>
            <a:xfrm>
              <a:off x="3054" y="2397"/>
              <a:ext cx="12741" cy="6390"/>
            </a:xfrm>
            <a:prstGeom prst="roundRect">
              <a:avLst/>
            </a:prstGeom>
            <a:solidFill>
              <a:schemeClr val="accent4">
                <a:lumMod val="20000"/>
                <a:lumOff val="80000"/>
              </a:schemeClr>
            </a:solid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8" name="椭圆 7"/>
            <p:cNvSpPr/>
            <p:nvPr/>
          </p:nvSpPr>
          <p:spPr>
            <a:xfrm>
              <a:off x="5236" y="3772"/>
              <a:ext cx="8378" cy="3641"/>
            </a:xfrm>
            <a:prstGeom prst="ellipse">
              <a:avLst/>
            </a:prstGeom>
            <a:solidFill>
              <a:schemeClr val="accent6">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600" b="1">
                  <a:solidFill>
                    <a:schemeClr val="tx1"/>
                  </a:solidFill>
                </a:rPr>
                <a:t>B</a:t>
              </a:r>
            </a:p>
          </p:txBody>
        </p:sp>
        <p:cxnSp>
          <p:nvCxnSpPr>
            <p:cNvPr id="9" name="曲线连接符 8"/>
            <p:cNvCxnSpPr/>
            <p:nvPr/>
          </p:nvCxnSpPr>
          <p:spPr>
            <a:xfrm>
              <a:off x="3734" y="2496"/>
              <a:ext cx="5524" cy="3132"/>
            </a:xfrm>
            <a:prstGeom prst="curvedConnector3">
              <a:avLst>
                <a:gd name="adj1" fmla="val 50018"/>
              </a:avLst>
            </a:prstGeom>
            <a:ln w="38100"/>
          </p:spPr>
          <p:style>
            <a:lnRef idx="1">
              <a:schemeClr val="accent1"/>
            </a:lnRef>
            <a:fillRef idx="0">
              <a:schemeClr val="accent1"/>
            </a:fillRef>
            <a:effectRef idx="0">
              <a:schemeClr val="accent1"/>
            </a:effectRef>
            <a:fontRef idx="minor">
              <a:schemeClr val="tx1"/>
            </a:fontRef>
          </p:style>
        </p:cxnSp>
        <p:cxnSp>
          <p:nvCxnSpPr>
            <p:cNvPr id="10" name="曲线连接符 9"/>
            <p:cNvCxnSpPr/>
            <p:nvPr/>
          </p:nvCxnSpPr>
          <p:spPr>
            <a:xfrm rot="5400000">
              <a:off x="8217" y="3435"/>
              <a:ext cx="3234" cy="1152"/>
            </a:xfrm>
            <a:prstGeom prst="curvedConnector3">
              <a:avLst>
                <a:gd name="adj1" fmla="val 50031"/>
              </a:avLst>
            </a:prstGeom>
            <a:ln w="38100"/>
          </p:spPr>
          <p:style>
            <a:lnRef idx="1">
              <a:schemeClr val="accent1"/>
            </a:lnRef>
            <a:fillRef idx="0">
              <a:schemeClr val="accent1"/>
            </a:fillRef>
            <a:effectRef idx="0">
              <a:schemeClr val="accent1"/>
            </a:effectRef>
            <a:fontRef idx="minor">
              <a:schemeClr val="tx1"/>
            </a:fontRef>
          </p:style>
        </p:cxnSp>
        <p:cxnSp>
          <p:nvCxnSpPr>
            <p:cNvPr id="12" name="曲线连接符 11"/>
            <p:cNvCxnSpPr/>
            <p:nvPr/>
          </p:nvCxnSpPr>
          <p:spPr>
            <a:xfrm flipV="1">
              <a:off x="9186" y="2452"/>
              <a:ext cx="5742" cy="3203"/>
            </a:xfrm>
            <a:prstGeom prst="curvedConnector3">
              <a:avLst>
                <a:gd name="adj1" fmla="val 92615"/>
              </a:avLst>
            </a:prstGeom>
            <a:ln w="38100"/>
          </p:spPr>
          <p:style>
            <a:lnRef idx="1">
              <a:schemeClr val="accent1"/>
            </a:lnRef>
            <a:fillRef idx="0">
              <a:schemeClr val="accent1"/>
            </a:fillRef>
            <a:effectRef idx="0">
              <a:schemeClr val="accent1"/>
            </a:effectRef>
            <a:fontRef idx="minor">
              <a:schemeClr val="tx1"/>
            </a:fontRef>
          </p:style>
        </p:cxnSp>
        <p:cxnSp>
          <p:nvCxnSpPr>
            <p:cNvPr id="13" name="曲线连接符 12"/>
            <p:cNvCxnSpPr/>
            <p:nvPr/>
          </p:nvCxnSpPr>
          <p:spPr>
            <a:xfrm rot="10800000" flipV="1">
              <a:off x="3021" y="5679"/>
              <a:ext cx="6216" cy="1081"/>
            </a:xfrm>
            <a:prstGeom prst="curvedConnector3">
              <a:avLst>
                <a:gd name="adj1" fmla="val 49984"/>
              </a:avLst>
            </a:prstGeom>
            <a:ln w="38100"/>
          </p:spPr>
          <p:style>
            <a:lnRef idx="1">
              <a:schemeClr val="accent1"/>
            </a:lnRef>
            <a:fillRef idx="0">
              <a:schemeClr val="accent1"/>
            </a:fillRef>
            <a:effectRef idx="0">
              <a:schemeClr val="accent1"/>
            </a:effectRef>
            <a:fontRef idx="minor">
              <a:schemeClr val="tx1"/>
            </a:fontRef>
          </p:style>
        </p:cxnSp>
        <p:cxnSp>
          <p:nvCxnSpPr>
            <p:cNvPr id="14" name="曲线连接符 13"/>
            <p:cNvCxnSpPr/>
            <p:nvPr/>
          </p:nvCxnSpPr>
          <p:spPr>
            <a:xfrm rot="5400000">
              <a:off x="6307" y="5935"/>
              <a:ext cx="3210" cy="2751"/>
            </a:xfrm>
            <a:prstGeom prst="curvedConnector3">
              <a:avLst>
                <a:gd name="adj1" fmla="val 50016"/>
              </a:avLst>
            </a:prstGeom>
            <a:ln w="38100"/>
          </p:spPr>
          <p:style>
            <a:lnRef idx="1">
              <a:schemeClr val="accent1"/>
            </a:lnRef>
            <a:fillRef idx="0">
              <a:schemeClr val="accent1"/>
            </a:fillRef>
            <a:effectRef idx="0">
              <a:schemeClr val="accent1"/>
            </a:effectRef>
            <a:fontRef idx="minor">
              <a:schemeClr val="tx1"/>
            </a:fontRef>
          </p:style>
        </p:cxnSp>
        <p:cxnSp>
          <p:nvCxnSpPr>
            <p:cNvPr id="15" name="曲线连接符 14"/>
            <p:cNvCxnSpPr/>
            <p:nvPr/>
          </p:nvCxnSpPr>
          <p:spPr>
            <a:xfrm>
              <a:off x="9237" y="5680"/>
              <a:ext cx="6258" cy="2782"/>
            </a:xfrm>
            <a:prstGeom prst="curvedConnector3">
              <a:avLst>
                <a:gd name="adj1" fmla="val 50016"/>
              </a:avLst>
            </a:prstGeom>
            <a:ln w="38100"/>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441" y="2496"/>
              <a:ext cx="2562" cy="1881"/>
            </a:xfrm>
            <a:prstGeom prst="rect">
              <a:avLst/>
            </a:prstGeom>
            <a:noFill/>
          </p:spPr>
          <p:txBody>
            <a:bodyPr wrap="square" rtlCol="0" anchor="t">
              <a:spAutoFit/>
            </a:bodyPr>
            <a:lstStyle/>
            <a:p>
              <a:r>
                <a:rPr lang="zh-CN" altLang="en-US" sz="3000" b="1"/>
                <a:t>A1</a:t>
              </a:r>
            </a:p>
          </p:txBody>
        </p:sp>
        <p:sp>
          <p:nvSpPr>
            <p:cNvPr id="17" name="文本框 16"/>
            <p:cNvSpPr txBox="1"/>
            <p:nvPr/>
          </p:nvSpPr>
          <p:spPr>
            <a:xfrm>
              <a:off x="11724" y="3204"/>
              <a:ext cx="3472" cy="1881"/>
            </a:xfrm>
            <a:prstGeom prst="rect">
              <a:avLst/>
            </a:prstGeom>
            <a:noFill/>
          </p:spPr>
          <p:txBody>
            <a:bodyPr wrap="square" rtlCol="0" anchor="t">
              <a:spAutoFit/>
            </a:bodyPr>
            <a:lstStyle/>
            <a:p>
              <a:r>
                <a:rPr lang="zh-CN" altLang="en-US" sz="3000" b="1"/>
                <a:t>A</a:t>
              </a:r>
              <a:r>
                <a:rPr lang="en-US" altLang="zh-CN" sz="3000" b="1"/>
                <a:t>2</a:t>
              </a:r>
            </a:p>
          </p:txBody>
        </p:sp>
        <p:sp>
          <p:nvSpPr>
            <p:cNvPr id="18" name="文本框 17"/>
            <p:cNvSpPr txBox="1"/>
            <p:nvPr/>
          </p:nvSpPr>
          <p:spPr>
            <a:xfrm>
              <a:off x="13642" y="5705"/>
              <a:ext cx="2967" cy="1881"/>
            </a:xfrm>
            <a:prstGeom prst="rect">
              <a:avLst/>
            </a:prstGeom>
            <a:noFill/>
          </p:spPr>
          <p:txBody>
            <a:bodyPr wrap="square" rtlCol="0" anchor="t">
              <a:spAutoFit/>
            </a:bodyPr>
            <a:lstStyle/>
            <a:p>
              <a:r>
                <a:rPr lang="zh-CN" altLang="en-US" sz="3000" b="1"/>
                <a:t>A</a:t>
              </a:r>
              <a:r>
                <a:rPr lang="en-US" altLang="zh-CN" sz="3000" b="1"/>
                <a:t>3</a:t>
              </a:r>
            </a:p>
          </p:txBody>
        </p:sp>
        <p:sp>
          <p:nvSpPr>
            <p:cNvPr id="19" name="文本框 18"/>
            <p:cNvSpPr txBox="1"/>
            <p:nvPr/>
          </p:nvSpPr>
          <p:spPr>
            <a:xfrm>
              <a:off x="10003" y="7586"/>
              <a:ext cx="5194" cy="1881"/>
            </a:xfrm>
            <a:prstGeom prst="rect">
              <a:avLst/>
            </a:prstGeom>
            <a:noFill/>
          </p:spPr>
          <p:txBody>
            <a:bodyPr wrap="square" rtlCol="0" anchor="t">
              <a:spAutoFit/>
            </a:bodyPr>
            <a:lstStyle/>
            <a:p>
              <a:r>
                <a:rPr lang="zh-CN" altLang="en-US" sz="3000" b="1"/>
                <a:t>A</a:t>
              </a:r>
              <a:r>
                <a:rPr lang="en-US" altLang="zh-CN" sz="3000" b="1"/>
                <a:t>4</a:t>
              </a:r>
            </a:p>
          </p:txBody>
        </p:sp>
        <p:sp>
          <p:nvSpPr>
            <p:cNvPr id="20" name="文本框 19"/>
            <p:cNvSpPr txBox="1"/>
            <p:nvPr/>
          </p:nvSpPr>
          <p:spPr>
            <a:xfrm>
              <a:off x="3952" y="7085"/>
              <a:ext cx="5287" cy="1881"/>
            </a:xfrm>
            <a:prstGeom prst="rect">
              <a:avLst/>
            </a:prstGeom>
            <a:noFill/>
          </p:spPr>
          <p:txBody>
            <a:bodyPr wrap="square" rtlCol="0" anchor="t">
              <a:spAutoFit/>
            </a:bodyPr>
            <a:lstStyle/>
            <a:p>
              <a:r>
                <a:rPr lang="zh-CN" altLang="en-US" sz="3000" b="1"/>
                <a:t>A</a:t>
              </a:r>
              <a:r>
                <a:rPr lang="en-US" altLang="zh-CN" sz="3000" b="1"/>
                <a:t>5</a:t>
              </a:r>
            </a:p>
          </p:txBody>
        </p:sp>
        <p:sp>
          <p:nvSpPr>
            <p:cNvPr id="21" name="文本框 20"/>
            <p:cNvSpPr txBox="1"/>
            <p:nvPr/>
          </p:nvSpPr>
          <p:spPr>
            <a:xfrm>
              <a:off x="3734" y="4074"/>
              <a:ext cx="5454" cy="1881"/>
            </a:xfrm>
            <a:prstGeom prst="rect">
              <a:avLst/>
            </a:prstGeom>
            <a:noFill/>
          </p:spPr>
          <p:txBody>
            <a:bodyPr wrap="square" rtlCol="0" anchor="t">
              <a:spAutoFit/>
            </a:bodyPr>
            <a:lstStyle/>
            <a:p>
              <a:r>
                <a:rPr lang="zh-CN" altLang="en-US" sz="3000" b="1"/>
                <a:t>A</a:t>
              </a:r>
              <a:r>
                <a:rPr lang="en-US" altLang="zh-CN" sz="3000" b="1"/>
                <a:t>6</a:t>
              </a:r>
            </a:p>
          </p:txBody>
        </p:sp>
      </p:grpSp>
      <p:graphicFrame>
        <p:nvGraphicFramePr>
          <p:cNvPr id="11" name="对象 10">
            <a:hlinkClick r:id="" action="ppaction://ole?verb=0"/>
          </p:cNvPr>
          <p:cNvGraphicFramePr/>
          <p:nvPr/>
        </p:nvGraphicFramePr>
        <p:xfrm>
          <a:off x="594678" y="3867150"/>
          <a:ext cx="6833235" cy="1708785"/>
        </p:xfrm>
        <a:graphic>
          <a:graphicData uri="http://schemas.openxmlformats.org/presentationml/2006/ole">
            <mc:AlternateContent xmlns:mc="http://schemas.openxmlformats.org/markup-compatibility/2006">
              <mc:Choice xmlns:v="urn:schemas-microsoft-com:vml" Requires="v">
                <p:oleObj spid="_x0000_s20619" r:id="rId7" imgW="62179200" imgH="15544800" progId="Equation.3">
                  <p:embed/>
                </p:oleObj>
              </mc:Choice>
              <mc:Fallback>
                <p:oleObj r:id="rId7" imgW="62179200" imgH="15544800" progId="Equation.3">
                  <p:embed/>
                  <p:pic>
                    <p:nvPicPr>
                      <p:cNvPr id="0" name="图片 4096" descr="image60"/>
                      <p:cNvPicPr/>
                      <p:nvPr/>
                    </p:nvPicPr>
                    <p:blipFill>
                      <a:blip r:embed="rId8"/>
                      <a:stretch>
                        <a:fillRect/>
                      </a:stretch>
                    </p:blipFill>
                    <p:spPr>
                      <a:xfrm>
                        <a:off x="594678" y="3867150"/>
                        <a:ext cx="6833235" cy="1708785"/>
                      </a:xfrm>
                      <a:prstGeom prst="rect">
                        <a:avLst/>
                      </a:prstGeom>
                      <a:noFill/>
                      <a:ln w="9525">
                        <a:noFill/>
                      </a:ln>
                    </p:spPr>
                  </p:pic>
                </p:oleObj>
              </mc:Fallback>
            </mc:AlternateContent>
          </a:graphicData>
        </a:graphic>
      </p:graphicFrame>
      <p:graphicFrame>
        <p:nvGraphicFramePr>
          <p:cNvPr id="4" name="对象 3">
            <a:hlinkClick r:id="" action="ppaction://ole?verb=0"/>
          </p:cNvPr>
          <p:cNvGraphicFramePr/>
          <p:nvPr/>
        </p:nvGraphicFramePr>
        <p:xfrm>
          <a:off x="3502918" y="1166545"/>
          <a:ext cx="3428365" cy="967105"/>
        </p:xfrm>
        <a:graphic>
          <a:graphicData uri="http://schemas.openxmlformats.org/presentationml/2006/ole">
            <mc:AlternateContent xmlns:mc="http://schemas.openxmlformats.org/markup-compatibility/2006">
              <mc:Choice xmlns:v="urn:schemas-microsoft-com:vml" Requires="v">
                <p:oleObj spid="_x0000_s20620" r:id="rId9" imgW="35661600" imgH="10058400" progId="Equation.3">
                  <p:embed/>
                </p:oleObj>
              </mc:Choice>
              <mc:Fallback>
                <p:oleObj r:id="rId9" imgW="35661600" imgH="10058400" progId="Equation.3">
                  <p:embed/>
                  <p:pic>
                    <p:nvPicPr>
                      <p:cNvPr id="0" name="图片 6144" descr="image61"/>
                      <p:cNvPicPr/>
                      <p:nvPr/>
                    </p:nvPicPr>
                    <p:blipFill>
                      <a:blip r:embed="rId10"/>
                      <a:stretch>
                        <a:fillRect/>
                      </a:stretch>
                    </p:blipFill>
                    <p:spPr>
                      <a:xfrm>
                        <a:off x="3502918" y="1166545"/>
                        <a:ext cx="3428365" cy="967105"/>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520633" y="457306"/>
            <a:ext cx="6726701" cy="584336"/>
            <a:chOff x="273" y="419"/>
            <a:chExt cx="3417" cy="368"/>
          </a:xfrm>
        </p:grpSpPr>
        <p:sp>
          <p:nvSpPr>
            <p:cNvPr id="320515" name="Rectangle 3"/>
            <p:cNvSpPr>
              <a:spLocks noChangeArrowheads="1"/>
            </p:cNvSpPr>
            <p:nvPr/>
          </p:nvSpPr>
          <p:spPr bwMode="auto">
            <a:xfrm>
              <a:off x="273" y="419"/>
              <a:ext cx="3417" cy="368"/>
            </a:xfrm>
            <a:prstGeom prst="rect">
              <a:avLst/>
            </a:prstGeom>
            <a:noFill/>
            <a:ln w="9525">
              <a:noFill/>
              <a:miter lim="800000"/>
            </a:ln>
            <a:effectLst/>
          </p:spPr>
          <p:txBody>
            <a:bodyPr wrap="square">
              <a:spAutoFit/>
            </a:bodyPr>
            <a:lstStyle/>
            <a:p>
              <a:pPr algn="ctr">
                <a:spcBef>
                  <a:spcPct val="20000"/>
                </a:spcBef>
              </a:pPr>
              <a:r>
                <a:rPr kumimoji="1" lang="zh-CN" altLang="en-US" sz="3200" b="1" dirty="0" smtClean="0">
                  <a:solidFill>
                    <a:srgbClr val="0000FF"/>
                  </a:solidFill>
                  <a:latin typeface="黑体" panose="02010609060101010101" pitchFamily="49" charset="-122"/>
                  <a:ea typeface="黑体" panose="02010609060101010101" pitchFamily="49" charset="-122"/>
                </a:rPr>
                <a:t>（</a:t>
              </a:r>
              <a:r>
                <a:rPr kumimoji="1" lang="en-US" altLang="zh-CN" sz="3200" b="1" dirty="0" smtClean="0">
                  <a:solidFill>
                    <a:srgbClr val="0000FF"/>
                  </a:solidFill>
                  <a:latin typeface="黑体" panose="02010609060101010101" pitchFamily="49" charset="-122"/>
                  <a:ea typeface="黑体" panose="02010609060101010101" pitchFamily="49" charset="-122"/>
                </a:rPr>
                <a:t>3</a:t>
              </a:r>
              <a:r>
                <a:rPr kumimoji="1" lang="zh-CN" altLang="en-US" sz="3200" b="1" dirty="0" smtClean="0">
                  <a:solidFill>
                    <a:srgbClr val="0000FF"/>
                  </a:solidFill>
                  <a:latin typeface="黑体" panose="02010609060101010101" pitchFamily="49" charset="-122"/>
                  <a:ea typeface="黑体" panose="02010609060101010101" pitchFamily="49" charset="-122"/>
                </a:rPr>
                <a:t>）单个总体         </a:t>
              </a:r>
              <a:r>
                <a:rPr kumimoji="1" lang="zh-CN" altLang="en-US" sz="3200" b="1" dirty="0">
                  <a:solidFill>
                    <a:srgbClr val="0000FF"/>
                  </a:solidFill>
                  <a:latin typeface="黑体" panose="02010609060101010101" pitchFamily="49" charset="-122"/>
                  <a:ea typeface="黑体" panose="02010609060101010101" pitchFamily="49" charset="-122"/>
                </a:rPr>
                <a:t>的情况</a:t>
              </a:r>
            </a:p>
          </p:txBody>
        </p:sp>
        <p:graphicFrame>
          <p:nvGraphicFramePr>
            <p:cNvPr id="320516" name="Object 4"/>
            <p:cNvGraphicFramePr>
              <a:graphicFrameLocks noChangeAspect="1"/>
            </p:cNvGraphicFramePr>
            <p:nvPr/>
          </p:nvGraphicFramePr>
          <p:xfrm>
            <a:off x="1936" y="482"/>
            <a:ext cx="840" cy="296"/>
          </p:xfrm>
          <a:graphic>
            <a:graphicData uri="http://schemas.openxmlformats.org/presentationml/2006/ole">
              <mc:AlternateContent xmlns:mc="http://schemas.openxmlformats.org/markup-compatibility/2006">
                <mc:Choice xmlns:v="urn:schemas-microsoft-com:vml" Requires="v">
                  <p:oleObj spid="_x0000_s200567" name="Equation" r:id="rId3" imgW="32004000" imgH="11277600" progId="Equation.DSMT4">
                    <p:embed/>
                  </p:oleObj>
                </mc:Choice>
                <mc:Fallback>
                  <p:oleObj name="Equation" r:id="rId3" imgW="32004000" imgH="11277600" progId="Equation.DSMT4">
                    <p:embed/>
                    <p:pic>
                      <p:nvPicPr>
                        <p:cNvPr id="0" name="图片 199680"/>
                        <p:cNvPicPr>
                          <a:picLocks noChangeAspect="1"/>
                        </p:cNvPicPr>
                        <p:nvPr/>
                      </p:nvPicPr>
                      <p:blipFill>
                        <a:blip r:embed="rId4"/>
                        <a:stretch>
                          <a:fillRect/>
                        </a:stretch>
                      </p:blipFill>
                      <p:spPr>
                        <a:xfrm>
                          <a:off x="1936" y="482"/>
                          <a:ext cx="840" cy="296"/>
                        </a:xfrm>
                        <a:prstGeom prst="rect">
                          <a:avLst/>
                        </a:prstGeom>
                        <a:noFill/>
                        <a:ln w="9525">
                          <a:noFill/>
                        </a:ln>
                      </p:spPr>
                    </p:pic>
                  </p:oleObj>
                </mc:Fallback>
              </mc:AlternateContent>
            </a:graphicData>
          </a:graphic>
        </p:graphicFrame>
      </p:grpSp>
      <p:grpSp>
        <p:nvGrpSpPr>
          <p:cNvPr id="3" name="Group 5"/>
          <p:cNvGrpSpPr/>
          <p:nvPr/>
        </p:nvGrpSpPr>
        <p:grpSpPr bwMode="auto">
          <a:xfrm>
            <a:off x="926980" y="1143265"/>
            <a:ext cx="10256031" cy="1187725"/>
            <a:chOff x="438" y="709"/>
            <a:chExt cx="4846" cy="748"/>
          </a:xfrm>
        </p:grpSpPr>
        <p:graphicFrame>
          <p:nvGraphicFramePr>
            <p:cNvPr id="320518" name="Object 6"/>
            <p:cNvGraphicFramePr>
              <a:graphicFrameLocks noChangeAspect="1"/>
            </p:cNvGraphicFramePr>
            <p:nvPr/>
          </p:nvGraphicFramePr>
          <p:xfrm>
            <a:off x="1020" y="719"/>
            <a:ext cx="1320" cy="296"/>
          </p:xfrm>
          <a:graphic>
            <a:graphicData uri="http://schemas.openxmlformats.org/presentationml/2006/ole">
              <mc:AlternateContent xmlns:mc="http://schemas.openxmlformats.org/markup-compatibility/2006">
                <mc:Choice xmlns:v="urn:schemas-microsoft-com:vml" Requires="v">
                  <p:oleObj spid="_x0000_s200568" name="Equation" r:id="rId5" imgW="50292000" imgH="11277600" progId="Equation.DSMT4">
                    <p:embed/>
                  </p:oleObj>
                </mc:Choice>
                <mc:Fallback>
                  <p:oleObj name="Equation" r:id="rId5" imgW="50292000" imgH="11277600" progId="Equation.DSMT4">
                    <p:embed/>
                    <p:pic>
                      <p:nvPicPr>
                        <p:cNvPr id="0" name="图片 199681"/>
                        <p:cNvPicPr>
                          <a:picLocks noChangeAspect="1"/>
                        </p:cNvPicPr>
                        <p:nvPr/>
                      </p:nvPicPr>
                      <p:blipFill>
                        <a:blip r:embed="rId6"/>
                        <a:stretch>
                          <a:fillRect/>
                        </a:stretch>
                      </p:blipFill>
                      <p:spPr>
                        <a:xfrm>
                          <a:off x="1020" y="719"/>
                          <a:ext cx="1320" cy="296"/>
                        </a:xfrm>
                        <a:prstGeom prst="rect">
                          <a:avLst/>
                        </a:prstGeom>
                        <a:noFill/>
                        <a:ln w="9525">
                          <a:noFill/>
                        </a:ln>
                      </p:spPr>
                    </p:pic>
                  </p:oleObj>
                </mc:Fallback>
              </mc:AlternateContent>
            </a:graphicData>
          </a:graphic>
        </p:graphicFrame>
        <p:sp>
          <p:nvSpPr>
            <p:cNvPr id="320519" name="Text Box 7"/>
            <p:cNvSpPr txBox="1">
              <a:spLocks noChangeArrowheads="1"/>
            </p:cNvSpPr>
            <p:nvPr/>
          </p:nvSpPr>
          <p:spPr bwMode="auto">
            <a:xfrm>
              <a:off x="2291" y="709"/>
              <a:ext cx="2993" cy="330"/>
            </a:xfrm>
            <a:prstGeom prst="rect">
              <a:avLst/>
            </a:prstGeom>
            <a:noFill/>
            <a:ln w="9525">
              <a:noFill/>
              <a:miter lim="800000"/>
            </a:ln>
            <a:effectLst/>
          </p:spPr>
          <p:txBody>
            <a:bodyPr>
              <a:spAutoFit/>
            </a:bodyPr>
            <a:lstStyle/>
            <a:p>
              <a:pPr>
                <a:spcBef>
                  <a:spcPct val="50000"/>
                </a:spcBef>
              </a:pPr>
              <a:r>
                <a:rPr kumimoji="1" lang="zh-CN" altLang="en-US" sz="2800" b="1" dirty="0"/>
                <a:t>并</a:t>
              </a:r>
              <a:r>
                <a:rPr kumimoji="1" lang="zh-CN" altLang="en-US" sz="2800" b="1" dirty="0" smtClean="0"/>
                <a:t>设                        </a:t>
              </a:r>
              <a:r>
                <a:rPr kumimoji="1" lang="zh-CN" altLang="en-US" sz="2800" b="1" dirty="0"/>
                <a:t>为来自总体的      </a:t>
              </a:r>
            </a:p>
          </p:txBody>
        </p:sp>
        <p:graphicFrame>
          <p:nvGraphicFramePr>
            <p:cNvPr id="320520" name="Object 8"/>
            <p:cNvGraphicFramePr>
              <a:graphicFrameLocks noChangeAspect="1"/>
            </p:cNvGraphicFramePr>
            <p:nvPr/>
          </p:nvGraphicFramePr>
          <p:xfrm>
            <a:off x="2676" y="764"/>
            <a:ext cx="912" cy="272"/>
          </p:xfrm>
          <a:graphic>
            <a:graphicData uri="http://schemas.openxmlformats.org/presentationml/2006/ole">
              <mc:AlternateContent xmlns:mc="http://schemas.openxmlformats.org/markup-compatibility/2006">
                <mc:Choice xmlns:v="urn:schemas-microsoft-com:vml" Requires="v">
                  <p:oleObj spid="_x0000_s200569" name="Equation" r:id="rId7" imgW="34747200" imgH="10363200" progId="Equation.DSMT4">
                    <p:embed/>
                  </p:oleObj>
                </mc:Choice>
                <mc:Fallback>
                  <p:oleObj name="Equation" r:id="rId7" imgW="34747200" imgH="10363200" progId="Equation.DSMT4">
                    <p:embed/>
                    <p:pic>
                      <p:nvPicPr>
                        <p:cNvPr id="0" name="图片 199682"/>
                        <p:cNvPicPr>
                          <a:picLocks noChangeAspect="1"/>
                        </p:cNvPicPr>
                        <p:nvPr/>
                      </p:nvPicPr>
                      <p:blipFill>
                        <a:blip r:embed="rId8"/>
                        <a:stretch>
                          <a:fillRect/>
                        </a:stretch>
                      </p:blipFill>
                      <p:spPr>
                        <a:xfrm>
                          <a:off x="2676" y="764"/>
                          <a:ext cx="912" cy="272"/>
                        </a:xfrm>
                        <a:prstGeom prst="rect">
                          <a:avLst/>
                        </a:prstGeom>
                        <a:noFill/>
                        <a:ln w="9525">
                          <a:noFill/>
                        </a:ln>
                      </p:spPr>
                    </p:pic>
                  </p:oleObj>
                </mc:Fallback>
              </mc:AlternateContent>
            </a:graphicData>
          </a:graphic>
        </p:graphicFrame>
        <p:sp>
          <p:nvSpPr>
            <p:cNvPr id="320521" name="Rectangle 9"/>
            <p:cNvSpPr>
              <a:spLocks noChangeArrowheads="1"/>
            </p:cNvSpPr>
            <p:nvPr/>
          </p:nvSpPr>
          <p:spPr bwMode="auto">
            <a:xfrm>
              <a:off x="438" y="1127"/>
              <a:ext cx="718" cy="330"/>
            </a:xfrm>
            <a:prstGeom prst="rect">
              <a:avLst/>
            </a:prstGeom>
            <a:noFill/>
            <a:ln w="9525">
              <a:noFill/>
              <a:miter lim="800000"/>
            </a:ln>
            <a:effectLst/>
          </p:spPr>
          <p:txBody>
            <a:bodyPr>
              <a:spAutoFit/>
            </a:bodyPr>
            <a:lstStyle/>
            <a:p>
              <a:pPr algn="ctr"/>
              <a:r>
                <a:rPr kumimoji="1" lang="zh-CN" altLang="en-US" sz="2800" b="1" dirty="0"/>
                <a:t>样本 </a:t>
              </a:r>
              <a:r>
                <a:rPr kumimoji="1" lang="en-US" altLang="zh-CN" sz="2800" b="1" dirty="0"/>
                <a:t>,</a:t>
              </a:r>
            </a:p>
          </p:txBody>
        </p:sp>
        <p:graphicFrame>
          <p:nvGraphicFramePr>
            <p:cNvPr id="320522" name="Object 10"/>
            <p:cNvGraphicFramePr>
              <a:graphicFrameLocks noChangeAspect="1"/>
            </p:cNvGraphicFramePr>
            <p:nvPr/>
          </p:nvGraphicFramePr>
          <p:xfrm>
            <a:off x="1059" y="1164"/>
            <a:ext cx="528" cy="280"/>
          </p:xfrm>
          <a:graphic>
            <a:graphicData uri="http://schemas.openxmlformats.org/presentationml/2006/ole">
              <mc:AlternateContent xmlns:mc="http://schemas.openxmlformats.org/markup-compatibility/2006">
                <mc:Choice xmlns:v="urn:schemas-microsoft-com:vml" Requires="v">
                  <p:oleObj spid="_x0000_s200570" name="Equation" r:id="rId9" imgW="20116800" imgH="10668000" progId="Equation.DSMT4">
                    <p:embed/>
                  </p:oleObj>
                </mc:Choice>
                <mc:Fallback>
                  <p:oleObj name="Equation" r:id="rId9" imgW="20116800" imgH="10668000" progId="Equation.DSMT4">
                    <p:embed/>
                    <p:pic>
                      <p:nvPicPr>
                        <p:cNvPr id="0" name="图片 199683"/>
                        <p:cNvPicPr>
                          <a:picLocks noChangeAspect="1"/>
                        </p:cNvPicPr>
                        <p:nvPr/>
                      </p:nvPicPr>
                      <p:blipFill>
                        <a:blip r:embed="rId10"/>
                        <a:stretch>
                          <a:fillRect/>
                        </a:stretch>
                      </p:blipFill>
                      <p:spPr>
                        <a:xfrm>
                          <a:off x="1059" y="1164"/>
                          <a:ext cx="528" cy="280"/>
                        </a:xfrm>
                        <a:prstGeom prst="rect">
                          <a:avLst/>
                        </a:prstGeom>
                        <a:noFill/>
                        <a:ln w="9525">
                          <a:noFill/>
                        </a:ln>
                      </p:spPr>
                    </p:pic>
                  </p:oleObj>
                </mc:Fallback>
              </mc:AlternateContent>
            </a:graphicData>
          </a:graphic>
        </p:graphicFrame>
        <p:sp>
          <p:nvSpPr>
            <p:cNvPr id="320523" name="Rectangle 11"/>
            <p:cNvSpPr>
              <a:spLocks noChangeArrowheads="1"/>
            </p:cNvSpPr>
            <p:nvPr/>
          </p:nvSpPr>
          <p:spPr bwMode="auto">
            <a:xfrm>
              <a:off x="1587" y="1127"/>
              <a:ext cx="3266" cy="330"/>
            </a:xfrm>
            <a:prstGeom prst="rect">
              <a:avLst/>
            </a:prstGeom>
            <a:noFill/>
            <a:ln w="9525">
              <a:noFill/>
              <a:miter lim="800000"/>
            </a:ln>
            <a:effectLst/>
          </p:spPr>
          <p:txBody>
            <a:bodyPr>
              <a:spAutoFit/>
            </a:bodyPr>
            <a:lstStyle/>
            <a:p>
              <a:r>
                <a:rPr kumimoji="1" lang="zh-CN" altLang="en-US" sz="2800" b="1" dirty="0"/>
                <a:t>分别为样本均值和样本方差 </a:t>
              </a:r>
              <a:r>
                <a:rPr kumimoji="1" lang="en-US" altLang="zh-CN" sz="2800" b="1" dirty="0"/>
                <a:t>.</a:t>
              </a:r>
            </a:p>
          </p:txBody>
        </p:sp>
      </p:grpSp>
      <p:grpSp>
        <p:nvGrpSpPr>
          <p:cNvPr id="4" name="Group 29"/>
          <p:cNvGrpSpPr/>
          <p:nvPr/>
        </p:nvGrpSpPr>
        <p:grpSpPr bwMode="auto">
          <a:xfrm>
            <a:off x="886769" y="2438964"/>
            <a:ext cx="8964223" cy="3877573"/>
            <a:chOff x="419" y="1536"/>
            <a:chExt cx="3573" cy="2442"/>
          </a:xfrm>
        </p:grpSpPr>
        <p:sp>
          <p:nvSpPr>
            <p:cNvPr id="320525" name="Text Box 13"/>
            <p:cNvSpPr txBox="1">
              <a:spLocks noChangeArrowheads="1"/>
            </p:cNvSpPr>
            <p:nvPr/>
          </p:nvSpPr>
          <p:spPr bwMode="auto">
            <a:xfrm>
              <a:off x="1293" y="1536"/>
              <a:ext cx="2041" cy="330"/>
            </a:xfrm>
            <a:prstGeom prst="rect">
              <a:avLst/>
            </a:prstGeom>
            <a:noFill/>
            <a:ln w="9525">
              <a:noFill/>
              <a:miter lim="800000"/>
            </a:ln>
            <a:effectLst/>
          </p:spPr>
          <p:txBody>
            <a:bodyPr>
              <a:spAutoFit/>
            </a:bodyPr>
            <a:lstStyle/>
            <a:p>
              <a:pPr>
                <a:spcBef>
                  <a:spcPct val="50000"/>
                </a:spcBef>
              </a:pPr>
              <a:r>
                <a:rPr kumimoji="1" lang="zh-CN" altLang="en-US" sz="2800" b="1" dirty="0" smtClean="0">
                  <a:solidFill>
                    <a:srgbClr val="0000FF"/>
                  </a:solidFill>
                </a:rPr>
                <a:t>均值      </a:t>
              </a:r>
              <a:r>
                <a:rPr kumimoji="1" lang="zh-CN" altLang="en-US" sz="2800" b="1" dirty="0">
                  <a:solidFill>
                    <a:srgbClr val="0000FF"/>
                  </a:solidFill>
                </a:rPr>
                <a:t>的置信区间</a:t>
              </a:r>
            </a:p>
          </p:txBody>
        </p:sp>
        <p:graphicFrame>
          <p:nvGraphicFramePr>
            <p:cNvPr id="320526" name="Object 14"/>
            <p:cNvGraphicFramePr>
              <a:graphicFrameLocks noChangeAspect="1"/>
            </p:cNvGraphicFramePr>
            <p:nvPr/>
          </p:nvGraphicFramePr>
          <p:xfrm>
            <a:off x="1691" y="1651"/>
            <a:ext cx="168" cy="192"/>
          </p:xfrm>
          <a:graphic>
            <a:graphicData uri="http://schemas.openxmlformats.org/presentationml/2006/ole">
              <mc:AlternateContent xmlns:mc="http://schemas.openxmlformats.org/markup-compatibility/2006">
                <mc:Choice xmlns:v="urn:schemas-microsoft-com:vml" Requires="v">
                  <p:oleObj spid="_x0000_s200571" name="Equation" r:id="rId11" imgW="6400800" imgH="7315200" progId="Equation.DSMT4">
                    <p:embed/>
                  </p:oleObj>
                </mc:Choice>
                <mc:Fallback>
                  <p:oleObj name="Equation" r:id="rId11" imgW="6400800" imgH="7315200" progId="Equation.DSMT4">
                    <p:embed/>
                    <p:pic>
                      <p:nvPicPr>
                        <p:cNvPr id="0" name="图片 199684"/>
                        <p:cNvPicPr>
                          <a:picLocks noChangeAspect="1"/>
                        </p:cNvPicPr>
                        <p:nvPr/>
                      </p:nvPicPr>
                      <p:blipFill>
                        <a:blip r:embed="rId12"/>
                        <a:stretch>
                          <a:fillRect/>
                        </a:stretch>
                      </p:blipFill>
                      <p:spPr>
                        <a:xfrm>
                          <a:off x="1691" y="1651"/>
                          <a:ext cx="168" cy="192"/>
                        </a:xfrm>
                        <a:prstGeom prst="rect">
                          <a:avLst/>
                        </a:prstGeom>
                        <a:noFill/>
                        <a:ln w="9525">
                          <a:noFill/>
                        </a:ln>
                      </p:spPr>
                    </p:pic>
                  </p:oleObj>
                </mc:Fallback>
              </mc:AlternateContent>
            </a:graphicData>
          </a:graphic>
        </p:graphicFrame>
        <p:graphicFrame>
          <p:nvGraphicFramePr>
            <p:cNvPr id="320527" name="Object 15"/>
            <p:cNvGraphicFramePr>
              <a:graphicFrameLocks noChangeAspect="1"/>
            </p:cNvGraphicFramePr>
            <p:nvPr/>
          </p:nvGraphicFramePr>
          <p:xfrm>
            <a:off x="1055" y="1634"/>
            <a:ext cx="191" cy="152"/>
          </p:xfrm>
          <a:graphic>
            <a:graphicData uri="http://schemas.openxmlformats.org/presentationml/2006/ole">
              <mc:AlternateContent xmlns:mc="http://schemas.openxmlformats.org/markup-compatibility/2006">
                <mc:Choice xmlns:v="urn:schemas-microsoft-com:vml" Requires="v">
                  <p:oleObj spid="_x0000_s200572" name="Equation" r:id="rId13" imgW="7315200" imgH="5791200" progId="Equation.DSMT4">
                    <p:embed/>
                  </p:oleObj>
                </mc:Choice>
                <mc:Fallback>
                  <p:oleObj name="Equation" r:id="rId13" imgW="7315200" imgH="5791200" progId="Equation.DSMT4">
                    <p:embed/>
                    <p:pic>
                      <p:nvPicPr>
                        <p:cNvPr id="0" name="图片 199685"/>
                        <p:cNvPicPr>
                          <a:picLocks noChangeAspect="1"/>
                        </p:cNvPicPr>
                        <p:nvPr/>
                      </p:nvPicPr>
                      <p:blipFill>
                        <a:blip r:embed="rId14"/>
                        <a:stretch>
                          <a:fillRect/>
                        </a:stretch>
                      </p:blipFill>
                      <p:spPr>
                        <a:xfrm>
                          <a:off x="1055" y="1634"/>
                          <a:ext cx="191" cy="152"/>
                        </a:xfrm>
                        <a:prstGeom prst="rect">
                          <a:avLst/>
                        </a:prstGeom>
                        <a:noFill/>
                        <a:ln w="9525">
                          <a:noFill/>
                        </a:ln>
                      </p:spPr>
                    </p:pic>
                  </p:oleObj>
                </mc:Fallback>
              </mc:AlternateContent>
            </a:graphicData>
          </a:graphic>
        </p:graphicFrame>
        <p:grpSp>
          <p:nvGrpSpPr>
            <p:cNvPr id="5" name="Group 16"/>
            <p:cNvGrpSpPr/>
            <p:nvPr/>
          </p:nvGrpSpPr>
          <p:grpSpPr bwMode="auto">
            <a:xfrm>
              <a:off x="1066" y="1920"/>
              <a:ext cx="1406" cy="330"/>
              <a:chOff x="1066" y="1943"/>
              <a:chExt cx="1406" cy="330"/>
            </a:xfrm>
          </p:grpSpPr>
          <p:graphicFrame>
            <p:nvGraphicFramePr>
              <p:cNvPr id="320529" name="Object 17"/>
              <p:cNvGraphicFramePr>
                <a:graphicFrameLocks noChangeAspect="1"/>
              </p:cNvGraphicFramePr>
              <p:nvPr/>
            </p:nvGraphicFramePr>
            <p:xfrm>
              <a:off x="1066" y="1943"/>
              <a:ext cx="168" cy="240"/>
            </p:xfrm>
            <a:graphic>
              <a:graphicData uri="http://schemas.openxmlformats.org/presentationml/2006/ole">
                <mc:AlternateContent xmlns:mc="http://schemas.openxmlformats.org/markup-compatibility/2006">
                  <mc:Choice xmlns:v="urn:schemas-microsoft-com:vml" Requires="v">
                    <p:oleObj spid="_x0000_s200573" name="Equation" r:id="rId15" imgW="6400800" imgH="9144000" progId="Equation.DSMT4">
                      <p:embed/>
                    </p:oleObj>
                  </mc:Choice>
                  <mc:Fallback>
                    <p:oleObj name="Equation" r:id="rId15" imgW="6400800" imgH="9144000" progId="Equation.DSMT4">
                      <p:embed/>
                      <p:pic>
                        <p:nvPicPr>
                          <p:cNvPr id="0" name="图片 199686"/>
                          <p:cNvPicPr>
                            <a:picLocks noChangeAspect="1"/>
                          </p:cNvPicPr>
                          <p:nvPr/>
                        </p:nvPicPr>
                        <p:blipFill>
                          <a:blip r:embed="rId16"/>
                          <a:stretch>
                            <a:fillRect/>
                          </a:stretch>
                        </p:blipFill>
                        <p:spPr>
                          <a:xfrm>
                            <a:off x="1066" y="1943"/>
                            <a:ext cx="168" cy="240"/>
                          </a:xfrm>
                          <a:prstGeom prst="rect">
                            <a:avLst/>
                          </a:prstGeom>
                          <a:noFill/>
                          <a:ln w="9525">
                            <a:noFill/>
                          </a:ln>
                        </p:spPr>
                      </p:pic>
                    </p:oleObj>
                  </mc:Fallback>
                </mc:AlternateContent>
              </a:graphicData>
            </a:graphic>
          </p:graphicFrame>
          <p:graphicFrame>
            <p:nvGraphicFramePr>
              <p:cNvPr id="320530" name="Object 18"/>
              <p:cNvGraphicFramePr>
                <a:graphicFrameLocks noChangeAspect="1"/>
              </p:cNvGraphicFramePr>
              <p:nvPr/>
            </p:nvGraphicFramePr>
            <p:xfrm>
              <a:off x="1306" y="1961"/>
              <a:ext cx="232" cy="248"/>
            </p:xfrm>
            <a:graphic>
              <a:graphicData uri="http://schemas.openxmlformats.org/presentationml/2006/ole">
                <mc:AlternateContent xmlns:mc="http://schemas.openxmlformats.org/markup-compatibility/2006">
                  <mc:Choice xmlns:v="urn:schemas-microsoft-com:vml" Requires="v">
                    <p:oleObj spid="_x0000_s200574" name="Equation" r:id="rId17" imgW="8839200" imgH="9448800" progId="Equation.DSMT4">
                      <p:embed/>
                    </p:oleObj>
                  </mc:Choice>
                  <mc:Fallback>
                    <p:oleObj name="Equation" r:id="rId17" imgW="8839200" imgH="9448800" progId="Equation.DSMT4">
                      <p:embed/>
                      <p:pic>
                        <p:nvPicPr>
                          <p:cNvPr id="0" name="图片 199687"/>
                          <p:cNvPicPr>
                            <a:picLocks noChangeAspect="1"/>
                          </p:cNvPicPr>
                          <p:nvPr/>
                        </p:nvPicPr>
                        <p:blipFill>
                          <a:blip r:embed="rId18"/>
                          <a:stretch>
                            <a:fillRect/>
                          </a:stretch>
                        </p:blipFill>
                        <p:spPr>
                          <a:xfrm>
                            <a:off x="1306" y="1961"/>
                            <a:ext cx="232" cy="248"/>
                          </a:xfrm>
                          <a:prstGeom prst="rect">
                            <a:avLst/>
                          </a:prstGeom>
                          <a:noFill/>
                          <a:ln w="9525">
                            <a:noFill/>
                          </a:ln>
                        </p:spPr>
                      </p:pic>
                    </p:oleObj>
                  </mc:Fallback>
                </mc:AlternateContent>
              </a:graphicData>
            </a:graphic>
          </p:graphicFrame>
          <p:sp>
            <p:nvSpPr>
              <p:cNvPr id="320531" name="Rectangle 19"/>
              <p:cNvSpPr>
                <a:spLocks noChangeArrowheads="1"/>
              </p:cNvSpPr>
              <p:nvPr/>
            </p:nvSpPr>
            <p:spPr bwMode="auto">
              <a:xfrm>
                <a:off x="1520" y="1943"/>
                <a:ext cx="952" cy="330"/>
              </a:xfrm>
              <a:prstGeom prst="rect">
                <a:avLst/>
              </a:prstGeom>
              <a:noFill/>
              <a:ln w="9525">
                <a:noFill/>
                <a:miter lim="800000"/>
              </a:ln>
              <a:effectLst/>
            </p:spPr>
            <p:txBody>
              <a:bodyPr>
                <a:spAutoFit/>
              </a:bodyPr>
              <a:lstStyle/>
              <a:p>
                <a:r>
                  <a:rPr kumimoji="1" lang="zh-CN" altLang="en-US" sz="2800" b="1" dirty="0"/>
                  <a:t>为已知</a:t>
                </a:r>
              </a:p>
            </p:txBody>
          </p:sp>
        </p:grpSp>
        <p:graphicFrame>
          <p:nvGraphicFramePr>
            <p:cNvPr id="320532" name="Object 20"/>
            <p:cNvGraphicFramePr>
              <a:graphicFrameLocks noChangeAspect="1"/>
            </p:cNvGraphicFramePr>
            <p:nvPr/>
          </p:nvGraphicFramePr>
          <p:xfrm>
            <a:off x="1968" y="2352"/>
            <a:ext cx="1480" cy="608"/>
          </p:xfrm>
          <a:graphic>
            <a:graphicData uri="http://schemas.openxmlformats.org/presentationml/2006/ole">
              <mc:AlternateContent xmlns:mc="http://schemas.openxmlformats.org/markup-compatibility/2006">
                <mc:Choice xmlns:v="urn:schemas-microsoft-com:vml" Requires="v">
                  <p:oleObj spid="_x0000_s200575" name="Equation" r:id="rId19" imgW="56388000" imgH="23164800" progId="Equation.DSMT4">
                    <p:embed/>
                  </p:oleObj>
                </mc:Choice>
                <mc:Fallback>
                  <p:oleObj name="Equation" r:id="rId19" imgW="56388000" imgH="23164800" progId="Equation.DSMT4">
                    <p:embed/>
                    <p:pic>
                      <p:nvPicPr>
                        <p:cNvPr id="0" name="图片 199688"/>
                        <p:cNvPicPr>
                          <a:picLocks noChangeAspect="1"/>
                        </p:cNvPicPr>
                        <p:nvPr/>
                      </p:nvPicPr>
                      <p:blipFill>
                        <a:blip r:embed="rId20"/>
                        <a:stretch>
                          <a:fillRect/>
                        </a:stretch>
                      </p:blipFill>
                      <p:spPr>
                        <a:xfrm>
                          <a:off x="1968" y="2352"/>
                          <a:ext cx="1480" cy="608"/>
                        </a:xfrm>
                        <a:prstGeom prst="rect">
                          <a:avLst/>
                        </a:prstGeom>
                        <a:solidFill>
                          <a:srgbClr val="FFFF66"/>
                        </a:solidFill>
                        <a:ln w="9525">
                          <a:noFill/>
                        </a:ln>
                      </p:spPr>
                    </p:pic>
                  </p:oleObj>
                </mc:Fallback>
              </mc:AlternateContent>
            </a:graphicData>
          </a:graphic>
        </p:graphicFrame>
        <p:sp>
          <p:nvSpPr>
            <p:cNvPr id="320534" name="Rectangle 22"/>
            <p:cNvSpPr>
              <a:spLocks noChangeArrowheads="1"/>
            </p:cNvSpPr>
            <p:nvPr/>
          </p:nvSpPr>
          <p:spPr bwMode="auto">
            <a:xfrm>
              <a:off x="486" y="3067"/>
              <a:ext cx="3485" cy="330"/>
            </a:xfrm>
            <a:prstGeom prst="rect">
              <a:avLst/>
            </a:prstGeom>
            <a:noFill/>
            <a:ln w="9525">
              <a:noFill/>
              <a:miter lim="800000"/>
            </a:ln>
            <a:effectLst/>
          </p:spPr>
          <p:txBody>
            <a:bodyPr wrap="square" anchor="ctr">
              <a:spAutoFit/>
            </a:bodyPr>
            <a:lstStyle/>
            <a:p>
              <a:pPr algn="ctr"/>
              <a:r>
                <a:rPr kumimoji="1" lang="zh-CN" altLang="en-US" sz="2800" b="1" dirty="0"/>
                <a:t>可得到</a:t>
              </a:r>
              <a:r>
                <a:rPr kumimoji="1" lang="zh-CN" altLang="zh-CN" sz="2800" b="1" dirty="0"/>
                <a:t>    </a:t>
              </a:r>
              <a:r>
                <a:rPr kumimoji="1" lang="en-US" altLang="zh-CN" sz="2800" b="1" dirty="0" smtClean="0"/>
                <a:t> </a:t>
              </a:r>
              <a:r>
                <a:rPr kumimoji="1" lang="zh-CN" altLang="zh-CN" sz="2800" b="1" dirty="0" smtClean="0">
                  <a:solidFill>
                    <a:srgbClr val="0000FF"/>
                  </a:solidFill>
                </a:rPr>
                <a:t>的</a:t>
              </a:r>
              <a:r>
                <a:rPr kumimoji="1" lang="zh-CN" altLang="en-US" sz="2800" b="1" dirty="0">
                  <a:solidFill>
                    <a:srgbClr val="0000FF"/>
                  </a:solidFill>
                </a:rPr>
                <a:t>置信水平为      </a:t>
              </a:r>
              <a:r>
                <a:rPr kumimoji="1" lang="zh-CN" altLang="en-US" sz="2800" b="1" dirty="0" smtClean="0">
                  <a:solidFill>
                    <a:srgbClr val="0000FF"/>
                  </a:solidFill>
                </a:rPr>
                <a:t>       </a:t>
              </a:r>
              <a:r>
                <a:rPr kumimoji="1" lang="zh-CN" altLang="en-US" sz="2800" b="1" dirty="0">
                  <a:solidFill>
                    <a:srgbClr val="0000FF"/>
                  </a:solidFill>
                </a:rPr>
                <a:t>的置信区间</a:t>
              </a:r>
              <a:r>
                <a:rPr kumimoji="1" lang="zh-CN" altLang="en-US" sz="2800" b="1" dirty="0"/>
                <a:t>为</a:t>
              </a:r>
            </a:p>
          </p:txBody>
        </p:sp>
        <p:graphicFrame>
          <p:nvGraphicFramePr>
            <p:cNvPr id="320535" name="Object 23"/>
            <p:cNvGraphicFramePr>
              <a:graphicFrameLocks noChangeAspect="1"/>
            </p:cNvGraphicFramePr>
            <p:nvPr/>
          </p:nvGraphicFramePr>
          <p:xfrm>
            <a:off x="1248" y="3130"/>
            <a:ext cx="271" cy="290"/>
          </p:xfrm>
          <a:graphic>
            <a:graphicData uri="http://schemas.openxmlformats.org/presentationml/2006/ole">
              <mc:AlternateContent xmlns:mc="http://schemas.openxmlformats.org/markup-compatibility/2006">
                <mc:Choice xmlns:v="urn:schemas-microsoft-com:vml" Requires="v">
                  <p:oleObj spid="_x0000_s200576" name="公式" r:id="rId21" imgW="3657600" imgH="3962400" progId="Equation.3">
                    <p:embed/>
                  </p:oleObj>
                </mc:Choice>
                <mc:Fallback>
                  <p:oleObj name="公式" r:id="rId21" imgW="3657600" imgH="3962400" progId="Equation.3">
                    <p:embed/>
                    <p:pic>
                      <p:nvPicPr>
                        <p:cNvPr id="0" name="图片 199689"/>
                        <p:cNvPicPr>
                          <a:picLocks noChangeAspect="1"/>
                        </p:cNvPicPr>
                        <p:nvPr/>
                      </p:nvPicPr>
                      <p:blipFill>
                        <a:blip r:embed="rId22"/>
                        <a:stretch>
                          <a:fillRect/>
                        </a:stretch>
                      </p:blipFill>
                      <p:spPr>
                        <a:xfrm>
                          <a:off x="1248" y="3130"/>
                          <a:ext cx="271" cy="290"/>
                        </a:xfrm>
                        <a:prstGeom prst="rect">
                          <a:avLst/>
                        </a:prstGeom>
                        <a:noFill/>
                        <a:ln w="9525">
                          <a:noFill/>
                        </a:ln>
                      </p:spPr>
                    </p:pic>
                  </p:oleObj>
                </mc:Fallback>
              </mc:AlternateContent>
            </a:graphicData>
          </a:graphic>
        </p:graphicFrame>
        <p:graphicFrame>
          <p:nvGraphicFramePr>
            <p:cNvPr id="320536" name="Object 24"/>
            <p:cNvGraphicFramePr>
              <a:graphicFrameLocks noChangeAspect="1"/>
            </p:cNvGraphicFramePr>
            <p:nvPr>
              <p:extLst>
                <p:ext uri="{D42A27DB-BD31-4B8C-83A1-F6EECF244321}">
                  <p14:modId xmlns:p14="http://schemas.microsoft.com/office/powerpoint/2010/main" val="3578867864"/>
                </p:ext>
              </p:extLst>
            </p:nvPr>
          </p:nvGraphicFramePr>
          <p:xfrm>
            <a:off x="2340" y="3132"/>
            <a:ext cx="448" cy="200"/>
          </p:xfrm>
          <a:graphic>
            <a:graphicData uri="http://schemas.openxmlformats.org/presentationml/2006/ole">
              <mc:AlternateContent xmlns:mc="http://schemas.openxmlformats.org/markup-compatibility/2006">
                <mc:Choice xmlns:v="urn:schemas-microsoft-com:vml" Requires="v">
                  <p:oleObj spid="_x0000_s200577" name="Equation" r:id="rId23" imgW="17068800" imgH="7620000" progId="Equation.DSMT4">
                    <p:embed/>
                  </p:oleObj>
                </mc:Choice>
                <mc:Fallback>
                  <p:oleObj name="Equation" r:id="rId23" imgW="17068800" imgH="7620000" progId="Equation.DSMT4">
                    <p:embed/>
                    <p:pic>
                      <p:nvPicPr>
                        <p:cNvPr id="0" name="图片 199690"/>
                        <p:cNvPicPr>
                          <a:picLocks noChangeAspect="1"/>
                        </p:cNvPicPr>
                        <p:nvPr/>
                      </p:nvPicPr>
                      <p:blipFill>
                        <a:blip r:embed="rId24"/>
                        <a:stretch>
                          <a:fillRect/>
                        </a:stretch>
                      </p:blipFill>
                      <p:spPr>
                        <a:xfrm>
                          <a:off x="2340" y="3132"/>
                          <a:ext cx="448" cy="200"/>
                        </a:xfrm>
                        <a:prstGeom prst="rect">
                          <a:avLst/>
                        </a:prstGeom>
                        <a:noFill/>
                        <a:ln w="9525">
                          <a:noFill/>
                        </a:ln>
                      </p:spPr>
                    </p:pic>
                  </p:oleObj>
                </mc:Fallback>
              </mc:AlternateContent>
            </a:graphicData>
          </a:graphic>
        </p:graphicFrame>
        <p:graphicFrame>
          <p:nvGraphicFramePr>
            <p:cNvPr id="320538" name="Object 26"/>
            <p:cNvGraphicFramePr>
              <a:graphicFrameLocks noChangeAspect="1"/>
            </p:cNvGraphicFramePr>
            <p:nvPr>
              <p:extLst>
                <p:ext uri="{D42A27DB-BD31-4B8C-83A1-F6EECF244321}">
                  <p14:modId xmlns:p14="http://schemas.microsoft.com/office/powerpoint/2010/main" val="1690552164"/>
                </p:ext>
              </p:extLst>
            </p:nvPr>
          </p:nvGraphicFramePr>
          <p:xfrm>
            <a:off x="419" y="3489"/>
            <a:ext cx="2053" cy="489"/>
          </p:xfrm>
          <a:graphic>
            <a:graphicData uri="http://schemas.openxmlformats.org/presentationml/2006/ole">
              <mc:AlternateContent xmlns:mc="http://schemas.openxmlformats.org/markup-compatibility/2006">
                <mc:Choice xmlns:v="urn:schemas-microsoft-com:vml" Requires="v">
                  <p:oleObj spid="_x0000_s200578" name="Equation" r:id="rId25" imgW="3809880" imgH="901440" progId="Equation.DSMT4">
                    <p:embed/>
                  </p:oleObj>
                </mc:Choice>
                <mc:Fallback>
                  <p:oleObj name="Equation" r:id="rId25" imgW="3809880" imgH="901440" progId="Equation.DSMT4">
                    <p:embed/>
                    <p:pic>
                      <p:nvPicPr>
                        <p:cNvPr id="0" name="图片 199691"/>
                        <p:cNvPicPr>
                          <a:picLocks noChangeAspect="1"/>
                        </p:cNvPicPr>
                        <p:nvPr/>
                      </p:nvPicPr>
                      <p:blipFill>
                        <a:blip r:embed="rId26"/>
                        <a:stretch>
                          <a:fillRect/>
                        </a:stretch>
                      </p:blipFill>
                      <p:spPr>
                        <a:xfrm>
                          <a:off x="419" y="3489"/>
                          <a:ext cx="2053" cy="489"/>
                        </a:xfrm>
                        <a:prstGeom prst="rect">
                          <a:avLst/>
                        </a:prstGeom>
                        <a:noFill/>
                        <a:ln w="9525">
                          <a:noFill/>
                        </a:ln>
                      </p:spPr>
                    </p:pic>
                  </p:oleObj>
                </mc:Fallback>
              </mc:AlternateContent>
            </a:graphicData>
          </a:graphic>
        </p:graphicFrame>
        <p:graphicFrame>
          <p:nvGraphicFramePr>
            <p:cNvPr id="320539" name="Object 27"/>
            <p:cNvGraphicFramePr>
              <a:graphicFrameLocks noChangeAspect="1"/>
            </p:cNvGraphicFramePr>
            <p:nvPr>
              <p:extLst>
                <p:ext uri="{D42A27DB-BD31-4B8C-83A1-F6EECF244321}">
                  <p14:modId xmlns:p14="http://schemas.microsoft.com/office/powerpoint/2010/main" val="4291398109"/>
                </p:ext>
              </p:extLst>
            </p:nvPr>
          </p:nvGraphicFramePr>
          <p:xfrm>
            <a:off x="2954" y="3479"/>
            <a:ext cx="1038" cy="489"/>
          </p:xfrm>
          <a:graphic>
            <a:graphicData uri="http://schemas.openxmlformats.org/presentationml/2006/ole">
              <mc:AlternateContent xmlns:mc="http://schemas.openxmlformats.org/markup-compatibility/2006">
                <mc:Choice xmlns:v="urn:schemas-microsoft-com:vml" Requires="v">
                  <p:oleObj spid="_x0000_s200579" name="Equation" r:id="rId27" imgW="1981080" imgH="901440" progId="Equation.DSMT4">
                    <p:embed/>
                  </p:oleObj>
                </mc:Choice>
                <mc:Fallback>
                  <p:oleObj name="Equation" r:id="rId27" imgW="1981080" imgH="901440" progId="Equation.DSMT4">
                    <p:embed/>
                    <p:pic>
                      <p:nvPicPr>
                        <p:cNvPr id="0" name="图片 199692"/>
                        <p:cNvPicPr>
                          <a:picLocks noChangeAspect="1"/>
                        </p:cNvPicPr>
                        <p:nvPr/>
                      </p:nvPicPr>
                      <p:blipFill>
                        <a:blip r:embed="rId28"/>
                        <a:stretch>
                          <a:fillRect/>
                        </a:stretch>
                      </p:blipFill>
                      <p:spPr>
                        <a:xfrm>
                          <a:off x="2954" y="3479"/>
                          <a:ext cx="1038" cy="489"/>
                        </a:xfrm>
                        <a:prstGeom prst="rect">
                          <a:avLst/>
                        </a:prstGeom>
                        <a:noFill/>
                        <a:ln w="9525">
                          <a:noFill/>
                        </a:ln>
                      </p:spPr>
                    </p:pic>
                  </p:oleObj>
                </mc:Fallback>
              </mc:AlternateContent>
            </a:graphicData>
          </a:graphic>
        </p:graphicFrame>
        <p:sp>
          <p:nvSpPr>
            <p:cNvPr id="320540" name="Rectangle 28"/>
            <p:cNvSpPr>
              <a:spLocks noChangeArrowheads="1"/>
            </p:cNvSpPr>
            <p:nvPr/>
          </p:nvSpPr>
          <p:spPr bwMode="auto">
            <a:xfrm>
              <a:off x="2520" y="3559"/>
              <a:ext cx="268" cy="330"/>
            </a:xfrm>
            <a:prstGeom prst="rect">
              <a:avLst/>
            </a:prstGeom>
            <a:noFill/>
            <a:ln w="9525">
              <a:noFill/>
              <a:miter lim="800000"/>
            </a:ln>
            <a:effectLst/>
          </p:spPr>
          <p:txBody>
            <a:bodyPr wrap="square">
              <a:spAutoFit/>
            </a:bodyPr>
            <a:lstStyle/>
            <a:p>
              <a:pPr algn="ctr"/>
              <a:r>
                <a:rPr kumimoji="1" lang="zh-CN" altLang="en-US" sz="2800" b="1" dirty="0"/>
                <a:t>或</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1538" name="Object 2"/>
          <p:cNvGraphicFramePr>
            <a:graphicFrameLocks noChangeAspect="1"/>
          </p:cNvGraphicFramePr>
          <p:nvPr/>
        </p:nvGraphicFramePr>
        <p:xfrm>
          <a:off x="1553431" y="533524"/>
          <a:ext cx="406347" cy="381088"/>
        </p:xfrm>
        <a:graphic>
          <a:graphicData uri="http://schemas.openxmlformats.org/presentationml/2006/ole">
            <mc:AlternateContent xmlns:mc="http://schemas.openxmlformats.org/markup-compatibility/2006">
              <mc:Choice xmlns:v="urn:schemas-microsoft-com:vml" Requires="v">
                <p:oleObj spid="_x0000_s201319" name="Equation" r:id="rId3" imgW="7315200" imgH="9144000" progId="Equation.DSMT4">
                  <p:embed/>
                </p:oleObj>
              </mc:Choice>
              <mc:Fallback>
                <p:oleObj name="Equation" r:id="rId3" imgW="7315200" imgH="9144000" progId="Equation.DSMT4">
                  <p:embed/>
                  <p:pic>
                    <p:nvPicPr>
                      <p:cNvPr id="0" name="图片 200704"/>
                      <p:cNvPicPr>
                        <a:picLocks noChangeAspect="1"/>
                      </p:cNvPicPr>
                      <p:nvPr/>
                    </p:nvPicPr>
                    <p:blipFill>
                      <a:blip r:embed="rId4"/>
                      <a:stretch>
                        <a:fillRect/>
                      </a:stretch>
                    </p:blipFill>
                    <p:spPr>
                      <a:xfrm>
                        <a:off x="1553431" y="533524"/>
                        <a:ext cx="406347" cy="381088"/>
                      </a:xfrm>
                      <a:prstGeom prst="rect">
                        <a:avLst/>
                      </a:prstGeom>
                      <a:noFill/>
                      <a:ln w="9525">
                        <a:noFill/>
                      </a:ln>
                    </p:spPr>
                  </p:pic>
                </p:oleObj>
              </mc:Fallback>
            </mc:AlternateContent>
          </a:graphicData>
        </a:graphic>
      </p:graphicFrame>
      <p:graphicFrame>
        <p:nvGraphicFramePr>
          <p:cNvPr id="321539" name="Object 3"/>
          <p:cNvGraphicFramePr>
            <a:graphicFrameLocks noChangeAspect="1"/>
          </p:cNvGraphicFramePr>
          <p:nvPr/>
        </p:nvGraphicFramePr>
        <p:xfrm>
          <a:off x="2126974" y="552578"/>
          <a:ext cx="491003" cy="393791"/>
        </p:xfrm>
        <a:graphic>
          <a:graphicData uri="http://schemas.openxmlformats.org/presentationml/2006/ole">
            <mc:AlternateContent xmlns:mc="http://schemas.openxmlformats.org/markup-compatibility/2006">
              <mc:Choice xmlns:v="urn:schemas-microsoft-com:vml" Requires="v">
                <p:oleObj spid="_x0000_s201320" name="Equation" r:id="rId5" imgW="8839200" imgH="9448800" progId="Equation.DSMT4">
                  <p:embed/>
                </p:oleObj>
              </mc:Choice>
              <mc:Fallback>
                <p:oleObj name="Equation" r:id="rId5" imgW="8839200" imgH="9448800" progId="Equation.DSMT4">
                  <p:embed/>
                  <p:pic>
                    <p:nvPicPr>
                      <p:cNvPr id="0" name="图片 200705"/>
                      <p:cNvPicPr>
                        <a:picLocks noChangeAspect="1"/>
                      </p:cNvPicPr>
                      <p:nvPr/>
                    </p:nvPicPr>
                    <p:blipFill>
                      <a:blip r:embed="rId6"/>
                      <a:stretch>
                        <a:fillRect/>
                      </a:stretch>
                    </p:blipFill>
                    <p:spPr>
                      <a:xfrm>
                        <a:off x="2126974" y="552578"/>
                        <a:ext cx="491003" cy="393791"/>
                      </a:xfrm>
                      <a:prstGeom prst="rect">
                        <a:avLst/>
                      </a:prstGeom>
                      <a:noFill/>
                      <a:ln w="9525">
                        <a:noFill/>
                      </a:ln>
                    </p:spPr>
                  </p:pic>
                </p:oleObj>
              </mc:Fallback>
            </mc:AlternateContent>
          </a:graphicData>
        </a:graphic>
      </p:graphicFrame>
      <p:sp>
        <p:nvSpPr>
          <p:cNvPr id="321540" name="Rectangle 4"/>
          <p:cNvSpPr>
            <a:spLocks noChangeArrowheads="1"/>
          </p:cNvSpPr>
          <p:nvPr/>
        </p:nvSpPr>
        <p:spPr bwMode="auto">
          <a:xfrm>
            <a:off x="2680690" y="584738"/>
            <a:ext cx="2014804" cy="540800"/>
          </a:xfrm>
          <a:prstGeom prst="rect">
            <a:avLst/>
          </a:prstGeom>
          <a:noFill/>
          <a:ln w="9525">
            <a:noFill/>
            <a:miter lim="800000"/>
          </a:ln>
          <a:effectLst/>
        </p:spPr>
        <p:txBody>
          <a:bodyPr lIns="108850" tIns="54425" rIns="108850" bIns="54425">
            <a:spAutoFit/>
          </a:bodyPr>
          <a:lstStyle/>
          <a:p>
            <a:r>
              <a:rPr kumimoji="1" lang="zh-CN" altLang="en-US" sz="2800" b="1" dirty="0"/>
              <a:t>为未知</a:t>
            </a:r>
          </a:p>
        </p:txBody>
      </p:sp>
      <p:graphicFrame>
        <p:nvGraphicFramePr>
          <p:cNvPr id="321541" name="Object 5"/>
          <p:cNvGraphicFramePr>
            <a:graphicFrameLocks noChangeAspect="1"/>
          </p:cNvGraphicFramePr>
          <p:nvPr/>
        </p:nvGraphicFramePr>
        <p:xfrm>
          <a:off x="3312153" y="1244888"/>
          <a:ext cx="3183052" cy="965423"/>
        </p:xfrm>
        <a:graphic>
          <a:graphicData uri="http://schemas.openxmlformats.org/presentationml/2006/ole">
            <mc:AlternateContent xmlns:mc="http://schemas.openxmlformats.org/markup-compatibility/2006">
              <mc:Choice xmlns:v="urn:schemas-microsoft-com:vml" Requires="v">
                <p:oleObj spid="_x0000_s201321" name="Equation" r:id="rId7" imgW="57302400" imgH="23164800" progId="Equation.DSMT4">
                  <p:embed/>
                </p:oleObj>
              </mc:Choice>
              <mc:Fallback>
                <p:oleObj name="Equation" r:id="rId7" imgW="57302400" imgH="23164800" progId="Equation.DSMT4">
                  <p:embed/>
                  <p:pic>
                    <p:nvPicPr>
                      <p:cNvPr id="0" name="图片 200706"/>
                      <p:cNvPicPr>
                        <a:picLocks noChangeAspect="1"/>
                      </p:cNvPicPr>
                      <p:nvPr/>
                    </p:nvPicPr>
                    <p:blipFill>
                      <a:blip r:embed="rId8"/>
                      <a:stretch>
                        <a:fillRect/>
                      </a:stretch>
                    </p:blipFill>
                    <p:spPr>
                      <a:xfrm>
                        <a:off x="3312153" y="1244888"/>
                        <a:ext cx="3183052" cy="965423"/>
                      </a:xfrm>
                      <a:prstGeom prst="rect">
                        <a:avLst/>
                      </a:prstGeom>
                      <a:solidFill>
                        <a:srgbClr val="FFFF66"/>
                      </a:solidFill>
                      <a:ln w="9525">
                        <a:noFill/>
                      </a:ln>
                    </p:spPr>
                  </p:pic>
                </p:oleObj>
              </mc:Fallback>
            </mc:AlternateContent>
          </a:graphicData>
        </a:graphic>
      </p:graphicFrame>
      <p:grpSp>
        <p:nvGrpSpPr>
          <p:cNvPr id="2" name="Group 19"/>
          <p:cNvGrpSpPr/>
          <p:nvPr/>
        </p:nvGrpSpPr>
        <p:grpSpPr bwMode="auto">
          <a:xfrm>
            <a:off x="1486694" y="3719343"/>
            <a:ext cx="7992888" cy="523997"/>
            <a:chOff x="839" y="2352"/>
            <a:chExt cx="3223" cy="330"/>
          </a:xfrm>
        </p:grpSpPr>
        <p:sp>
          <p:nvSpPr>
            <p:cNvPr id="321543" name="Rectangle 7"/>
            <p:cNvSpPr>
              <a:spLocks noChangeArrowheads="1"/>
            </p:cNvSpPr>
            <p:nvPr/>
          </p:nvSpPr>
          <p:spPr bwMode="auto">
            <a:xfrm>
              <a:off x="839" y="2352"/>
              <a:ext cx="3223" cy="330"/>
            </a:xfrm>
            <a:prstGeom prst="rect">
              <a:avLst/>
            </a:prstGeom>
            <a:noFill/>
            <a:ln w="9525">
              <a:noFill/>
              <a:miter lim="800000"/>
            </a:ln>
            <a:effectLst/>
          </p:spPr>
          <p:txBody>
            <a:bodyPr wrap="square" anchor="ctr">
              <a:spAutoFit/>
            </a:bodyPr>
            <a:lstStyle/>
            <a:p>
              <a:pPr algn="ctr"/>
              <a:r>
                <a:rPr kumimoji="1" lang="zh-CN" altLang="en-US" sz="2800" b="1" dirty="0"/>
                <a:t>可得到</a:t>
              </a:r>
              <a:r>
                <a:rPr kumimoji="1" lang="zh-CN" altLang="zh-CN" sz="2800" b="1" dirty="0"/>
                <a:t>    </a:t>
              </a:r>
              <a:r>
                <a:rPr kumimoji="1" lang="en-US" altLang="zh-CN" sz="2800" b="1" dirty="0" smtClean="0"/>
                <a:t>    </a:t>
              </a:r>
              <a:r>
                <a:rPr kumimoji="1" lang="zh-CN" altLang="zh-CN" sz="2800" b="1" dirty="0" smtClean="0">
                  <a:solidFill>
                    <a:srgbClr val="0000FF"/>
                  </a:solidFill>
                </a:rPr>
                <a:t>的</a:t>
              </a:r>
              <a:r>
                <a:rPr kumimoji="1" lang="zh-CN" altLang="en-US" sz="2800" b="1" dirty="0">
                  <a:solidFill>
                    <a:srgbClr val="0000FF"/>
                  </a:solidFill>
                </a:rPr>
                <a:t>置信水平</a:t>
              </a:r>
              <a:r>
                <a:rPr kumimoji="1" lang="zh-CN" altLang="en-US" sz="2800" b="1" dirty="0" smtClean="0">
                  <a:solidFill>
                    <a:srgbClr val="0000FF"/>
                  </a:solidFill>
                </a:rPr>
                <a:t>为               的</a:t>
              </a:r>
              <a:r>
                <a:rPr kumimoji="1" lang="zh-CN" altLang="en-US" sz="2800" b="1" dirty="0">
                  <a:solidFill>
                    <a:srgbClr val="0000FF"/>
                  </a:solidFill>
                </a:rPr>
                <a:t>置信区间</a:t>
              </a:r>
              <a:r>
                <a:rPr kumimoji="1" lang="zh-CN" altLang="en-US" sz="2800" b="1" dirty="0"/>
                <a:t>为</a:t>
              </a:r>
            </a:p>
          </p:txBody>
        </p:sp>
        <p:graphicFrame>
          <p:nvGraphicFramePr>
            <p:cNvPr id="321544" name="Object 8"/>
            <p:cNvGraphicFramePr>
              <a:graphicFrameLocks noChangeAspect="1"/>
            </p:cNvGraphicFramePr>
            <p:nvPr>
              <p:extLst>
                <p:ext uri="{D42A27DB-BD31-4B8C-83A1-F6EECF244321}">
                  <p14:modId xmlns:p14="http://schemas.microsoft.com/office/powerpoint/2010/main" val="1056152908"/>
                </p:ext>
              </p:extLst>
            </p:nvPr>
          </p:nvGraphicFramePr>
          <p:xfrm>
            <a:off x="1456" y="2372"/>
            <a:ext cx="271" cy="290"/>
          </p:xfrm>
          <a:graphic>
            <a:graphicData uri="http://schemas.openxmlformats.org/presentationml/2006/ole">
              <mc:AlternateContent xmlns:mc="http://schemas.openxmlformats.org/markup-compatibility/2006">
                <mc:Choice xmlns:v="urn:schemas-microsoft-com:vml" Requires="v">
                  <p:oleObj spid="_x0000_s201322" name="Equation" r:id="rId9" imgW="3657600" imgH="3962400" progId="Equation.DSMT4">
                    <p:embed/>
                  </p:oleObj>
                </mc:Choice>
                <mc:Fallback>
                  <p:oleObj name="Equation" r:id="rId9" imgW="3657600" imgH="3962400" progId="Equation.DSMT4">
                    <p:embed/>
                    <p:pic>
                      <p:nvPicPr>
                        <p:cNvPr id="0" name="图片 200707"/>
                        <p:cNvPicPr>
                          <a:picLocks noChangeAspect="1"/>
                        </p:cNvPicPr>
                        <p:nvPr/>
                      </p:nvPicPr>
                      <p:blipFill>
                        <a:blip r:embed="rId10"/>
                        <a:stretch>
                          <a:fillRect/>
                        </a:stretch>
                      </p:blipFill>
                      <p:spPr>
                        <a:xfrm>
                          <a:off x="1456" y="2372"/>
                          <a:ext cx="271" cy="290"/>
                        </a:xfrm>
                        <a:prstGeom prst="rect">
                          <a:avLst/>
                        </a:prstGeom>
                        <a:noFill/>
                        <a:ln w="9525">
                          <a:noFill/>
                        </a:ln>
                      </p:spPr>
                    </p:pic>
                  </p:oleObj>
                </mc:Fallback>
              </mc:AlternateContent>
            </a:graphicData>
          </a:graphic>
        </p:graphicFrame>
        <p:graphicFrame>
          <p:nvGraphicFramePr>
            <p:cNvPr id="321545" name="Object 9"/>
            <p:cNvGraphicFramePr>
              <a:graphicFrameLocks noChangeAspect="1"/>
            </p:cNvGraphicFramePr>
            <p:nvPr>
              <p:extLst>
                <p:ext uri="{D42A27DB-BD31-4B8C-83A1-F6EECF244321}">
                  <p14:modId xmlns:p14="http://schemas.microsoft.com/office/powerpoint/2010/main" val="1594187156"/>
                </p:ext>
              </p:extLst>
            </p:nvPr>
          </p:nvGraphicFramePr>
          <p:xfrm>
            <a:off x="2668" y="2417"/>
            <a:ext cx="325" cy="200"/>
          </p:xfrm>
          <a:graphic>
            <a:graphicData uri="http://schemas.openxmlformats.org/presentationml/2006/ole">
              <mc:AlternateContent xmlns:mc="http://schemas.openxmlformats.org/markup-compatibility/2006">
                <mc:Choice xmlns:v="urn:schemas-microsoft-com:vml" Requires="v">
                  <p:oleObj spid="_x0000_s201323" name="Equation" r:id="rId11" imgW="17068800" imgH="7620000" progId="Equation.DSMT4">
                    <p:embed/>
                  </p:oleObj>
                </mc:Choice>
                <mc:Fallback>
                  <p:oleObj name="Equation" r:id="rId11" imgW="17068800" imgH="7620000" progId="Equation.DSMT4">
                    <p:embed/>
                    <p:pic>
                      <p:nvPicPr>
                        <p:cNvPr id="0" name="图片 200708"/>
                        <p:cNvPicPr>
                          <a:picLocks noChangeAspect="1"/>
                        </p:cNvPicPr>
                        <p:nvPr/>
                      </p:nvPicPr>
                      <p:blipFill>
                        <a:blip r:embed="rId12"/>
                        <a:stretch>
                          <a:fillRect/>
                        </a:stretch>
                      </p:blipFill>
                      <p:spPr>
                        <a:xfrm>
                          <a:off x="2668" y="2417"/>
                          <a:ext cx="325" cy="200"/>
                        </a:xfrm>
                        <a:prstGeom prst="rect">
                          <a:avLst/>
                        </a:prstGeom>
                        <a:noFill/>
                        <a:ln w="9525">
                          <a:noFill/>
                        </a:ln>
                      </p:spPr>
                    </p:pic>
                  </p:oleObj>
                </mc:Fallback>
              </mc:AlternateContent>
            </a:graphicData>
          </a:graphic>
        </p:graphicFrame>
      </p:grpSp>
      <p:graphicFrame>
        <p:nvGraphicFramePr>
          <p:cNvPr id="321546" name="Object 10"/>
          <p:cNvGraphicFramePr>
            <a:graphicFrameLocks noChangeAspect="1"/>
          </p:cNvGraphicFramePr>
          <p:nvPr/>
        </p:nvGraphicFramePr>
        <p:xfrm>
          <a:off x="3985165" y="5552774"/>
          <a:ext cx="253967" cy="330276"/>
        </p:xfrm>
        <a:graphic>
          <a:graphicData uri="http://schemas.openxmlformats.org/presentationml/2006/ole">
            <mc:AlternateContent xmlns:mc="http://schemas.openxmlformats.org/markup-compatibility/2006">
              <mc:Choice xmlns:v="urn:schemas-microsoft-com:vml" Requires="v">
                <p:oleObj spid="_x0000_s201324" name="Equation" r:id="rId13" imgW="4572000" imgH="7924800" progId="Equation.DSMT4">
                  <p:embed/>
                </p:oleObj>
              </mc:Choice>
              <mc:Fallback>
                <p:oleObj name="Equation" r:id="rId13" imgW="4572000" imgH="7924800" progId="Equation.DSMT4">
                  <p:embed/>
                  <p:pic>
                    <p:nvPicPr>
                      <p:cNvPr id="0" name="图片 200709"/>
                      <p:cNvPicPr>
                        <a:picLocks noChangeAspect="1"/>
                      </p:cNvPicPr>
                      <p:nvPr/>
                    </p:nvPicPr>
                    <p:blipFill>
                      <a:blip r:embed="rId14"/>
                      <a:stretch>
                        <a:fillRect/>
                      </a:stretch>
                    </p:blipFill>
                    <p:spPr>
                      <a:xfrm>
                        <a:off x="3985165" y="5552774"/>
                        <a:ext cx="253967" cy="330276"/>
                      </a:xfrm>
                      <a:prstGeom prst="rect">
                        <a:avLst/>
                      </a:prstGeom>
                      <a:noFill/>
                      <a:ln w="9525">
                        <a:noFill/>
                      </a:ln>
                    </p:spPr>
                  </p:pic>
                </p:oleObj>
              </mc:Fallback>
            </mc:AlternateContent>
          </a:graphicData>
        </a:graphic>
      </p:graphicFrame>
      <p:sp>
        <p:nvSpPr>
          <p:cNvPr id="321547" name="AutoShape 11"/>
          <p:cNvSpPr>
            <a:spLocks noChangeArrowheads="1"/>
          </p:cNvSpPr>
          <p:nvPr/>
        </p:nvSpPr>
        <p:spPr bwMode="auto">
          <a:xfrm>
            <a:off x="8431703" y="1295700"/>
            <a:ext cx="3485697" cy="990829"/>
          </a:xfrm>
          <a:prstGeom prst="wedgeRoundRectCallout">
            <a:avLst>
              <a:gd name="adj1" fmla="val -104704"/>
              <a:gd name="adj2" fmla="val -1602"/>
              <a:gd name="adj3" fmla="val 16667"/>
            </a:avLst>
          </a:prstGeom>
          <a:solidFill>
            <a:srgbClr val="FFFF66">
              <a:alpha val="75000"/>
            </a:srgbClr>
          </a:solidFill>
          <a:ln w="9525">
            <a:solidFill>
              <a:schemeClr val="tx1"/>
            </a:solidFill>
            <a:miter lim="800000"/>
          </a:ln>
          <a:effectLst/>
        </p:spPr>
        <p:txBody>
          <a:bodyPr lIns="108850" tIns="54425" rIns="108850" bIns="54425"/>
          <a:lstStyle/>
          <a:p>
            <a:r>
              <a:rPr kumimoji="1" lang="zh-CN" altLang="en-US" b="1" dirty="0"/>
              <a:t>此分布不依赖于</a:t>
            </a:r>
          </a:p>
          <a:p>
            <a:r>
              <a:rPr kumimoji="1" lang="zh-CN" altLang="en-US" b="1" dirty="0"/>
              <a:t>任何未知参数</a:t>
            </a:r>
          </a:p>
        </p:txBody>
      </p:sp>
      <p:grpSp>
        <p:nvGrpSpPr>
          <p:cNvPr id="3" name="Group 12"/>
          <p:cNvGrpSpPr/>
          <p:nvPr/>
        </p:nvGrpSpPr>
        <p:grpSpPr bwMode="auto">
          <a:xfrm>
            <a:off x="2673919" y="2772896"/>
            <a:ext cx="5757906" cy="890793"/>
            <a:chOff x="-724" y="1588"/>
            <a:chExt cx="15919" cy="561"/>
          </a:xfrm>
        </p:grpSpPr>
        <p:graphicFrame>
          <p:nvGraphicFramePr>
            <p:cNvPr id="321549" name="Object 13"/>
            <p:cNvGraphicFramePr>
              <a:graphicFrameLocks noChangeAspect="1"/>
            </p:cNvGraphicFramePr>
            <p:nvPr>
              <p:extLst>
                <p:ext uri="{D42A27DB-BD31-4B8C-83A1-F6EECF244321}">
                  <p14:modId xmlns:p14="http://schemas.microsoft.com/office/powerpoint/2010/main" val="2943172397"/>
                </p:ext>
              </p:extLst>
            </p:nvPr>
          </p:nvGraphicFramePr>
          <p:xfrm>
            <a:off x="1767" y="1588"/>
            <a:ext cx="13428" cy="561"/>
          </p:xfrm>
          <a:graphic>
            <a:graphicData uri="http://schemas.openxmlformats.org/presentationml/2006/ole">
              <mc:AlternateContent xmlns:mc="http://schemas.openxmlformats.org/markup-compatibility/2006">
                <mc:Choice xmlns:v="urn:schemas-microsoft-com:vml" Requires="v">
                  <p:oleObj spid="_x0000_s201325" name="Equation" r:id="rId15" imgW="4457520" imgH="965160" progId="Equation.DSMT4">
                    <p:embed/>
                  </p:oleObj>
                </mc:Choice>
                <mc:Fallback>
                  <p:oleObj name="Equation" r:id="rId15" imgW="4457520" imgH="965160" progId="Equation.DSMT4">
                    <p:embed/>
                    <p:pic>
                      <p:nvPicPr>
                        <p:cNvPr id="0" name="图片 200710"/>
                        <p:cNvPicPr>
                          <a:picLocks noChangeAspect="1"/>
                        </p:cNvPicPr>
                        <p:nvPr/>
                      </p:nvPicPr>
                      <p:blipFill>
                        <a:blip r:embed="rId16"/>
                        <a:stretch>
                          <a:fillRect/>
                        </a:stretch>
                      </p:blipFill>
                      <p:spPr>
                        <a:xfrm>
                          <a:off x="1767" y="1588"/>
                          <a:ext cx="13428" cy="561"/>
                        </a:xfrm>
                        <a:prstGeom prst="rect">
                          <a:avLst/>
                        </a:prstGeom>
                        <a:noFill/>
                        <a:ln w="9525">
                          <a:noFill/>
                        </a:ln>
                      </p:spPr>
                    </p:pic>
                  </p:oleObj>
                </mc:Fallback>
              </mc:AlternateContent>
            </a:graphicData>
          </a:graphic>
        </p:graphicFrame>
        <p:sp>
          <p:nvSpPr>
            <p:cNvPr id="321550" name="Rectangle 14"/>
            <p:cNvSpPr>
              <a:spLocks noChangeArrowheads="1"/>
            </p:cNvSpPr>
            <p:nvPr/>
          </p:nvSpPr>
          <p:spPr bwMode="auto">
            <a:xfrm>
              <a:off x="-724" y="1704"/>
              <a:ext cx="258" cy="330"/>
            </a:xfrm>
            <a:prstGeom prst="rect">
              <a:avLst/>
            </a:prstGeom>
            <a:noFill/>
            <a:ln w="9525">
              <a:noFill/>
              <a:miter lim="800000"/>
            </a:ln>
            <a:effectLst/>
          </p:spPr>
          <p:txBody>
            <a:bodyPr wrap="none">
              <a:spAutoFit/>
            </a:bodyPr>
            <a:lstStyle/>
            <a:p>
              <a:pPr algn="ctr"/>
              <a:r>
                <a:rPr kumimoji="1" lang="zh-CN" altLang="en-US" sz="2800" b="1" dirty="0"/>
                <a:t>由</a:t>
              </a:r>
            </a:p>
          </p:txBody>
        </p:sp>
      </p:grpSp>
      <p:grpSp>
        <p:nvGrpSpPr>
          <p:cNvPr id="4" name="Group 15"/>
          <p:cNvGrpSpPr/>
          <p:nvPr/>
        </p:nvGrpSpPr>
        <p:grpSpPr bwMode="auto">
          <a:xfrm>
            <a:off x="1485705" y="4450793"/>
            <a:ext cx="7519541" cy="1756181"/>
            <a:chOff x="930" y="2905"/>
            <a:chExt cx="3553" cy="1106"/>
          </a:xfrm>
        </p:grpSpPr>
        <p:graphicFrame>
          <p:nvGraphicFramePr>
            <p:cNvPr id="321552" name="Object 16"/>
            <p:cNvGraphicFramePr>
              <a:graphicFrameLocks noChangeAspect="1"/>
            </p:cNvGraphicFramePr>
            <p:nvPr/>
          </p:nvGraphicFramePr>
          <p:xfrm>
            <a:off x="979" y="2905"/>
            <a:ext cx="3504" cy="568"/>
          </p:xfrm>
          <a:graphic>
            <a:graphicData uri="http://schemas.openxmlformats.org/presentationml/2006/ole">
              <mc:AlternateContent xmlns:mc="http://schemas.openxmlformats.org/markup-compatibility/2006">
                <mc:Choice xmlns:v="urn:schemas-microsoft-com:vml" Requires="v">
                  <p:oleObj spid="_x0000_s201326" name="Equation" r:id="rId17" imgW="133502400" imgH="21640800" progId="Equation.DSMT4">
                    <p:embed/>
                  </p:oleObj>
                </mc:Choice>
                <mc:Fallback>
                  <p:oleObj name="Equation" r:id="rId17" imgW="133502400" imgH="21640800" progId="Equation.DSMT4">
                    <p:embed/>
                    <p:pic>
                      <p:nvPicPr>
                        <p:cNvPr id="0" name="图片 200711"/>
                        <p:cNvPicPr>
                          <a:picLocks noChangeAspect="1"/>
                        </p:cNvPicPr>
                        <p:nvPr/>
                      </p:nvPicPr>
                      <p:blipFill>
                        <a:blip r:embed="rId18"/>
                        <a:stretch>
                          <a:fillRect/>
                        </a:stretch>
                      </p:blipFill>
                      <p:spPr>
                        <a:xfrm>
                          <a:off x="979" y="2905"/>
                          <a:ext cx="3504" cy="568"/>
                        </a:xfrm>
                        <a:prstGeom prst="rect">
                          <a:avLst/>
                        </a:prstGeom>
                        <a:noFill/>
                        <a:ln w="9525">
                          <a:noFill/>
                        </a:ln>
                      </p:spPr>
                    </p:pic>
                  </p:oleObj>
                </mc:Fallback>
              </mc:AlternateContent>
            </a:graphicData>
          </a:graphic>
        </p:graphicFrame>
        <p:graphicFrame>
          <p:nvGraphicFramePr>
            <p:cNvPr id="321553" name="Object 17"/>
            <p:cNvGraphicFramePr>
              <a:graphicFrameLocks noChangeAspect="1"/>
            </p:cNvGraphicFramePr>
            <p:nvPr>
              <p:extLst>
                <p:ext uri="{D42A27DB-BD31-4B8C-83A1-F6EECF244321}">
                  <p14:modId xmlns:p14="http://schemas.microsoft.com/office/powerpoint/2010/main" val="875075355"/>
                </p:ext>
              </p:extLst>
            </p:nvPr>
          </p:nvGraphicFramePr>
          <p:xfrm>
            <a:off x="1373" y="3522"/>
            <a:ext cx="1803" cy="489"/>
          </p:xfrm>
          <a:graphic>
            <a:graphicData uri="http://schemas.openxmlformats.org/presentationml/2006/ole">
              <mc:AlternateContent xmlns:mc="http://schemas.openxmlformats.org/markup-compatibility/2006">
                <mc:Choice xmlns:v="urn:schemas-microsoft-com:vml" Requires="v">
                  <p:oleObj spid="_x0000_s201327" name="Equation" r:id="rId19" imgW="2857320" imgH="901440" progId="Equation.DSMT4">
                    <p:embed/>
                  </p:oleObj>
                </mc:Choice>
                <mc:Fallback>
                  <p:oleObj name="Equation" r:id="rId19" imgW="2857320" imgH="901440" progId="Equation.DSMT4">
                    <p:embed/>
                    <p:pic>
                      <p:nvPicPr>
                        <p:cNvPr id="0" name="图片 200712"/>
                        <p:cNvPicPr>
                          <a:picLocks noChangeAspect="1"/>
                        </p:cNvPicPr>
                        <p:nvPr/>
                      </p:nvPicPr>
                      <p:blipFill>
                        <a:blip r:embed="rId20"/>
                        <a:stretch>
                          <a:fillRect/>
                        </a:stretch>
                      </p:blipFill>
                      <p:spPr>
                        <a:xfrm>
                          <a:off x="1373" y="3522"/>
                          <a:ext cx="1803" cy="489"/>
                        </a:xfrm>
                        <a:prstGeom prst="rect">
                          <a:avLst/>
                        </a:prstGeom>
                        <a:noFill/>
                        <a:ln w="9525">
                          <a:noFill/>
                        </a:ln>
                      </p:spPr>
                    </p:pic>
                  </p:oleObj>
                </mc:Fallback>
              </mc:AlternateContent>
            </a:graphicData>
          </a:graphic>
        </p:graphicFrame>
        <p:sp>
          <p:nvSpPr>
            <p:cNvPr id="321554" name="Rectangle 18"/>
            <p:cNvSpPr>
              <a:spLocks noChangeArrowheads="1"/>
            </p:cNvSpPr>
            <p:nvPr/>
          </p:nvSpPr>
          <p:spPr bwMode="auto">
            <a:xfrm>
              <a:off x="930" y="3602"/>
              <a:ext cx="340" cy="330"/>
            </a:xfrm>
            <a:prstGeom prst="rect">
              <a:avLst/>
            </a:prstGeom>
            <a:noFill/>
            <a:ln w="9525">
              <a:noFill/>
              <a:miter lim="800000"/>
            </a:ln>
            <a:effectLst/>
          </p:spPr>
          <p:txBody>
            <a:bodyPr>
              <a:spAutoFit/>
            </a:bodyPr>
            <a:lstStyle/>
            <a:p>
              <a:pPr algn="ctr"/>
              <a:r>
                <a:rPr kumimoji="1" lang="zh-CN" altLang="en-US" sz="2800" b="1" dirty="0"/>
                <a:t>或</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1541"/>
                                        </p:tgtEl>
                                        <p:attrNameLst>
                                          <p:attrName>style.visibility</p:attrName>
                                        </p:attrNameLst>
                                      </p:cBhvr>
                                      <p:to>
                                        <p:strVal val="visible"/>
                                      </p:to>
                                    </p:set>
                                    <p:animEffect transition="in" filter="wipe(down)">
                                      <p:cBhvr>
                                        <p:cTn id="7" dur="500"/>
                                        <p:tgtEl>
                                          <p:spTgt spid="32154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21547"/>
                                        </p:tgtEl>
                                        <p:attrNameLst>
                                          <p:attrName>style.visibility</p:attrName>
                                        </p:attrNameLst>
                                      </p:cBhvr>
                                      <p:to>
                                        <p:strVal val="visible"/>
                                      </p:to>
                                    </p:set>
                                    <p:animEffect transition="in" filter="wipe(down)">
                                      <p:cBhvr>
                                        <p:cTn id="11" dur="500"/>
                                        <p:tgtEl>
                                          <p:spTgt spid="32154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47" grpId="0" animBg="1" autoUpdateAnimBg="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ChangeArrowheads="1"/>
          </p:cNvSpPr>
          <p:nvPr/>
        </p:nvSpPr>
        <p:spPr bwMode="auto">
          <a:xfrm>
            <a:off x="719574" y="381088"/>
            <a:ext cx="10368201" cy="2772180"/>
          </a:xfrm>
          <a:prstGeom prst="rect">
            <a:avLst/>
          </a:prstGeom>
          <a:noFill/>
          <a:ln w="9525">
            <a:noFill/>
            <a:miter lim="800000"/>
          </a:ln>
          <a:effectLst/>
        </p:spPr>
        <p:txBody>
          <a:bodyPr lIns="108850" tIns="54425" rIns="108850" bIns="54425">
            <a:spAutoFit/>
          </a:bodyPr>
          <a:lstStyle/>
          <a:p>
            <a:r>
              <a:rPr kumimoji="1" lang="en-US" altLang="zh-CN" sz="3300" dirty="0">
                <a:solidFill>
                  <a:srgbClr val="CCFFFF"/>
                </a:solidFill>
              </a:rPr>
              <a:t>        </a:t>
            </a:r>
            <a:r>
              <a:rPr kumimoji="1" lang="zh-CN" altLang="en-US" sz="2800" b="1" dirty="0">
                <a:solidFill>
                  <a:srgbClr val="0000FF"/>
                </a:solidFill>
              </a:rPr>
              <a:t>例</a:t>
            </a:r>
            <a:r>
              <a:rPr kumimoji="1" lang="en-US" altLang="zh-CN" sz="2800" b="1" dirty="0">
                <a:solidFill>
                  <a:srgbClr val="0000FF"/>
                </a:solidFill>
              </a:rPr>
              <a:t>1</a:t>
            </a:r>
            <a:r>
              <a:rPr kumimoji="1" lang="en-US" altLang="zh-CN" sz="2800" b="1" dirty="0"/>
              <a:t> </a:t>
            </a:r>
            <a:r>
              <a:rPr kumimoji="1" lang="zh-CN" altLang="en-US" sz="2800" b="1" dirty="0"/>
              <a:t>有一大批糖果</a:t>
            </a:r>
            <a:r>
              <a:rPr kumimoji="1" lang="en-US" altLang="zh-CN" sz="2800" b="1" dirty="0"/>
              <a:t>.</a:t>
            </a:r>
            <a:r>
              <a:rPr kumimoji="1" lang="zh-CN" altLang="en-US" sz="2800" b="1" dirty="0"/>
              <a:t>现从中随机地取 </a:t>
            </a:r>
            <a:r>
              <a:rPr kumimoji="1" lang="en-US" altLang="zh-CN" sz="2800" b="1" dirty="0"/>
              <a:t>16 </a:t>
            </a:r>
            <a:r>
              <a:rPr kumimoji="1" lang="zh-CN" altLang="en-US" sz="2800" b="1" dirty="0"/>
              <a:t>袋 </a:t>
            </a:r>
            <a:r>
              <a:rPr kumimoji="1" lang="en-US" altLang="zh-CN" sz="2800" b="1" dirty="0"/>
              <a:t>, </a:t>
            </a:r>
            <a:r>
              <a:rPr kumimoji="1" lang="zh-CN" altLang="en-US" sz="2800" b="1" dirty="0"/>
              <a:t>称得重量</a:t>
            </a:r>
            <a:r>
              <a:rPr kumimoji="1" lang="en-US" altLang="zh-CN" sz="2800" b="1" dirty="0"/>
              <a:t>(</a:t>
            </a:r>
            <a:r>
              <a:rPr kumimoji="1" lang="zh-CN" altLang="en-US" sz="2800" b="1" dirty="0"/>
              <a:t>以克计</a:t>
            </a:r>
            <a:r>
              <a:rPr kumimoji="1" lang="en-US" altLang="zh-CN" sz="2800" b="1" dirty="0"/>
              <a:t>)</a:t>
            </a:r>
            <a:r>
              <a:rPr kumimoji="1" lang="zh-CN" altLang="en-US" sz="2800" b="1" dirty="0"/>
              <a:t>如下</a:t>
            </a:r>
            <a:r>
              <a:rPr kumimoji="1" lang="en-US" altLang="zh-CN" sz="2800" b="1" dirty="0"/>
              <a:t>:</a:t>
            </a:r>
          </a:p>
          <a:p>
            <a:r>
              <a:rPr kumimoji="1" lang="en-US" altLang="zh-CN" sz="2800" b="1" dirty="0"/>
              <a:t>         506   508   499   503   504   510   497  512</a:t>
            </a:r>
          </a:p>
          <a:p>
            <a:r>
              <a:rPr kumimoji="1" lang="en-US" altLang="zh-CN" sz="2800" b="1" dirty="0"/>
              <a:t>         514   505   493   496   506   502   509  496</a:t>
            </a:r>
          </a:p>
          <a:p>
            <a:r>
              <a:rPr kumimoji="1" lang="zh-CN" altLang="en-US" sz="2800" b="1" dirty="0"/>
              <a:t>设袋装糖果的重量近似地服从正态分布</a:t>
            </a:r>
            <a:r>
              <a:rPr kumimoji="1" lang="en-US" altLang="zh-CN" sz="2800" b="1" dirty="0"/>
              <a:t>,</a:t>
            </a:r>
            <a:r>
              <a:rPr kumimoji="1" lang="zh-CN" altLang="en-US" sz="2800" b="1" dirty="0"/>
              <a:t>试求总体均值     的置信水平</a:t>
            </a:r>
            <a:r>
              <a:rPr kumimoji="1" lang="en-US" altLang="zh-CN" sz="2800" b="1" dirty="0"/>
              <a:t>0.95</a:t>
            </a:r>
            <a:r>
              <a:rPr kumimoji="1" lang="zh-CN" altLang="en-US" sz="2800" b="1" dirty="0"/>
              <a:t>为的置信区间</a:t>
            </a:r>
            <a:r>
              <a:rPr kumimoji="1" lang="en-US" altLang="zh-CN" sz="2800" b="1" dirty="0"/>
              <a:t>.</a:t>
            </a:r>
          </a:p>
        </p:txBody>
      </p:sp>
      <p:graphicFrame>
        <p:nvGraphicFramePr>
          <p:cNvPr id="322563" name="Object 3"/>
          <p:cNvGraphicFramePr>
            <a:graphicFrameLocks noChangeAspect="1"/>
          </p:cNvGraphicFramePr>
          <p:nvPr/>
        </p:nvGraphicFramePr>
        <p:xfrm>
          <a:off x="9191550" y="2332835"/>
          <a:ext cx="355554" cy="304871"/>
        </p:xfrm>
        <a:graphic>
          <a:graphicData uri="http://schemas.openxmlformats.org/presentationml/2006/ole">
            <mc:AlternateContent xmlns:mc="http://schemas.openxmlformats.org/markup-compatibility/2006">
              <mc:Choice xmlns:v="urn:schemas-microsoft-com:vml" Requires="v">
                <p:oleObj spid="_x0000_s202071" name="Equation" r:id="rId3" imgW="6400800" imgH="7315200" progId="Equation.DSMT4">
                  <p:embed/>
                </p:oleObj>
              </mc:Choice>
              <mc:Fallback>
                <p:oleObj name="Equation" r:id="rId3" imgW="6400800" imgH="7315200" progId="Equation.DSMT4">
                  <p:embed/>
                  <p:pic>
                    <p:nvPicPr>
                      <p:cNvPr id="0" name="图片 201728"/>
                      <p:cNvPicPr>
                        <a:picLocks noChangeAspect="1"/>
                      </p:cNvPicPr>
                      <p:nvPr/>
                    </p:nvPicPr>
                    <p:blipFill>
                      <a:blip r:embed="rId4"/>
                      <a:stretch>
                        <a:fillRect/>
                      </a:stretch>
                    </p:blipFill>
                    <p:spPr>
                      <a:xfrm>
                        <a:off x="9191550" y="2332835"/>
                        <a:ext cx="355554" cy="304871"/>
                      </a:xfrm>
                      <a:prstGeom prst="rect">
                        <a:avLst/>
                      </a:prstGeom>
                      <a:noFill/>
                      <a:ln w="9525">
                        <a:noFill/>
                      </a:ln>
                    </p:spPr>
                  </p:pic>
                </p:oleObj>
              </mc:Fallback>
            </mc:AlternateContent>
          </a:graphicData>
        </a:graphic>
      </p:graphicFrame>
      <p:sp>
        <p:nvSpPr>
          <p:cNvPr id="322564" name="Rectangle 4"/>
          <p:cNvSpPr>
            <a:spLocks noChangeArrowheads="1"/>
          </p:cNvSpPr>
          <p:nvPr/>
        </p:nvSpPr>
        <p:spPr bwMode="auto">
          <a:xfrm>
            <a:off x="1234348" y="3048706"/>
            <a:ext cx="941178" cy="540800"/>
          </a:xfrm>
          <a:prstGeom prst="rect">
            <a:avLst/>
          </a:prstGeom>
          <a:noFill/>
          <a:ln w="9525">
            <a:noFill/>
            <a:miter lim="800000"/>
          </a:ln>
          <a:effectLst/>
        </p:spPr>
        <p:txBody>
          <a:bodyPr wrap="none" lIns="108850" tIns="54425" rIns="108850" bIns="54425">
            <a:spAutoFit/>
          </a:bodyPr>
          <a:lstStyle/>
          <a:p>
            <a:pPr algn="ctr"/>
            <a:r>
              <a:rPr kumimoji="1" lang="zh-CN" altLang="en-US" sz="2800" b="1" dirty="0" smtClean="0"/>
              <a:t>解：</a:t>
            </a:r>
            <a:endParaRPr kumimoji="1" lang="zh-CN" altLang="en-US" sz="2800" b="1" dirty="0"/>
          </a:p>
        </p:txBody>
      </p:sp>
      <p:sp>
        <p:nvSpPr>
          <p:cNvPr id="322565" name="Rectangle 5"/>
          <p:cNvSpPr>
            <a:spLocks noChangeArrowheads="1"/>
          </p:cNvSpPr>
          <p:nvPr/>
        </p:nvSpPr>
        <p:spPr bwMode="auto">
          <a:xfrm>
            <a:off x="1990750" y="3048706"/>
            <a:ext cx="937971" cy="540800"/>
          </a:xfrm>
          <a:prstGeom prst="rect">
            <a:avLst/>
          </a:prstGeom>
          <a:noFill/>
          <a:ln w="9525">
            <a:noFill/>
            <a:miter lim="800000"/>
          </a:ln>
          <a:effectLst/>
        </p:spPr>
        <p:txBody>
          <a:bodyPr wrap="none" lIns="108850" tIns="54425" rIns="108850" bIns="54425">
            <a:spAutoFit/>
          </a:bodyPr>
          <a:lstStyle/>
          <a:p>
            <a:pPr algn="ctr"/>
            <a:r>
              <a:rPr kumimoji="1" lang="zh-CN" altLang="en-US" sz="2800" b="1" dirty="0"/>
              <a:t>这里</a:t>
            </a:r>
          </a:p>
        </p:txBody>
      </p:sp>
      <p:graphicFrame>
        <p:nvGraphicFramePr>
          <p:cNvPr id="322566" name="Object 6"/>
          <p:cNvGraphicFramePr>
            <a:graphicFrameLocks noChangeAspect="1"/>
          </p:cNvGraphicFramePr>
          <p:nvPr/>
        </p:nvGraphicFramePr>
        <p:xfrm>
          <a:off x="2926854" y="3124923"/>
          <a:ext cx="6907901" cy="419197"/>
        </p:xfrm>
        <a:graphic>
          <a:graphicData uri="http://schemas.openxmlformats.org/presentationml/2006/ole">
            <mc:AlternateContent xmlns:mc="http://schemas.openxmlformats.org/markup-compatibility/2006">
              <mc:Choice xmlns:v="urn:schemas-microsoft-com:vml" Requires="v">
                <p:oleObj spid="_x0000_s202072" name="Equation" r:id="rId5" imgW="124358400" imgH="10058400" progId="Equation.DSMT4">
                  <p:embed/>
                </p:oleObj>
              </mc:Choice>
              <mc:Fallback>
                <p:oleObj name="Equation" r:id="rId5" imgW="124358400" imgH="10058400" progId="Equation.DSMT4">
                  <p:embed/>
                  <p:pic>
                    <p:nvPicPr>
                      <p:cNvPr id="0" name="图片 201729"/>
                      <p:cNvPicPr>
                        <a:picLocks noChangeAspect="1"/>
                      </p:cNvPicPr>
                      <p:nvPr/>
                    </p:nvPicPr>
                    <p:blipFill>
                      <a:blip r:embed="rId6"/>
                      <a:stretch>
                        <a:fillRect/>
                      </a:stretch>
                    </p:blipFill>
                    <p:spPr>
                      <a:xfrm>
                        <a:off x="2926854" y="3124923"/>
                        <a:ext cx="6907901" cy="419197"/>
                      </a:xfrm>
                      <a:prstGeom prst="rect">
                        <a:avLst/>
                      </a:prstGeom>
                      <a:noFill/>
                      <a:ln w="9525">
                        <a:noFill/>
                      </a:ln>
                    </p:spPr>
                  </p:pic>
                </p:oleObj>
              </mc:Fallback>
            </mc:AlternateContent>
          </a:graphicData>
        </a:graphic>
      </p:graphicFrame>
      <p:graphicFrame>
        <p:nvGraphicFramePr>
          <p:cNvPr id="322567" name="Object 7"/>
          <p:cNvGraphicFramePr>
            <a:graphicFrameLocks noChangeAspect="1"/>
          </p:cNvGraphicFramePr>
          <p:nvPr/>
        </p:nvGraphicFramePr>
        <p:xfrm>
          <a:off x="1010570" y="3683853"/>
          <a:ext cx="3572468" cy="431900"/>
        </p:xfrm>
        <a:graphic>
          <a:graphicData uri="http://schemas.openxmlformats.org/presentationml/2006/ole">
            <mc:AlternateContent xmlns:mc="http://schemas.openxmlformats.org/markup-compatibility/2006">
              <mc:Choice xmlns:v="urn:schemas-microsoft-com:vml" Requires="v">
                <p:oleObj spid="_x0000_s202073" name="Equation" r:id="rId7" imgW="64312800" imgH="10363200" progId="Equation.DSMT4">
                  <p:embed/>
                </p:oleObj>
              </mc:Choice>
              <mc:Fallback>
                <p:oleObj name="Equation" r:id="rId7" imgW="64312800" imgH="10363200" progId="Equation.DSMT4">
                  <p:embed/>
                  <p:pic>
                    <p:nvPicPr>
                      <p:cNvPr id="0" name="图片 201730"/>
                      <p:cNvPicPr>
                        <a:picLocks noChangeAspect="1"/>
                      </p:cNvPicPr>
                      <p:nvPr/>
                    </p:nvPicPr>
                    <p:blipFill>
                      <a:blip r:embed="rId8"/>
                      <a:stretch>
                        <a:fillRect/>
                      </a:stretch>
                    </p:blipFill>
                    <p:spPr>
                      <a:xfrm>
                        <a:off x="1010570" y="3683853"/>
                        <a:ext cx="3572468" cy="431900"/>
                      </a:xfrm>
                      <a:prstGeom prst="rect">
                        <a:avLst/>
                      </a:prstGeom>
                      <a:noFill/>
                      <a:ln w="9525">
                        <a:noFill/>
                      </a:ln>
                    </p:spPr>
                  </p:pic>
                </p:oleObj>
              </mc:Fallback>
            </mc:AlternateContent>
          </a:graphicData>
        </a:graphic>
      </p:graphicFrame>
      <p:graphicFrame>
        <p:nvGraphicFramePr>
          <p:cNvPr id="322568" name="Object 8"/>
          <p:cNvGraphicFramePr>
            <a:graphicFrameLocks noChangeAspect="1"/>
          </p:cNvGraphicFramePr>
          <p:nvPr/>
        </p:nvGraphicFramePr>
        <p:xfrm>
          <a:off x="2946017" y="4191970"/>
          <a:ext cx="4385162" cy="927315"/>
        </p:xfrm>
        <a:graphic>
          <a:graphicData uri="http://schemas.openxmlformats.org/presentationml/2006/ole">
            <mc:AlternateContent xmlns:mc="http://schemas.openxmlformats.org/markup-compatibility/2006">
              <mc:Choice xmlns:v="urn:schemas-microsoft-com:vml" Requires="v">
                <p:oleObj spid="_x0000_s202074" name="Equation" r:id="rId9" imgW="78943200" imgH="22250400" progId="Equation.DSMT4">
                  <p:embed/>
                </p:oleObj>
              </mc:Choice>
              <mc:Fallback>
                <p:oleObj name="Equation" r:id="rId9" imgW="78943200" imgH="22250400" progId="Equation.DSMT4">
                  <p:embed/>
                  <p:pic>
                    <p:nvPicPr>
                      <p:cNvPr id="0" name="图片 201731"/>
                      <p:cNvPicPr>
                        <a:picLocks noChangeAspect="1"/>
                      </p:cNvPicPr>
                      <p:nvPr/>
                    </p:nvPicPr>
                    <p:blipFill>
                      <a:blip r:embed="rId10"/>
                      <a:stretch>
                        <a:fillRect/>
                      </a:stretch>
                    </p:blipFill>
                    <p:spPr>
                      <a:xfrm>
                        <a:off x="2946017" y="4191970"/>
                        <a:ext cx="4385162" cy="927315"/>
                      </a:xfrm>
                      <a:prstGeom prst="rect">
                        <a:avLst/>
                      </a:prstGeom>
                      <a:noFill/>
                      <a:ln w="9525">
                        <a:noFill/>
                      </a:ln>
                    </p:spPr>
                  </p:pic>
                </p:oleObj>
              </mc:Fallback>
            </mc:AlternateContent>
          </a:graphicData>
        </a:graphic>
      </p:graphicFrame>
      <p:graphicFrame>
        <p:nvGraphicFramePr>
          <p:cNvPr id="322569" name="Object 9"/>
          <p:cNvGraphicFramePr>
            <a:graphicFrameLocks noChangeAspect="1"/>
          </p:cNvGraphicFramePr>
          <p:nvPr/>
        </p:nvGraphicFramePr>
        <p:xfrm>
          <a:off x="2844430" y="5335235"/>
          <a:ext cx="5908964" cy="1028938"/>
        </p:xfrm>
        <a:graphic>
          <a:graphicData uri="http://schemas.openxmlformats.org/presentationml/2006/ole">
            <mc:AlternateContent xmlns:mc="http://schemas.openxmlformats.org/markup-compatibility/2006">
              <mc:Choice xmlns:v="urn:schemas-microsoft-com:vml" Requires="v">
                <p:oleObj spid="_x0000_s202075" name="Equation" r:id="rId11" imgW="106375200" imgH="24688800" progId="Equation.DSMT4">
                  <p:embed/>
                </p:oleObj>
              </mc:Choice>
              <mc:Fallback>
                <p:oleObj name="Equation" r:id="rId11" imgW="106375200" imgH="24688800" progId="Equation.DSMT4">
                  <p:embed/>
                  <p:pic>
                    <p:nvPicPr>
                      <p:cNvPr id="0" name="图片 201732"/>
                      <p:cNvPicPr>
                        <a:picLocks noChangeAspect="1"/>
                      </p:cNvPicPr>
                      <p:nvPr/>
                    </p:nvPicPr>
                    <p:blipFill>
                      <a:blip r:embed="rId12"/>
                      <a:stretch>
                        <a:fillRect/>
                      </a:stretch>
                    </p:blipFill>
                    <p:spPr>
                      <a:xfrm>
                        <a:off x="2844430" y="5335235"/>
                        <a:ext cx="5908964" cy="1028938"/>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2564"/>
                                        </p:tgtEl>
                                        <p:attrNameLst>
                                          <p:attrName>style.visibility</p:attrName>
                                        </p:attrNameLst>
                                      </p:cBhvr>
                                      <p:to>
                                        <p:strVal val="visible"/>
                                      </p:to>
                                    </p:set>
                                    <p:animEffect transition="in" filter="wipe(left)">
                                      <p:cBhvr>
                                        <p:cTn id="7" dur="500"/>
                                        <p:tgtEl>
                                          <p:spTgt spid="3225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2565"/>
                                        </p:tgtEl>
                                        <p:attrNameLst>
                                          <p:attrName>style.visibility</p:attrName>
                                        </p:attrNameLst>
                                      </p:cBhvr>
                                      <p:to>
                                        <p:strVal val="visible"/>
                                      </p:to>
                                    </p:set>
                                    <p:animEffect transition="in" filter="wipe(left)">
                                      <p:cBhvr>
                                        <p:cTn id="12" dur="500"/>
                                        <p:tgtEl>
                                          <p:spTgt spid="32256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iterate type="lt">
                                    <p:tmAbs val="75"/>
                                  </p:iterate>
                                  <p:childTnLst>
                                    <p:set>
                                      <p:cBhvr>
                                        <p:cTn id="16" dur="1" fill="hold">
                                          <p:stCondLst>
                                            <p:cond delay="74"/>
                                          </p:stCondLst>
                                        </p:cTn>
                                        <p:tgtEl>
                                          <p:spTgt spid="3225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3225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322568"/>
                                        </p:tgtEl>
                                        <p:attrNameLst>
                                          <p:attrName>style.visibility</p:attrName>
                                        </p:attrNameLst>
                                      </p:cBhvr>
                                      <p:to>
                                        <p:strVal val="visible"/>
                                      </p:to>
                                    </p:set>
                                    <p:animEffect transition="in" filter="checkerboard(across)">
                                      <p:cBhvr>
                                        <p:cTn id="25" dur="500"/>
                                        <p:tgtEl>
                                          <p:spTgt spid="32256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322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4" grpId="0" autoUpdateAnimBg="0"/>
      <p:bldP spid="322565" grpId="0" autoUpdateAnimBg="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bwMode="auto">
          <a:xfrm>
            <a:off x="1701577" y="1065459"/>
            <a:ext cx="7508959" cy="2581873"/>
            <a:chOff x="843" y="868"/>
            <a:chExt cx="3548" cy="1626"/>
          </a:xfrm>
        </p:grpSpPr>
        <p:graphicFrame>
          <p:nvGraphicFramePr>
            <p:cNvPr id="323587" name="Object 3"/>
            <p:cNvGraphicFramePr>
              <a:graphicFrameLocks noChangeAspect="1"/>
            </p:cNvGraphicFramePr>
            <p:nvPr/>
          </p:nvGraphicFramePr>
          <p:xfrm>
            <a:off x="1776" y="1296"/>
            <a:ext cx="1744" cy="568"/>
          </p:xfrm>
          <a:graphic>
            <a:graphicData uri="http://schemas.openxmlformats.org/presentationml/2006/ole">
              <mc:AlternateContent xmlns:mc="http://schemas.openxmlformats.org/markup-compatibility/2006">
                <mc:Choice xmlns:v="urn:schemas-microsoft-com:vml" Requires="v">
                  <p:oleObj spid="_x0000_s203027" name="Equation" r:id="rId3" imgW="66446400" imgH="21640800" progId="Equation.DSMT4">
                    <p:embed/>
                  </p:oleObj>
                </mc:Choice>
                <mc:Fallback>
                  <p:oleObj name="Equation" r:id="rId3" imgW="66446400" imgH="21640800" progId="Equation.DSMT4">
                    <p:embed/>
                    <p:pic>
                      <p:nvPicPr>
                        <p:cNvPr id="0" name="图片 202752"/>
                        <p:cNvPicPr>
                          <a:picLocks noChangeAspect="1"/>
                        </p:cNvPicPr>
                        <p:nvPr/>
                      </p:nvPicPr>
                      <p:blipFill>
                        <a:blip r:embed="rId4"/>
                        <a:stretch>
                          <a:fillRect/>
                        </a:stretch>
                      </p:blipFill>
                      <p:spPr>
                        <a:xfrm>
                          <a:off x="1776" y="1296"/>
                          <a:ext cx="1744" cy="568"/>
                        </a:xfrm>
                        <a:prstGeom prst="rect">
                          <a:avLst/>
                        </a:prstGeom>
                        <a:noFill/>
                        <a:ln w="9525">
                          <a:noFill/>
                        </a:ln>
                      </p:spPr>
                    </p:pic>
                  </p:oleObj>
                </mc:Fallback>
              </mc:AlternateContent>
            </a:graphicData>
          </a:graphic>
        </p:graphicFrame>
        <p:sp>
          <p:nvSpPr>
            <p:cNvPr id="323588" name="Rectangle 4"/>
            <p:cNvSpPr>
              <a:spLocks noChangeArrowheads="1"/>
            </p:cNvSpPr>
            <p:nvPr/>
          </p:nvSpPr>
          <p:spPr bwMode="auto">
            <a:xfrm>
              <a:off x="843" y="868"/>
              <a:ext cx="3548" cy="330"/>
            </a:xfrm>
            <a:prstGeom prst="rect">
              <a:avLst/>
            </a:prstGeom>
            <a:noFill/>
            <a:ln w="9525">
              <a:noFill/>
              <a:miter lim="800000"/>
            </a:ln>
            <a:effectLst/>
          </p:spPr>
          <p:txBody>
            <a:bodyPr wrap="none" anchor="ctr">
              <a:spAutoFit/>
            </a:bodyPr>
            <a:lstStyle/>
            <a:p>
              <a:pPr algn="ctr"/>
              <a:r>
                <a:rPr kumimoji="1" lang="zh-CN" altLang="en-US" sz="2800" b="1" dirty="0"/>
                <a:t>于是得到</a:t>
              </a:r>
              <a:r>
                <a:rPr kumimoji="1" lang="zh-CN" altLang="zh-CN" sz="2800" b="1" dirty="0"/>
                <a:t>    </a:t>
              </a:r>
              <a:r>
                <a:rPr kumimoji="1" lang="en-US" altLang="zh-CN" sz="2800" b="1" dirty="0" smtClean="0"/>
                <a:t> </a:t>
              </a:r>
              <a:r>
                <a:rPr kumimoji="1" lang="zh-CN" altLang="zh-CN" sz="2800" b="1" dirty="0" smtClean="0">
                  <a:solidFill>
                    <a:srgbClr val="0000FF"/>
                  </a:solidFill>
                </a:rPr>
                <a:t>的</a:t>
              </a:r>
              <a:r>
                <a:rPr kumimoji="1" lang="zh-CN" altLang="en-US" sz="2800" b="1" dirty="0">
                  <a:solidFill>
                    <a:srgbClr val="0000FF"/>
                  </a:solidFill>
                </a:rPr>
                <a:t>置信水平为     </a:t>
              </a:r>
              <a:r>
                <a:rPr kumimoji="1" lang="zh-CN" altLang="en-US" sz="2800" b="1" dirty="0" smtClean="0">
                  <a:solidFill>
                    <a:srgbClr val="0000FF"/>
                  </a:solidFill>
                </a:rPr>
                <a:t>         </a:t>
              </a:r>
              <a:r>
                <a:rPr kumimoji="1" lang="zh-CN" altLang="en-US" sz="2800" b="1" dirty="0">
                  <a:solidFill>
                    <a:srgbClr val="0000FF"/>
                  </a:solidFill>
                </a:rPr>
                <a:t>的置信区间为</a:t>
              </a:r>
            </a:p>
          </p:txBody>
        </p:sp>
        <p:graphicFrame>
          <p:nvGraphicFramePr>
            <p:cNvPr id="323589" name="Object 5"/>
            <p:cNvGraphicFramePr>
              <a:graphicFrameLocks noChangeAspect="1"/>
            </p:cNvGraphicFramePr>
            <p:nvPr/>
          </p:nvGraphicFramePr>
          <p:xfrm>
            <a:off x="1536" y="912"/>
            <a:ext cx="271" cy="290"/>
          </p:xfrm>
          <a:graphic>
            <a:graphicData uri="http://schemas.openxmlformats.org/presentationml/2006/ole">
              <mc:AlternateContent xmlns:mc="http://schemas.openxmlformats.org/markup-compatibility/2006">
                <mc:Choice xmlns:v="urn:schemas-microsoft-com:vml" Requires="v">
                  <p:oleObj spid="_x0000_s203028" name="Equation" r:id="rId5" imgW="3657600" imgH="3962400" progId="Equation.DSMT4">
                    <p:embed/>
                  </p:oleObj>
                </mc:Choice>
                <mc:Fallback>
                  <p:oleObj name="Equation" r:id="rId5" imgW="3657600" imgH="3962400" progId="Equation.DSMT4">
                    <p:embed/>
                    <p:pic>
                      <p:nvPicPr>
                        <p:cNvPr id="0" name="图片 202753"/>
                        <p:cNvPicPr>
                          <a:picLocks noChangeAspect="1"/>
                        </p:cNvPicPr>
                        <p:nvPr/>
                      </p:nvPicPr>
                      <p:blipFill>
                        <a:blip r:embed="rId6"/>
                        <a:stretch>
                          <a:fillRect/>
                        </a:stretch>
                      </p:blipFill>
                      <p:spPr>
                        <a:xfrm>
                          <a:off x="1536" y="912"/>
                          <a:ext cx="271" cy="290"/>
                        </a:xfrm>
                        <a:prstGeom prst="rect">
                          <a:avLst/>
                        </a:prstGeom>
                        <a:noFill/>
                        <a:ln w="9525">
                          <a:noFill/>
                        </a:ln>
                      </p:spPr>
                    </p:pic>
                  </p:oleObj>
                </mc:Fallback>
              </mc:AlternateContent>
            </a:graphicData>
          </a:graphic>
        </p:graphicFrame>
        <p:graphicFrame>
          <p:nvGraphicFramePr>
            <p:cNvPr id="323590" name="Object 6"/>
            <p:cNvGraphicFramePr>
              <a:graphicFrameLocks noChangeAspect="1"/>
            </p:cNvGraphicFramePr>
            <p:nvPr/>
          </p:nvGraphicFramePr>
          <p:xfrm>
            <a:off x="2851" y="937"/>
            <a:ext cx="408" cy="200"/>
          </p:xfrm>
          <a:graphic>
            <a:graphicData uri="http://schemas.openxmlformats.org/presentationml/2006/ole">
              <mc:AlternateContent xmlns:mc="http://schemas.openxmlformats.org/markup-compatibility/2006">
                <mc:Choice xmlns:v="urn:schemas-microsoft-com:vml" Requires="v">
                  <p:oleObj spid="_x0000_s203029" name="Equation" r:id="rId7" imgW="15544800" imgH="7620000" progId="Equation.DSMT4">
                    <p:embed/>
                  </p:oleObj>
                </mc:Choice>
                <mc:Fallback>
                  <p:oleObj name="Equation" r:id="rId7" imgW="15544800" imgH="7620000" progId="Equation.DSMT4">
                    <p:embed/>
                    <p:pic>
                      <p:nvPicPr>
                        <p:cNvPr id="0" name="图片 202754"/>
                        <p:cNvPicPr>
                          <a:picLocks noChangeAspect="1"/>
                        </p:cNvPicPr>
                        <p:nvPr/>
                      </p:nvPicPr>
                      <p:blipFill>
                        <a:blip r:embed="rId8"/>
                        <a:stretch>
                          <a:fillRect/>
                        </a:stretch>
                      </p:blipFill>
                      <p:spPr>
                        <a:xfrm>
                          <a:off x="2851" y="937"/>
                          <a:ext cx="408" cy="200"/>
                        </a:xfrm>
                        <a:prstGeom prst="rect">
                          <a:avLst/>
                        </a:prstGeom>
                        <a:noFill/>
                        <a:ln w="9525">
                          <a:noFill/>
                        </a:ln>
                      </p:spPr>
                    </p:pic>
                  </p:oleObj>
                </mc:Fallback>
              </mc:AlternateContent>
            </a:graphicData>
          </a:graphic>
        </p:graphicFrame>
        <p:sp>
          <p:nvSpPr>
            <p:cNvPr id="323591" name="Rectangle 7"/>
            <p:cNvSpPr>
              <a:spLocks noChangeArrowheads="1"/>
            </p:cNvSpPr>
            <p:nvPr/>
          </p:nvSpPr>
          <p:spPr bwMode="auto">
            <a:xfrm>
              <a:off x="859" y="2164"/>
              <a:ext cx="257" cy="330"/>
            </a:xfrm>
            <a:prstGeom prst="rect">
              <a:avLst/>
            </a:prstGeom>
            <a:noFill/>
            <a:ln w="9525">
              <a:noFill/>
              <a:miter lim="800000"/>
            </a:ln>
            <a:effectLst/>
          </p:spPr>
          <p:txBody>
            <a:bodyPr wrap="none">
              <a:spAutoFit/>
            </a:bodyPr>
            <a:lstStyle/>
            <a:p>
              <a:pPr algn="ctr"/>
              <a:r>
                <a:rPr kumimoji="1" lang="zh-CN" altLang="en-US" sz="2800" b="1" dirty="0"/>
                <a:t>即</a:t>
              </a:r>
            </a:p>
          </p:txBody>
        </p:sp>
        <p:graphicFrame>
          <p:nvGraphicFramePr>
            <p:cNvPr id="323592" name="Object 8"/>
            <p:cNvGraphicFramePr>
              <a:graphicFrameLocks noChangeAspect="1"/>
            </p:cNvGraphicFramePr>
            <p:nvPr/>
          </p:nvGraphicFramePr>
          <p:xfrm>
            <a:off x="1344" y="2230"/>
            <a:ext cx="1264" cy="248"/>
          </p:xfrm>
          <a:graphic>
            <a:graphicData uri="http://schemas.openxmlformats.org/presentationml/2006/ole">
              <mc:AlternateContent xmlns:mc="http://schemas.openxmlformats.org/markup-compatibility/2006">
                <mc:Choice xmlns:v="urn:schemas-microsoft-com:vml" Requires="v">
                  <p:oleObj spid="_x0000_s203030" name="Equation" r:id="rId9" imgW="48158400" imgH="9448800" progId="Equation.DSMT4">
                    <p:embed/>
                  </p:oleObj>
                </mc:Choice>
                <mc:Fallback>
                  <p:oleObj name="Equation" r:id="rId9" imgW="48158400" imgH="9448800" progId="Equation.DSMT4">
                    <p:embed/>
                    <p:pic>
                      <p:nvPicPr>
                        <p:cNvPr id="0" name="图片 202755"/>
                        <p:cNvPicPr>
                          <a:picLocks noChangeAspect="1"/>
                        </p:cNvPicPr>
                        <p:nvPr/>
                      </p:nvPicPr>
                      <p:blipFill>
                        <a:blip r:embed="rId10"/>
                        <a:stretch>
                          <a:fillRect/>
                        </a:stretch>
                      </p:blipFill>
                      <p:spPr>
                        <a:xfrm>
                          <a:off x="1344" y="2230"/>
                          <a:ext cx="1264" cy="248"/>
                        </a:xfrm>
                        <a:prstGeom prst="rect">
                          <a:avLst/>
                        </a:prstGeom>
                        <a:noFill/>
                        <a:ln w="9525">
                          <a:noFill/>
                        </a:ln>
                      </p:spPr>
                    </p:pic>
                  </p:oleObj>
                </mc:Fallback>
              </mc:AlternateContent>
            </a:graphicData>
          </a:graphic>
        </p:graphicFrame>
      </p:grpSp>
    </p:spTree>
  </p:cSld>
  <p:clrMapOvr>
    <a:masterClrMapping/>
  </p:clrMapOvr>
  <p:transition>
    <p:random/>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Text Box 2"/>
          <p:cNvSpPr txBox="1">
            <a:spLocks noChangeArrowheads="1"/>
          </p:cNvSpPr>
          <p:nvPr/>
        </p:nvSpPr>
        <p:spPr bwMode="auto">
          <a:xfrm>
            <a:off x="1919668" y="685959"/>
            <a:ext cx="4319554"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a:solidFill>
                  <a:srgbClr val="0000FF"/>
                </a:solidFill>
              </a:rPr>
              <a:t>方差 </a:t>
            </a:r>
            <a:r>
              <a:rPr kumimoji="1" lang="zh-CN" altLang="en-US" sz="2800" b="1" dirty="0" smtClean="0">
                <a:solidFill>
                  <a:srgbClr val="0000FF"/>
                </a:solidFill>
              </a:rPr>
              <a:t>     </a:t>
            </a:r>
            <a:r>
              <a:rPr kumimoji="1" lang="zh-CN" altLang="en-US" sz="2800" b="1" dirty="0">
                <a:solidFill>
                  <a:srgbClr val="0000FF"/>
                </a:solidFill>
              </a:rPr>
              <a:t>的置信区间</a:t>
            </a:r>
          </a:p>
        </p:txBody>
      </p:sp>
      <p:graphicFrame>
        <p:nvGraphicFramePr>
          <p:cNvPr id="324611" name="Object 3"/>
          <p:cNvGraphicFramePr>
            <a:graphicFrameLocks noChangeAspect="1"/>
          </p:cNvGraphicFramePr>
          <p:nvPr/>
        </p:nvGraphicFramePr>
        <p:xfrm>
          <a:off x="2795891" y="724068"/>
          <a:ext cx="491003" cy="393791"/>
        </p:xfrm>
        <a:graphic>
          <a:graphicData uri="http://schemas.openxmlformats.org/presentationml/2006/ole">
            <mc:AlternateContent xmlns:mc="http://schemas.openxmlformats.org/markup-compatibility/2006">
              <mc:Choice xmlns:v="urn:schemas-microsoft-com:vml" Requires="v">
                <p:oleObj spid="_x0000_s204255" name="Equation" r:id="rId3" imgW="8839200" imgH="9448800" progId="Equation.DSMT4">
                  <p:embed/>
                </p:oleObj>
              </mc:Choice>
              <mc:Fallback>
                <p:oleObj name="Equation" r:id="rId3" imgW="8839200" imgH="9448800" progId="Equation.DSMT4">
                  <p:embed/>
                  <p:pic>
                    <p:nvPicPr>
                      <p:cNvPr id="0" name="图片 203776"/>
                      <p:cNvPicPr>
                        <a:picLocks noChangeAspect="1"/>
                      </p:cNvPicPr>
                      <p:nvPr/>
                    </p:nvPicPr>
                    <p:blipFill>
                      <a:blip r:embed="rId4"/>
                      <a:stretch>
                        <a:fillRect/>
                      </a:stretch>
                    </p:blipFill>
                    <p:spPr>
                      <a:xfrm>
                        <a:off x="2795891" y="724068"/>
                        <a:ext cx="491003" cy="393791"/>
                      </a:xfrm>
                      <a:prstGeom prst="rect">
                        <a:avLst/>
                      </a:prstGeom>
                      <a:noFill/>
                      <a:ln w="9525">
                        <a:noFill/>
                      </a:ln>
                    </p:spPr>
                  </p:pic>
                </p:oleObj>
              </mc:Fallback>
            </mc:AlternateContent>
          </a:graphicData>
        </a:graphic>
      </p:graphicFrame>
      <p:graphicFrame>
        <p:nvGraphicFramePr>
          <p:cNvPr id="324612" name="Object 4"/>
          <p:cNvGraphicFramePr>
            <a:graphicFrameLocks noChangeAspect="1"/>
          </p:cNvGraphicFramePr>
          <p:nvPr/>
        </p:nvGraphicFramePr>
        <p:xfrm>
          <a:off x="1529326" y="800285"/>
          <a:ext cx="389416" cy="317574"/>
        </p:xfrm>
        <a:graphic>
          <a:graphicData uri="http://schemas.openxmlformats.org/presentationml/2006/ole">
            <mc:AlternateContent xmlns:mc="http://schemas.openxmlformats.org/markup-compatibility/2006">
              <mc:Choice xmlns:v="urn:schemas-microsoft-com:vml" Requires="v">
                <p:oleObj spid="_x0000_s204256" name="Equation" r:id="rId5" imgW="7010400" imgH="7620000" progId="Equation.DSMT4">
                  <p:embed/>
                </p:oleObj>
              </mc:Choice>
              <mc:Fallback>
                <p:oleObj name="Equation" r:id="rId5" imgW="7010400" imgH="7620000" progId="Equation.DSMT4">
                  <p:embed/>
                  <p:pic>
                    <p:nvPicPr>
                      <p:cNvPr id="0" name="图片 203777"/>
                      <p:cNvPicPr>
                        <a:picLocks noChangeAspect="1"/>
                      </p:cNvPicPr>
                      <p:nvPr/>
                    </p:nvPicPr>
                    <p:blipFill>
                      <a:blip r:embed="rId6"/>
                      <a:stretch>
                        <a:fillRect/>
                      </a:stretch>
                    </p:blipFill>
                    <p:spPr>
                      <a:xfrm>
                        <a:off x="1529326" y="800285"/>
                        <a:ext cx="389416" cy="317574"/>
                      </a:xfrm>
                      <a:prstGeom prst="rect">
                        <a:avLst/>
                      </a:prstGeom>
                      <a:noFill/>
                      <a:ln w="9525">
                        <a:noFill/>
                      </a:ln>
                    </p:spPr>
                  </p:pic>
                </p:oleObj>
              </mc:Fallback>
            </mc:AlternateContent>
          </a:graphicData>
        </a:graphic>
      </p:graphicFrame>
      <p:grpSp>
        <p:nvGrpSpPr>
          <p:cNvPr id="2" name="Group 15"/>
          <p:cNvGrpSpPr/>
          <p:nvPr/>
        </p:nvGrpSpPr>
        <p:grpSpPr bwMode="auto">
          <a:xfrm>
            <a:off x="1375654" y="1829224"/>
            <a:ext cx="9183022" cy="1757770"/>
            <a:chOff x="650" y="1152"/>
            <a:chExt cx="4339" cy="1107"/>
          </a:xfrm>
        </p:grpSpPr>
        <p:graphicFrame>
          <p:nvGraphicFramePr>
            <p:cNvPr id="324613" name="Object 5"/>
            <p:cNvGraphicFramePr>
              <a:graphicFrameLocks noChangeAspect="1"/>
            </p:cNvGraphicFramePr>
            <p:nvPr/>
          </p:nvGraphicFramePr>
          <p:xfrm>
            <a:off x="1567" y="1152"/>
            <a:ext cx="1928" cy="560"/>
          </p:xfrm>
          <a:graphic>
            <a:graphicData uri="http://schemas.openxmlformats.org/presentationml/2006/ole">
              <mc:AlternateContent xmlns:mc="http://schemas.openxmlformats.org/markup-compatibility/2006">
                <mc:Choice xmlns:v="urn:schemas-microsoft-com:vml" Requires="v">
                  <p:oleObj spid="_x0000_s204257" name="Equation" r:id="rId7" imgW="73456800" imgH="21336000" progId="Equation.DSMT4">
                    <p:embed/>
                  </p:oleObj>
                </mc:Choice>
                <mc:Fallback>
                  <p:oleObj name="Equation" r:id="rId7" imgW="73456800" imgH="21336000" progId="Equation.DSMT4">
                    <p:embed/>
                    <p:pic>
                      <p:nvPicPr>
                        <p:cNvPr id="0" name="图片 203778"/>
                        <p:cNvPicPr>
                          <a:picLocks noChangeAspect="1"/>
                        </p:cNvPicPr>
                        <p:nvPr/>
                      </p:nvPicPr>
                      <p:blipFill>
                        <a:blip r:embed="rId8"/>
                        <a:stretch>
                          <a:fillRect/>
                        </a:stretch>
                      </p:blipFill>
                      <p:spPr>
                        <a:xfrm>
                          <a:off x="1567" y="1152"/>
                          <a:ext cx="1928" cy="560"/>
                        </a:xfrm>
                        <a:prstGeom prst="rect">
                          <a:avLst/>
                        </a:prstGeom>
                        <a:solidFill>
                          <a:srgbClr val="FFFF66"/>
                        </a:solidFill>
                        <a:ln w="9525">
                          <a:noFill/>
                        </a:ln>
                      </p:spPr>
                    </p:pic>
                  </p:oleObj>
                </mc:Fallback>
              </mc:AlternateContent>
            </a:graphicData>
          </a:graphic>
        </p:graphicFrame>
        <p:grpSp>
          <p:nvGrpSpPr>
            <p:cNvPr id="3" name="Group 6"/>
            <p:cNvGrpSpPr/>
            <p:nvPr/>
          </p:nvGrpSpPr>
          <p:grpSpPr bwMode="auto">
            <a:xfrm>
              <a:off x="650" y="1241"/>
              <a:ext cx="4339" cy="1018"/>
              <a:chOff x="802" y="1566"/>
              <a:chExt cx="4339" cy="1018"/>
            </a:xfrm>
          </p:grpSpPr>
          <p:graphicFrame>
            <p:nvGraphicFramePr>
              <p:cNvPr id="324615" name="Object 7"/>
              <p:cNvGraphicFramePr>
                <a:graphicFrameLocks noChangeAspect="1"/>
              </p:cNvGraphicFramePr>
              <p:nvPr/>
            </p:nvGraphicFramePr>
            <p:xfrm>
              <a:off x="813" y="2024"/>
              <a:ext cx="4328" cy="560"/>
            </p:xfrm>
            <a:graphic>
              <a:graphicData uri="http://schemas.openxmlformats.org/presentationml/2006/ole">
                <mc:AlternateContent xmlns:mc="http://schemas.openxmlformats.org/markup-compatibility/2006">
                  <mc:Choice xmlns:v="urn:schemas-microsoft-com:vml" Requires="v">
                    <p:oleObj spid="_x0000_s204258" name="Equation" r:id="rId9" imgW="164896800" imgH="21336000" progId="Equation.DSMT4">
                      <p:embed/>
                    </p:oleObj>
                  </mc:Choice>
                  <mc:Fallback>
                    <p:oleObj name="Equation" r:id="rId9" imgW="164896800" imgH="21336000" progId="Equation.DSMT4">
                      <p:embed/>
                      <p:pic>
                        <p:nvPicPr>
                          <p:cNvPr id="0" name="图片 203779"/>
                          <p:cNvPicPr>
                            <a:picLocks noChangeAspect="1"/>
                          </p:cNvPicPr>
                          <p:nvPr/>
                        </p:nvPicPr>
                        <p:blipFill>
                          <a:blip r:embed="rId10"/>
                          <a:stretch>
                            <a:fillRect/>
                          </a:stretch>
                        </p:blipFill>
                        <p:spPr>
                          <a:xfrm>
                            <a:off x="813" y="2024"/>
                            <a:ext cx="4328" cy="560"/>
                          </a:xfrm>
                          <a:prstGeom prst="rect">
                            <a:avLst/>
                          </a:prstGeom>
                          <a:noFill/>
                          <a:ln w="9525">
                            <a:noFill/>
                          </a:ln>
                        </p:spPr>
                      </p:pic>
                    </p:oleObj>
                  </mc:Fallback>
                </mc:AlternateContent>
              </a:graphicData>
            </a:graphic>
          </p:graphicFrame>
          <p:sp>
            <p:nvSpPr>
              <p:cNvPr id="324616" name="Rectangle 8"/>
              <p:cNvSpPr>
                <a:spLocks noChangeArrowheads="1"/>
              </p:cNvSpPr>
              <p:nvPr/>
            </p:nvSpPr>
            <p:spPr bwMode="auto">
              <a:xfrm>
                <a:off x="802" y="1566"/>
                <a:ext cx="257" cy="330"/>
              </a:xfrm>
              <a:prstGeom prst="rect">
                <a:avLst/>
              </a:prstGeom>
              <a:noFill/>
              <a:ln w="9525">
                <a:noFill/>
                <a:miter lim="800000"/>
              </a:ln>
              <a:effectLst/>
            </p:spPr>
            <p:txBody>
              <a:bodyPr wrap="none">
                <a:spAutoFit/>
              </a:bodyPr>
              <a:lstStyle/>
              <a:p>
                <a:pPr algn="ctr"/>
                <a:r>
                  <a:rPr kumimoji="1" lang="zh-CN" altLang="en-US" sz="2800" b="1" dirty="0"/>
                  <a:t>由</a:t>
                </a:r>
              </a:p>
            </p:txBody>
          </p:sp>
        </p:grpSp>
      </p:grpSp>
      <p:grpSp>
        <p:nvGrpSpPr>
          <p:cNvPr id="4" name="Group 14"/>
          <p:cNvGrpSpPr/>
          <p:nvPr/>
        </p:nvGrpSpPr>
        <p:grpSpPr bwMode="auto">
          <a:xfrm>
            <a:off x="1414686" y="4077866"/>
            <a:ext cx="7229591" cy="1797466"/>
            <a:chOff x="838" y="2543"/>
            <a:chExt cx="3416" cy="1132"/>
          </a:xfrm>
        </p:grpSpPr>
        <p:sp>
          <p:nvSpPr>
            <p:cNvPr id="324618" name="Rectangle 10"/>
            <p:cNvSpPr>
              <a:spLocks noChangeArrowheads="1"/>
            </p:cNvSpPr>
            <p:nvPr/>
          </p:nvSpPr>
          <p:spPr bwMode="auto">
            <a:xfrm>
              <a:off x="838" y="2543"/>
              <a:ext cx="3416" cy="330"/>
            </a:xfrm>
            <a:prstGeom prst="rect">
              <a:avLst/>
            </a:prstGeom>
            <a:noFill/>
            <a:ln w="9525">
              <a:noFill/>
              <a:miter lim="800000"/>
            </a:ln>
            <a:effectLst/>
          </p:spPr>
          <p:txBody>
            <a:bodyPr wrap="none" anchor="ctr">
              <a:spAutoFit/>
            </a:bodyPr>
            <a:lstStyle/>
            <a:p>
              <a:pPr algn="ctr"/>
              <a:r>
                <a:rPr kumimoji="1" lang="zh-CN" altLang="en-US" sz="2800" b="1" dirty="0"/>
                <a:t>可</a:t>
              </a:r>
              <a:r>
                <a:rPr kumimoji="1" lang="zh-CN" altLang="en-US" sz="2800" b="1" dirty="0" smtClean="0"/>
                <a:t>得到 </a:t>
              </a:r>
              <a:r>
                <a:rPr kumimoji="1" lang="zh-CN" altLang="zh-CN" sz="2800" b="1" dirty="0" smtClean="0"/>
                <a:t>    </a:t>
              </a:r>
              <a:r>
                <a:rPr kumimoji="1" lang="en-US" altLang="zh-CN" sz="2800" b="1" dirty="0" smtClean="0"/>
                <a:t> </a:t>
              </a:r>
              <a:r>
                <a:rPr kumimoji="1" lang="zh-CN" altLang="zh-CN" sz="2800" b="1" dirty="0" smtClean="0">
                  <a:solidFill>
                    <a:srgbClr val="0000FF"/>
                  </a:solidFill>
                </a:rPr>
                <a:t>的</a:t>
              </a:r>
              <a:r>
                <a:rPr kumimoji="1" lang="zh-CN" altLang="en-US" sz="2800" b="1" dirty="0">
                  <a:solidFill>
                    <a:srgbClr val="0000FF"/>
                  </a:solidFill>
                </a:rPr>
                <a:t>置信水平</a:t>
              </a:r>
              <a:r>
                <a:rPr kumimoji="1" lang="zh-CN" altLang="en-US" sz="2800" b="1" dirty="0" smtClean="0">
                  <a:solidFill>
                    <a:srgbClr val="0000FF"/>
                  </a:solidFill>
                </a:rPr>
                <a:t>为              的</a:t>
              </a:r>
              <a:r>
                <a:rPr kumimoji="1" lang="zh-CN" altLang="en-US" sz="2800" b="1" dirty="0">
                  <a:solidFill>
                    <a:srgbClr val="0000FF"/>
                  </a:solidFill>
                </a:rPr>
                <a:t>置信区间</a:t>
              </a:r>
              <a:r>
                <a:rPr kumimoji="1" lang="zh-CN" altLang="en-US" sz="2800" b="1" dirty="0"/>
                <a:t>为</a:t>
              </a:r>
            </a:p>
          </p:txBody>
        </p:sp>
        <p:graphicFrame>
          <p:nvGraphicFramePr>
            <p:cNvPr id="324619" name="Object 11"/>
            <p:cNvGraphicFramePr>
              <a:graphicFrameLocks noChangeAspect="1"/>
            </p:cNvGraphicFramePr>
            <p:nvPr/>
          </p:nvGraphicFramePr>
          <p:xfrm>
            <a:off x="2704" y="2612"/>
            <a:ext cx="448" cy="200"/>
          </p:xfrm>
          <a:graphic>
            <a:graphicData uri="http://schemas.openxmlformats.org/presentationml/2006/ole">
              <mc:AlternateContent xmlns:mc="http://schemas.openxmlformats.org/markup-compatibility/2006">
                <mc:Choice xmlns:v="urn:schemas-microsoft-com:vml" Requires="v">
                  <p:oleObj spid="_x0000_s204259" name="Equation" r:id="rId11" imgW="17068800" imgH="7620000" progId="Equation.DSMT4">
                    <p:embed/>
                  </p:oleObj>
                </mc:Choice>
                <mc:Fallback>
                  <p:oleObj name="Equation" r:id="rId11" imgW="17068800" imgH="7620000" progId="Equation.DSMT4">
                    <p:embed/>
                    <p:pic>
                      <p:nvPicPr>
                        <p:cNvPr id="0" name="图片 203780"/>
                        <p:cNvPicPr>
                          <a:picLocks noChangeAspect="1"/>
                        </p:cNvPicPr>
                        <p:nvPr/>
                      </p:nvPicPr>
                      <p:blipFill>
                        <a:blip r:embed="rId12"/>
                        <a:stretch>
                          <a:fillRect/>
                        </a:stretch>
                      </p:blipFill>
                      <p:spPr>
                        <a:xfrm>
                          <a:off x="2704" y="2612"/>
                          <a:ext cx="448" cy="200"/>
                        </a:xfrm>
                        <a:prstGeom prst="rect">
                          <a:avLst/>
                        </a:prstGeom>
                        <a:noFill/>
                        <a:ln w="9525">
                          <a:noFill/>
                        </a:ln>
                      </p:spPr>
                    </p:pic>
                  </p:oleObj>
                </mc:Fallback>
              </mc:AlternateContent>
            </a:graphicData>
          </a:graphic>
        </p:graphicFrame>
        <p:graphicFrame>
          <p:nvGraphicFramePr>
            <p:cNvPr id="324620" name="Object 12"/>
            <p:cNvGraphicFramePr>
              <a:graphicFrameLocks noChangeAspect="1"/>
            </p:cNvGraphicFramePr>
            <p:nvPr/>
          </p:nvGraphicFramePr>
          <p:xfrm>
            <a:off x="1486" y="3027"/>
            <a:ext cx="2472" cy="648"/>
          </p:xfrm>
          <a:graphic>
            <a:graphicData uri="http://schemas.openxmlformats.org/presentationml/2006/ole">
              <mc:AlternateContent xmlns:mc="http://schemas.openxmlformats.org/markup-compatibility/2006">
                <mc:Choice xmlns:v="urn:schemas-microsoft-com:vml" Requires="v">
                  <p:oleObj spid="_x0000_s204260" name="Equation" r:id="rId13" imgW="94183200" imgH="24688800" progId="Equation.DSMT4">
                    <p:embed/>
                  </p:oleObj>
                </mc:Choice>
                <mc:Fallback>
                  <p:oleObj name="Equation" r:id="rId13" imgW="94183200" imgH="24688800" progId="Equation.DSMT4">
                    <p:embed/>
                    <p:pic>
                      <p:nvPicPr>
                        <p:cNvPr id="0" name="图片 203781"/>
                        <p:cNvPicPr>
                          <a:picLocks noChangeAspect="1"/>
                        </p:cNvPicPr>
                        <p:nvPr/>
                      </p:nvPicPr>
                      <p:blipFill>
                        <a:blip r:embed="rId14"/>
                        <a:stretch>
                          <a:fillRect/>
                        </a:stretch>
                      </p:blipFill>
                      <p:spPr>
                        <a:xfrm>
                          <a:off x="1486" y="3027"/>
                          <a:ext cx="2472" cy="648"/>
                        </a:xfrm>
                        <a:prstGeom prst="rect">
                          <a:avLst/>
                        </a:prstGeom>
                        <a:noFill/>
                        <a:ln w="9525">
                          <a:noFill/>
                        </a:ln>
                      </p:spPr>
                    </p:pic>
                  </p:oleObj>
                </mc:Fallback>
              </mc:AlternateContent>
            </a:graphicData>
          </a:graphic>
        </p:graphicFrame>
        <p:graphicFrame>
          <p:nvGraphicFramePr>
            <p:cNvPr id="324621" name="Object 13"/>
            <p:cNvGraphicFramePr>
              <a:graphicFrameLocks noChangeAspect="1"/>
            </p:cNvGraphicFramePr>
            <p:nvPr/>
          </p:nvGraphicFramePr>
          <p:xfrm>
            <a:off x="1416" y="2573"/>
            <a:ext cx="232" cy="248"/>
          </p:xfrm>
          <a:graphic>
            <a:graphicData uri="http://schemas.openxmlformats.org/presentationml/2006/ole">
              <mc:AlternateContent xmlns:mc="http://schemas.openxmlformats.org/markup-compatibility/2006">
                <mc:Choice xmlns:v="urn:schemas-microsoft-com:vml" Requires="v">
                  <p:oleObj spid="_x0000_s204261" name="Equation" r:id="rId15" imgW="8839200" imgH="9448800" progId="Equation.DSMT4">
                    <p:embed/>
                  </p:oleObj>
                </mc:Choice>
                <mc:Fallback>
                  <p:oleObj name="Equation" r:id="rId15" imgW="8839200" imgH="9448800" progId="Equation.DSMT4">
                    <p:embed/>
                    <p:pic>
                      <p:nvPicPr>
                        <p:cNvPr id="0" name="图片 203782"/>
                        <p:cNvPicPr>
                          <a:picLocks noChangeAspect="1"/>
                        </p:cNvPicPr>
                        <p:nvPr/>
                      </p:nvPicPr>
                      <p:blipFill>
                        <a:blip r:embed="rId4"/>
                        <a:stretch>
                          <a:fillRect/>
                        </a:stretch>
                      </p:blipFill>
                      <p:spPr>
                        <a:xfrm>
                          <a:off x="1416" y="2573"/>
                          <a:ext cx="232" cy="248"/>
                        </a:xfrm>
                        <a:prstGeom prst="rect">
                          <a:avLst/>
                        </a:prstGeom>
                        <a:noFill/>
                        <a:ln w="9525">
                          <a:noFill/>
                        </a:ln>
                      </p:spPr>
                    </p:pic>
                  </p:oleObj>
                </mc:Fallback>
              </mc:AlternateContent>
            </a:graphicData>
          </a:graphic>
        </p:graphicFrame>
      </p:grpSp>
    </p:spTree>
  </p:cSld>
  <p:clrMapOvr>
    <a:masterClrMapping/>
  </p:clrMapOvr>
  <p:transition>
    <p:random/>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5634" name="Object 2"/>
          <p:cNvGraphicFramePr>
            <a:graphicFrameLocks noChangeAspect="1"/>
          </p:cNvGraphicFramePr>
          <p:nvPr/>
        </p:nvGraphicFramePr>
        <p:xfrm>
          <a:off x="1731208" y="565281"/>
          <a:ext cx="8933288" cy="927315"/>
        </p:xfrm>
        <a:graphic>
          <a:graphicData uri="http://schemas.openxmlformats.org/presentationml/2006/ole">
            <mc:AlternateContent xmlns:mc="http://schemas.openxmlformats.org/markup-compatibility/2006">
              <mc:Choice xmlns:v="urn:schemas-microsoft-com:vml" Requires="v">
                <p:oleObj spid="_x0000_s205143" name="Equation" r:id="rId3" imgW="178308000" imgH="22250400" progId="Equation.DSMT4">
                  <p:embed/>
                </p:oleObj>
              </mc:Choice>
              <mc:Fallback>
                <p:oleObj name="Equation" r:id="rId3" imgW="178308000" imgH="22250400" progId="Equation.DSMT4">
                  <p:embed/>
                  <p:pic>
                    <p:nvPicPr>
                      <p:cNvPr id="0" name="图片 204800"/>
                      <p:cNvPicPr>
                        <a:picLocks noChangeAspect="1"/>
                      </p:cNvPicPr>
                      <p:nvPr/>
                    </p:nvPicPr>
                    <p:blipFill>
                      <a:blip r:embed="rId4"/>
                      <a:stretch>
                        <a:fillRect/>
                      </a:stretch>
                    </p:blipFill>
                    <p:spPr>
                      <a:xfrm>
                        <a:off x="1731208" y="565281"/>
                        <a:ext cx="8933288" cy="927315"/>
                      </a:xfrm>
                      <a:prstGeom prst="rect">
                        <a:avLst/>
                      </a:prstGeom>
                      <a:noFill/>
                      <a:ln w="9525">
                        <a:noFill/>
                      </a:ln>
                    </p:spPr>
                  </p:pic>
                </p:oleObj>
              </mc:Fallback>
            </mc:AlternateContent>
          </a:graphicData>
        </a:graphic>
      </p:graphicFrame>
      <p:sp>
        <p:nvSpPr>
          <p:cNvPr id="325635" name="Rectangle 3"/>
          <p:cNvSpPr>
            <a:spLocks noChangeArrowheads="1"/>
          </p:cNvSpPr>
          <p:nvPr/>
        </p:nvSpPr>
        <p:spPr bwMode="auto">
          <a:xfrm>
            <a:off x="1123819" y="765498"/>
            <a:ext cx="578899" cy="540800"/>
          </a:xfrm>
          <a:prstGeom prst="rect">
            <a:avLst/>
          </a:prstGeom>
          <a:noFill/>
          <a:ln w="9525">
            <a:noFill/>
            <a:miter lim="800000"/>
          </a:ln>
          <a:effectLst/>
        </p:spPr>
        <p:txBody>
          <a:bodyPr wrap="none" lIns="108850" tIns="54425" rIns="108850" bIns="54425">
            <a:spAutoFit/>
          </a:bodyPr>
          <a:lstStyle/>
          <a:p>
            <a:pPr algn="ctr"/>
            <a:r>
              <a:rPr kumimoji="1" lang="zh-CN" altLang="en-US" sz="2800" b="1" dirty="0"/>
              <a:t>由</a:t>
            </a:r>
          </a:p>
        </p:txBody>
      </p:sp>
      <p:sp>
        <p:nvSpPr>
          <p:cNvPr id="325637" name="Rectangle 5"/>
          <p:cNvSpPr>
            <a:spLocks noChangeArrowheads="1"/>
          </p:cNvSpPr>
          <p:nvPr/>
        </p:nvSpPr>
        <p:spPr bwMode="auto">
          <a:xfrm>
            <a:off x="766614" y="1629594"/>
            <a:ext cx="8265298" cy="540800"/>
          </a:xfrm>
          <a:prstGeom prst="rect">
            <a:avLst/>
          </a:prstGeom>
          <a:noFill/>
          <a:ln w="9525">
            <a:noFill/>
            <a:miter lim="800000"/>
          </a:ln>
          <a:effectLst/>
        </p:spPr>
        <p:txBody>
          <a:bodyPr wrap="none" lIns="108850" tIns="54425" rIns="108850" bIns="54425" anchor="ctr">
            <a:spAutoFit/>
          </a:bodyPr>
          <a:lstStyle/>
          <a:p>
            <a:pPr algn="ctr"/>
            <a:r>
              <a:rPr kumimoji="1" lang="zh-CN" altLang="en-US" sz="2800" b="1" dirty="0"/>
              <a:t>可得到标准差</a:t>
            </a:r>
            <a:r>
              <a:rPr kumimoji="1" lang="zh-CN" altLang="zh-CN" sz="2800" b="1" dirty="0"/>
              <a:t>    </a:t>
            </a:r>
            <a:r>
              <a:rPr kumimoji="1" lang="en-US" altLang="zh-CN" sz="2800" b="1" dirty="0" smtClean="0"/>
              <a:t>  </a:t>
            </a:r>
            <a:r>
              <a:rPr kumimoji="1" lang="zh-CN" altLang="zh-CN" sz="2800" b="1" dirty="0" smtClean="0">
                <a:solidFill>
                  <a:srgbClr val="0000FF"/>
                </a:solidFill>
              </a:rPr>
              <a:t>的</a:t>
            </a:r>
            <a:r>
              <a:rPr kumimoji="1" lang="zh-CN" altLang="en-US" sz="2800" b="1" dirty="0">
                <a:solidFill>
                  <a:srgbClr val="0000FF"/>
                </a:solidFill>
              </a:rPr>
              <a:t>置信水平为   </a:t>
            </a:r>
            <a:r>
              <a:rPr kumimoji="1" lang="zh-CN" altLang="en-US" sz="2800" b="1" dirty="0" smtClean="0">
                <a:solidFill>
                  <a:srgbClr val="0000FF"/>
                </a:solidFill>
              </a:rPr>
              <a:t>          的</a:t>
            </a:r>
            <a:r>
              <a:rPr kumimoji="1" lang="zh-CN" altLang="en-US" sz="2800" b="1" dirty="0">
                <a:solidFill>
                  <a:srgbClr val="0000FF"/>
                </a:solidFill>
              </a:rPr>
              <a:t>置信区间</a:t>
            </a:r>
            <a:r>
              <a:rPr kumimoji="1" lang="zh-CN" altLang="en-US" sz="2800" b="1" dirty="0"/>
              <a:t>为</a:t>
            </a:r>
          </a:p>
        </p:txBody>
      </p:sp>
      <p:graphicFrame>
        <p:nvGraphicFramePr>
          <p:cNvPr id="325638" name="Object 6"/>
          <p:cNvGraphicFramePr>
            <a:graphicFrameLocks noChangeAspect="1"/>
          </p:cNvGraphicFramePr>
          <p:nvPr/>
        </p:nvGraphicFramePr>
        <p:xfrm>
          <a:off x="5807174" y="1744068"/>
          <a:ext cx="948143" cy="317574"/>
        </p:xfrm>
        <a:graphic>
          <a:graphicData uri="http://schemas.openxmlformats.org/presentationml/2006/ole">
            <mc:AlternateContent xmlns:mc="http://schemas.openxmlformats.org/markup-compatibility/2006">
              <mc:Choice xmlns:v="urn:schemas-microsoft-com:vml" Requires="v">
                <p:oleObj spid="_x0000_s205144" name="Equation" r:id="rId5" imgW="17068800" imgH="7620000" progId="Equation.DSMT4">
                  <p:embed/>
                </p:oleObj>
              </mc:Choice>
              <mc:Fallback>
                <p:oleObj name="Equation" r:id="rId5" imgW="17068800" imgH="7620000" progId="Equation.DSMT4">
                  <p:embed/>
                  <p:pic>
                    <p:nvPicPr>
                      <p:cNvPr id="0" name="图片 204801"/>
                      <p:cNvPicPr>
                        <a:picLocks noChangeAspect="1"/>
                      </p:cNvPicPr>
                      <p:nvPr/>
                    </p:nvPicPr>
                    <p:blipFill>
                      <a:blip r:embed="rId6"/>
                      <a:stretch>
                        <a:fillRect/>
                      </a:stretch>
                    </p:blipFill>
                    <p:spPr>
                      <a:xfrm>
                        <a:off x="5807174" y="1744068"/>
                        <a:ext cx="948143" cy="317574"/>
                      </a:xfrm>
                      <a:prstGeom prst="rect">
                        <a:avLst/>
                      </a:prstGeom>
                      <a:noFill/>
                      <a:ln w="9525">
                        <a:noFill/>
                      </a:ln>
                    </p:spPr>
                  </p:pic>
                </p:oleObj>
              </mc:Fallback>
            </mc:AlternateContent>
          </a:graphicData>
        </a:graphic>
      </p:graphicFrame>
      <p:graphicFrame>
        <p:nvGraphicFramePr>
          <p:cNvPr id="325639" name="Object 7"/>
          <p:cNvGraphicFramePr>
            <a:graphicFrameLocks noChangeAspect="1"/>
          </p:cNvGraphicFramePr>
          <p:nvPr/>
        </p:nvGraphicFramePr>
        <p:xfrm>
          <a:off x="3109219" y="1832989"/>
          <a:ext cx="321691" cy="228653"/>
        </p:xfrm>
        <a:graphic>
          <a:graphicData uri="http://schemas.openxmlformats.org/presentationml/2006/ole">
            <mc:AlternateContent xmlns:mc="http://schemas.openxmlformats.org/markup-compatibility/2006">
              <mc:Choice xmlns:v="urn:schemas-microsoft-com:vml" Requires="v">
                <p:oleObj spid="_x0000_s205145" name="Equation" r:id="rId7" imgW="5791200" imgH="5486400" progId="Equation.DSMT4">
                  <p:embed/>
                </p:oleObj>
              </mc:Choice>
              <mc:Fallback>
                <p:oleObj name="Equation" r:id="rId7" imgW="5791200" imgH="5486400" progId="Equation.DSMT4">
                  <p:embed/>
                  <p:pic>
                    <p:nvPicPr>
                      <p:cNvPr id="0" name="图片 204802"/>
                      <p:cNvPicPr>
                        <a:picLocks noChangeAspect="1"/>
                      </p:cNvPicPr>
                      <p:nvPr/>
                    </p:nvPicPr>
                    <p:blipFill>
                      <a:blip r:embed="rId8"/>
                      <a:stretch>
                        <a:fillRect/>
                      </a:stretch>
                    </p:blipFill>
                    <p:spPr>
                      <a:xfrm>
                        <a:off x="3109219" y="1832989"/>
                        <a:ext cx="321691" cy="228653"/>
                      </a:xfrm>
                      <a:prstGeom prst="rect">
                        <a:avLst/>
                      </a:prstGeom>
                      <a:noFill/>
                      <a:ln w="9525">
                        <a:noFill/>
                      </a:ln>
                    </p:spPr>
                  </p:pic>
                </p:oleObj>
              </mc:Fallback>
            </mc:AlternateContent>
          </a:graphicData>
        </a:graphic>
      </p:graphicFrame>
      <p:graphicFrame>
        <p:nvGraphicFramePr>
          <p:cNvPr id="325640" name="Object 8"/>
          <p:cNvGraphicFramePr>
            <a:graphicFrameLocks noChangeAspect="1"/>
          </p:cNvGraphicFramePr>
          <p:nvPr/>
        </p:nvGraphicFramePr>
        <p:xfrm>
          <a:off x="2438083" y="2438964"/>
          <a:ext cx="5942826" cy="1155968"/>
        </p:xfrm>
        <a:graphic>
          <a:graphicData uri="http://schemas.openxmlformats.org/presentationml/2006/ole">
            <mc:AlternateContent xmlns:mc="http://schemas.openxmlformats.org/markup-compatibility/2006">
              <mc:Choice xmlns:v="urn:schemas-microsoft-com:vml" Requires="v">
                <p:oleObj spid="_x0000_s205146" name="Equation" r:id="rId9" imgW="106984800" imgH="27736800" progId="Equation.DSMT4">
                  <p:embed/>
                </p:oleObj>
              </mc:Choice>
              <mc:Fallback>
                <p:oleObj name="Equation" r:id="rId9" imgW="106984800" imgH="27736800" progId="Equation.DSMT4">
                  <p:embed/>
                  <p:pic>
                    <p:nvPicPr>
                      <p:cNvPr id="0" name="图片 204803"/>
                      <p:cNvPicPr>
                        <a:picLocks noChangeAspect="1"/>
                      </p:cNvPicPr>
                      <p:nvPr/>
                    </p:nvPicPr>
                    <p:blipFill>
                      <a:blip r:embed="rId10"/>
                      <a:stretch>
                        <a:fillRect/>
                      </a:stretch>
                    </p:blipFill>
                    <p:spPr>
                      <a:xfrm>
                        <a:off x="2438083" y="2438964"/>
                        <a:ext cx="5942826" cy="1155968"/>
                      </a:xfrm>
                      <a:prstGeom prst="rect">
                        <a:avLst/>
                      </a:prstGeom>
                      <a:noFill/>
                      <a:ln w="9525">
                        <a:noFill/>
                      </a:ln>
                    </p:spPr>
                  </p:pic>
                </p:oleObj>
              </mc:Fallback>
            </mc:AlternateContent>
          </a:graphicData>
        </a:graphic>
      </p:graphicFrame>
      <p:sp>
        <p:nvSpPr>
          <p:cNvPr id="325642" name="Text Box 10"/>
          <p:cNvSpPr txBox="1">
            <a:spLocks noChangeArrowheads="1"/>
          </p:cNvSpPr>
          <p:nvPr/>
        </p:nvSpPr>
        <p:spPr bwMode="auto">
          <a:xfrm>
            <a:off x="812695" y="3963318"/>
            <a:ext cx="6048646"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a:solidFill>
                  <a:srgbClr val="FF0000"/>
                </a:solidFill>
                <a:ea typeface="黑体" panose="02010609060101010101" pitchFamily="49" charset="-122"/>
              </a:rPr>
              <a:t>注意</a:t>
            </a:r>
            <a:r>
              <a:rPr kumimoji="1" lang="en-US" altLang="zh-CN" sz="2800" b="1" dirty="0"/>
              <a:t>: </a:t>
            </a:r>
            <a:r>
              <a:rPr kumimoji="1" lang="zh-CN" altLang="en-US" sz="2800" b="1" dirty="0"/>
              <a:t>在密度函数不对称时</a:t>
            </a:r>
            <a:r>
              <a:rPr kumimoji="1" lang="en-US" altLang="zh-CN" sz="2800" b="1" dirty="0"/>
              <a:t>, </a:t>
            </a:r>
            <a:endParaRPr kumimoji="1" lang="en-US" altLang="zh-CN" sz="2800" b="1" i="1" dirty="0"/>
          </a:p>
        </p:txBody>
      </p:sp>
      <p:graphicFrame>
        <p:nvGraphicFramePr>
          <p:cNvPr id="325643" name="Object 11"/>
          <p:cNvGraphicFramePr>
            <a:graphicFrameLocks noChangeAspect="1"/>
          </p:cNvGraphicFramePr>
          <p:nvPr/>
        </p:nvGraphicFramePr>
        <p:xfrm>
          <a:off x="969307" y="4496841"/>
          <a:ext cx="4351300" cy="470009"/>
        </p:xfrm>
        <a:graphic>
          <a:graphicData uri="http://schemas.openxmlformats.org/presentationml/2006/ole">
            <mc:AlternateContent xmlns:mc="http://schemas.openxmlformats.org/markup-compatibility/2006">
              <mc:Choice xmlns:v="urn:schemas-microsoft-com:vml" Requires="v">
                <p:oleObj spid="_x0000_s205147" name="Equation" r:id="rId11" imgW="78333600" imgH="11277600" progId="Equation.3">
                  <p:embed/>
                </p:oleObj>
              </mc:Choice>
              <mc:Fallback>
                <p:oleObj name="Equation" r:id="rId11" imgW="78333600" imgH="11277600" progId="Equation.3">
                  <p:embed/>
                  <p:pic>
                    <p:nvPicPr>
                      <p:cNvPr id="0" name="图片 204804"/>
                      <p:cNvPicPr>
                        <a:picLocks noChangeAspect="1"/>
                      </p:cNvPicPr>
                      <p:nvPr/>
                    </p:nvPicPr>
                    <p:blipFill>
                      <a:blip r:embed="rId12"/>
                      <a:stretch>
                        <a:fillRect/>
                      </a:stretch>
                    </p:blipFill>
                    <p:spPr>
                      <a:xfrm>
                        <a:off x="969307" y="4496841"/>
                        <a:ext cx="4351300" cy="470009"/>
                      </a:xfrm>
                      <a:prstGeom prst="rect">
                        <a:avLst/>
                      </a:prstGeom>
                      <a:noFill/>
                      <a:ln w="9525">
                        <a:noFill/>
                      </a:ln>
                    </p:spPr>
                  </p:pic>
                </p:oleObj>
              </mc:Fallback>
            </mc:AlternateContent>
          </a:graphicData>
        </a:graphic>
      </p:graphicFrame>
      <p:sp>
        <p:nvSpPr>
          <p:cNvPr id="325644" name="Text Box 12"/>
          <p:cNvSpPr txBox="1">
            <a:spLocks noChangeArrowheads="1"/>
          </p:cNvSpPr>
          <p:nvPr/>
        </p:nvSpPr>
        <p:spPr bwMode="auto">
          <a:xfrm>
            <a:off x="867720" y="4903335"/>
            <a:ext cx="5993620" cy="1102557"/>
          </a:xfrm>
          <a:prstGeom prst="rect">
            <a:avLst/>
          </a:prstGeom>
          <a:noFill/>
          <a:ln w="9525">
            <a:noFill/>
            <a:miter lim="800000"/>
          </a:ln>
          <a:effectLst/>
        </p:spPr>
        <p:txBody>
          <a:bodyPr lIns="108850" tIns="54425" rIns="108850" bIns="54425">
            <a:spAutoFit/>
          </a:bodyPr>
          <a:lstStyle/>
          <a:p>
            <a:pPr>
              <a:lnSpc>
                <a:spcPct val="120000"/>
              </a:lnSpc>
              <a:spcBef>
                <a:spcPct val="50000"/>
              </a:spcBef>
            </a:pPr>
            <a:r>
              <a:rPr kumimoji="1" lang="zh-CN" altLang="en-US" sz="2800" b="1" dirty="0"/>
              <a:t>习惯上仍取对称的分位点来确定置信区间</a:t>
            </a:r>
            <a:r>
              <a:rPr kumimoji="1" lang="en-US" altLang="zh-CN" sz="2800" b="1" dirty="0"/>
              <a:t>(</a:t>
            </a:r>
            <a:r>
              <a:rPr kumimoji="1" lang="zh-CN" altLang="en-US" sz="2800" b="1" dirty="0"/>
              <a:t>如图</a:t>
            </a:r>
            <a:r>
              <a:rPr kumimoji="1" lang="en-US" altLang="zh-CN" sz="2800" b="1" dirty="0"/>
              <a:t>).</a:t>
            </a:r>
          </a:p>
        </p:txBody>
      </p:sp>
      <p:pic>
        <p:nvPicPr>
          <p:cNvPr id="325645" name="Picture 13"/>
          <p:cNvPicPr>
            <a:picLocks noChangeAspect="1" noChangeArrowheads="1"/>
          </p:cNvPicPr>
          <p:nvPr/>
        </p:nvPicPr>
        <p:blipFill>
          <a:blip r:embed="rId13" cstate="print"/>
          <a:srcRect/>
          <a:stretch>
            <a:fillRect/>
          </a:stretch>
        </p:blipFill>
        <p:spPr bwMode="auto">
          <a:xfrm>
            <a:off x="7212661" y="4191970"/>
            <a:ext cx="4469818" cy="1981659"/>
          </a:xfrm>
          <a:prstGeom prst="rect">
            <a:avLst/>
          </a:prstGeom>
          <a:noFill/>
          <a:ln w="9525">
            <a:noFill/>
            <a:miter lim="800000"/>
            <a:headEnd/>
            <a:tailEnd/>
          </a:ln>
          <a:effec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5642"/>
                                        </p:tgtEl>
                                        <p:attrNameLst>
                                          <p:attrName>style.visibility</p:attrName>
                                        </p:attrNameLst>
                                      </p:cBhvr>
                                      <p:to>
                                        <p:strVal val="visible"/>
                                      </p:to>
                                    </p:set>
                                    <p:animEffect transition="in" filter="wipe(left)">
                                      <p:cBhvr>
                                        <p:cTn id="7" dur="500"/>
                                        <p:tgtEl>
                                          <p:spTgt spid="3256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5643"/>
                                        </p:tgtEl>
                                        <p:attrNameLst>
                                          <p:attrName>style.visibility</p:attrName>
                                        </p:attrNameLst>
                                      </p:cBhvr>
                                      <p:to>
                                        <p:strVal val="visible"/>
                                      </p:to>
                                    </p:set>
                                    <p:animEffect transition="in" filter="wipe(left)">
                                      <p:cBhvr>
                                        <p:cTn id="12" dur="500"/>
                                        <p:tgtEl>
                                          <p:spTgt spid="3256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5644"/>
                                        </p:tgtEl>
                                        <p:attrNameLst>
                                          <p:attrName>style.visibility</p:attrName>
                                        </p:attrNameLst>
                                      </p:cBhvr>
                                      <p:to>
                                        <p:strVal val="visible"/>
                                      </p:to>
                                    </p:set>
                                    <p:animEffect transition="in" filter="wipe(left)">
                                      <p:cBhvr>
                                        <p:cTn id="17" dur="500"/>
                                        <p:tgtEl>
                                          <p:spTgt spid="3256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25645"/>
                                        </p:tgtEl>
                                        <p:attrNameLst>
                                          <p:attrName>style.visibility</p:attrName>
                                        </p:attrNameLst>
                                      </p:cBhvr>
                                      <p:to>
                                        <p:strVal val="visible"/>
                                      </p:to>
                                    </p:set>
                                    <p:animEffect transition="in" filter="wipe(left)">
                                      <p:cBhvr>
                                        <p:cTn id="22" dur="500"/>
                                        <p:tgtEl>
                                          <p:spTgt spid="325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42" grpId="0" autoUpdateAnimBg="0"/>
      <p:bldP spid="325644" grpId="0" autoUpdateAnimBg="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ChangeArrowheads="1"/>
          </p:cNvSpPr>
          <p:nvPr/>
        </p:nvSpPr>
        <p:spPr bwMode="auto">
          <a:xfrm>
            <a:off x="624336" y="908260"/>
            <a:ext cx="10368200" cy="2772180"/>
          </a:xfrm>
          <a:prstGeom prst="rect">
            <a:avLst/>
          </a:prstGeom>
          <a:noFill/>
          <a:ln w="9525">
            <a:noFill/>
            <a:miter lim="800000"/>
          </a:ln>
          <a:effectLst/>
        </p:spPr>
        <p:txBody>
          <a:bodyPr lIns="108850" tIns="54425" rIns="108850" bIns="54425">
            <a:spAutoFit/>
          </a:bodyPr>
          <a:lstStyle/>
          <a:p>
            <a:r>
              <a:rPr kumimoji="1" lang="en-US" altLang="zh-CN" sz="3300" dirty="0">
                <a:solidFill>
                  <a:srgbClr val="CCFFFF"/>
                </a:solidFill>
              </a:rPr>
              <a:t>        </a:t>
            </a:r>
            <a:r>
              <a:rPr kumimoji="1" lang="zh-CN" altLang="en-US" sz="2800" b="1" dirty="0">
                <a:solidFill>
                  <a:srgbClr val="0000FF"/>
                </a:solidFill>
              </a:rPr>
              <a:t>例</a:t>
            </a:r>
            <a:r>
              <a:rPr kumimoji="1" lang="en-US" altLang="zh-CN" sz="2800" b="1" dirty="0">
                <a:solidFill>
                  <a:srgbClr val="0000FF"/>
                </a:solidFill>
              </a:rPr>
              <a:t>2</a:t>
            </a:r>
            <a:r>
              <a:rPr kumimoji="1" lang="en-US" altLang="zh-CN" sz="2800" b="1" dirty="0"/>
              <a:t> </a:t>
            </a:r>
            <a:r>
              <a:rPr kumimoji="1" lang="zh-CN" altLang="en-US" sz="2800" b="1" dirty="0"/>
              <a:t>有一大批糖果</a:t>
            </a:r>
            <a:r>
              <a:rPr kumimoji="1" lang="en-US" altLang="zh-CN" sz="2800" b="1" dirty="0"/>
              <a:t>.</a:t>
            </a:r>
            <a:r>
              <a:rPr kumimoji="1" lang="zh-CN" altLang="en-US" sz="2800" b="1" dirty="0"/>
              <a:t>现从中随机地取 </a:t>
            </a:r>
            <a:r>
              <a:rPr kumimoji="1" lang="en-US" altLang="zh-CN" sz="2800" b="1" dirty="0"/>
              <a:t>16 </a:t>
            </a:r>
            <a:r>
              <a:rPr kumimoji="1" lang="zh-CN" altLang="en-US" sz="2800" b="1" dirty="0"/>
              <a:t>袋 </a:t>
            </a:r>
            <a:r>
              <a:rPr kumimoji="1" lang="en-US" altLang="zh-CN" sz="2800" b="1" dirty="0"/>
              <a:t>, </a:t>
            </a:r>
            <a:r>
              <a:rPr kumimoji="1" lang="zh-CN" altLang="en-US" sz="2800" b="1" dirty="0"/>
              <a:t>称得重量</a:t>
            </a:r>
            <a:r>
              <a:rPr kumimoji="1" lang="en-US" altLang="zh-CN" sz="2800" b="1" dirty="0"/>
              <a:t>(</a:t>
            </a:r>
            <a:r>
              <a:rPr kumimoji="1" lang="zh-CN" altLang="en-US" sz="2800" b="1" dirty="0"/>
              <a:t>以克计</a:t>
            </a:r>
            <a:r>
              <a:rPr kumimoji="1" lang="en-US" altLang="zh-CN" sz="2800" b="1" dirty="0"/>
              <a:t>)</a:t>
            </a:r>
            <a:r>
              <a:rPr kumimoji="1" lang="zh-CN" altLang="en-US" sz="2800" b="1" dirty="0"/>
              <a:t>如下</a:t>
            </a:r>
            <a:r>
              <a:rPr kumimoji="1" lang="en-US" altLang="zh-CN" sz="2800" b="1" dirty="0"/>
              <a:t>:</a:t>
            </a:r>
          </a:p>
          <a:p>
            <a:r>
              <a:rPr kumimoji="1" lang="en-US" altLang="zh-CN" sz="2800" b="1" dirty="0"/>
              <a:t>         506   508   499   503   504   510   497  512</a:t>
            </a:r>
          </a:p>
          <a:p>
            <a:r>
              <a:rPr kumimoji="1" lang="en-US" altLang="zh-CN" sz="2800" b="1" dirty="0"/>
              <a:t>         514   505   493   496   506   502   509  496</a:t>
            </a:r>
          </a:p>
          <a:p>
            <a:r>
              <a:rPr kumimoji="1" lang="zh-CN" altLang="en-US" sz="2800" b="1" dirty="0"/>
              <a:t>设袋装糖果的重量近似地服从正态分布</a:t>
            </a:r>
            <a:r>
              <a:rPr kumimoji="1" lang="en-US" altLang="zh-CN" sz="2800" b="1" dirty="0"/>
              <a:t>,</a:t>
            </a:r>
            <a:r>
              <a:rPr kumimoji="1" lang="zh-CN" altLang="en-US" sz="2800" b="1" dirty="0"/>
              <a:t>试求</a:t>
            </a:r>
            <a:r>
              <a:rPr kumimoji="1" lang="zh-CN" altLang="en-US" sz="2800" b="1" dirty="0" smtClean="0"/>
              <a:t>总体方差       </a:t>
            </a:r>
            <a:r>
              <a:rPr kumimoji="1" lang="zh-CN" altLang="en-US" sz="2800" b="1" dirty="0"/>
              <a:t>的置信水平</a:t>
            </a:r>
            <a:r>
              <a:rPr kumimoji="1" lang="en-US" altLang="zh-CN" sz="2800" b="1" dirty="0"/>
              <a:t>0.95</a:t>
            </a:r>
            <a:r>
              <a:rPr kumimoji="1" lang="zh-CN" altLang="en-US" sz="2800" b="1" dirty="0"/>
              <a:t>为的置信区间</a:t>
            </a:r>
            <a:r>
              <a:rPr kumimoji="1" lang="en-US" altLang="zh-CN" sz="2800" b="1" dirty="0"/>
              <a:t>.</a:t>
            </a:r>
          </a:p>
        </p:txBody>
      </p:sp>
      <p:graphicFrame>
        <p:nvGraphicFramePr>
          <p:cNvPr id="326659" name="Object 3"/>
          <p:cNvGraphicFramePr>
            <a:graphicFrameLocks noChangeAspect="1"/>
          </p:cNvGraphicFramePr>
          <p:nvPr/>
        </p:nvGraphicFramePr>
        <p:xfrm>
          <a:off x="9149526" y="2760674"/>
          <a:ext cx="474072" cy="381088"/>
        </p:xfrm>
        <a:graphic>
          <a:graphicData uri="http://schemas.openxmlformats.org/presentationml/2006/ole">
            <mc:AlternateContent xmlns:mc="http://schemas.openxmlformats.org/markup-compatibility/2006">
              <mc:Choice xmlns:v="urn:schemas-microsoft-com:vml" Requires="v">
                <p:oleObj spid="_x0000_s206167" name="Equation" r:id="rId3" imgW="8534400" imgH="9144000" progId="Equation.DSMT4">
                  <p:embed/>
                </p:oleObj>
              </mc:Choice>
              <mc:Fallback>
                <p:oleObj name="Equation" r:id="rId3" imgW="8534400" imgH="9144000" progId="Equation.DSMT4">
                  <p:embed/>
                  <p:pic>
                    <p:nvPicPr>
                      <p:cNvPr id="0" name="图片 205824"/>
                      <p:cNvPicPr>
                        <a:picLocks noChangeAspect="1"/>
                      </p:cNvPicPr>
                      <p:nvPr/>
                    </p:nvPicPr>
                    <p:blipFill>
                      <a:blip r:embed="rId4"/>
                      <a:stretch>
                        <a:fillRect/>
                      </a:stretch>
                    </p:blipFill>
                    <p:spPr>
                      <a:xfrm>
                        <a:off x="9149526" y="2760674"/>
                        <a:ext cx="474072" cy="381088"/>
                      </a:xfrm>
                      <a:prstGeom prst="rect">
                        <a:avLst/>
                      </a:prstGeom>
                      <a:noFill/>
                      <a:ln w="9525">
                        <a:noFill/>
                      </a:ln>
                    </p:spPr>
                  </p:pic>
                </p:oleObj>
              </mc:Fallback>
            </mc:AlternateContent>
          </a:graphicData>
        </a:graphic>
      </p:graphicFrame>
      <p:sp>
        <p:nvSpPr>
          <p:cNvPr id="326660" name="Rectangle 4"/>
          <p:cNvSpPr>
            <a:spLocks noChangeArrowheads="1"/>
          </p:cNvSpPr>
          <p:nvPr/>
        </p:nvSpPr>
        <p:spPr bwMode="auto">
          <a:xfrm>
            <a:off x="1414686" y="3788653"/>
            <a:ext cx="941178" cy="540800"/>
          </a:xfrm>
          <a:prstGeom prst="rect">
            <a:avLst/>
          </a:prstGeom>
          <a:noFill/>
          <a:ln w="9525">
            <a:noFill/>
            <a:miter lim="800000"/>
          </a:ln>
          <a:effectLst/>
        </p:spPr>
        <p:txBody>
          <a:bodyPr wrap="none" lIns="108850" tIns="54425" rIns="108850" bIns="54425">
            <a:spAutoFit/>
          </a:bodyPr>
          <a:lstStyle/>
          <a:p>
            <a:pPr algn="ctr"/>
            <a:r>
              <a:rPr kumimoji="1" lang="zh-CN" altLang="en-US" sz="2800" b="1" dirty="0" smtClean="0"/>
              <a:t>解：</a:t>
            </a:r>
            <a:endParaRPr kumimoji="1" lang="zh-CN" altLang="en-US" sz="2800" b="1" dirty="0"/>
          </a:p>
        </p:txBody>
      </p:sp>
      <p:sp>
        <p:nvSpPr>
          <p:cNvPr id="326661" name="Rectangle 5"/>
          <p:cNvSpPr>
            <a:spLocks noChangeArrowheads="1"/>
          </p:cNvSpPr>
          <p:nvPr/>
        </p:nvSpPr>
        <p:spPr bwMode="auto">
          <a:xfrm>
            <a:off x="2062758" y="3825098"/>
            <a:ext cx="941177" cy="540800"/>
          </a:xfrm>
          <a:prstGeom prst="rect">
            <a:avLst/>
          </a:prstGeom>
          <a:noFill/>
          <a:ln w="9525">
            <a:noFill/>
            <a:miter lim="800000"/>
          </a:ln>
          <a:effectLst/>
        </p:spPr>
        <p:txBody>
          <a:bodyPr wrap="none" lIns="108850" tIns="54425" rIns="108850" bIns="54425">
            <a:spAutoFit/>
          </a:bodyPr>
          <a:lstStyle/>
          <a:p>
            <a:pPr algn="ctr"/>
            <a:r>
              <a:rPr kumimoji="1" lang="zh-CN" altLang="en-US" sz="2800" b="1" dirty="0"/>
              <a:t>这里</a:t>
            </a:r>
          </a:p>
        </p:txBody>
      </p:sp>
      <p:graphicFrame>
        <p:nvGraphicFramePr>
          <p:cNvPr id="326662" name="Object 6"/>
          <p:cNvGraphicFramePr>
            <a:graphicFrameLocks noChangeAspect="1"/>
          </p:cNvGraphicFramePr>
          <p:nvPr/>
        </p:nvGraphicFramePr>
        <p:xfrm>
          <a:off x="2998862" y="3861842"/>
          <a:ext cx="7720595" cy="419197"/>
        </p:xfrm>
        <a:graphic>
          <a:graphicData uri="http://schemas.openxmlformats.org/presentationml/2006/ole">
            <mc:AlternateContent xmlns:mc="http://schemas.openxmlformats.org/markup-compatibility/2006">
              <mc:Choice xmlns:v="urn:schemas-microsoft-com:vml" Requires="v">
                <p:oleObj spid="_x0000_s206168" name="Equation" r:id="rId5" imgW="138988800" imgH="10058400" progId="Equation.DSMT4">
                  <p:embed/>
                </p:oleObj>
              </mc:Choice>
              <mc:Fallback>
                <p:oleObj name="Equation" r:id="rId5" imgW="138988800" imgH="10058400" progId="Equation.DSMT4">
                  <p:embed/>
                  <p:pic>
                    <p:nvPicPr>
                      <p:cNvPr id="0" name="图片 205825"/>
                      <p:cNvPicPr>
                        <a:picLocks noChangeAspect="1"/>
                      </p:cNvPicPr>
                      <p:nvPr/>
                    </p:nvPicPr>
                    <p:blipFill>
                      <a:blip r:embed="rId6"/>
                      <a:stretch>
                        <a:fillRect/>
                      </a:stretch>
                    </p:blipFill>
                    <p:spPr>
                      <a:xfrm>
                        <a:off x="2998862" y="3861842"/>
                        <a:ext cx="7720595" cy="419197"/>
                      </a:xfrm>
                      <a:prstGeom prst="rect">
                        <a:avLst/>
                      </a:prstGeom>
                      <a:noFill/>
                      <a:ln w="9525">
                        <a:noFill/>
                      </a:ln>
                    </p:spPr>
                  </p:pic>
                </p:oleObj>
              </mc:Fallback>
            </mc:AlternateContent>
          </a:graphicData>
        </a:graphic>
      </p:graphicFrame>
      <p:graphicFrame>
        <p:nvGraphicFramePr>
          <p:cNvPr id="326663" name="Object 7"/>
          <p:cNvGraphicFramePr>
            <a:graphicFrameLocks noChangeAspect="1"/>
          </p:cNvGraphicFramePr>
          <p:nvPr/>
        </p:nvGraphicFramePr>
        <p:xfrm>
          <a:off x="1002206" y="4603229"/>
          <a:ext cx="3724848" cy="482712"/>
        </p:xfrm>
        <a:graphic>
          <a:graphicData uri="http://schemas.openxmlformats.org/presentationml/2006/ole">
            <mc:AlternateContent xmlns:mc="http://schemas.openxmlformats.org/markup-compatibility/2006">
              <mc:Choice xmlns:v="urn:schemas-microsoft-com:vml" Requires="v">
                <p:oleObj spid="_x0000_s206169" name="Equation" r:id="rId7" imgW="67056000" imgH="11582400" progId="Equation.DSMT4">
                  <p:embed/>
                </p:oleObj>
              </mc:Choice>
              <mc:Fallback>
                <p:oleObj name="Equation" r:id="rId7" imgW="67056000" imgH="11582400" progId="Equation.DSMT4">
                  <p:embed/>
                  <p:pic>
                    <p:nvPicPr>
                      <p:cNvPr id="0" name="图片 205826"/>
                      <p:cNvPicPr>
                        <a:picLocks noChangeAspect="1"/>
                      </p:cNvPicPr>
                      <p:nvPr/>
                    </p:nvPicPr>
                    <p:blipFill>
                      <a:blip r:embed="rId8"/>
                      <a:stretch>
                        <a:fillRect/>
                      </a:stretch>
                    </p:blipFill>
                    <p:spPr>
                      <a:xfrm>
                        <a:off x="1002206" y="4603229"/>
                        <a:ext cx="3724848" cy="482712"/>
                      </a:xfrm>
                      <a:prstGeom prst="rect">
                        <a:avLst/>
                      </a:prstGeom>
                      <a:noFill/>
                      <a:ln w="9525">
                        <a:noFill/>
                      </a:ln>
                    </p:spPr>
                  </p:pic>
                </p:oleObj>
              </mc:Fallback>
            </mc:AlternateContent>
          </a:graphicData>
        </a:graphic>
      </p:graphicFrame>
      <p:graphicFrame>
        <p:nvGraphicFramePr>
          <p:cNvPr id="326664" name="Object 8"/>
          <p:cNvGraphicFramePr>
            <a:graphicFrameLocks noChangeAspect="1"/>
          </p:cNvGraphicFramePr>
          <p:nvPr/>
        </p:nvGraphicFramePr>
        <p:xfrm>
          <a:off x="5576653" y="4580998"/>
          <a:ext cx="3470881" cy="482712"/>
        </p:xfrm>
        <a:graphic>
          <a:graphicData uri="http://schemas.openxmlformats.org/presentationml/2006/ole">
            <mc:AlternateContent xmlns:mc="http://schemas.openxmlformats.org/markup-compatibility/2006">
              <mc:Choice xmlns:v="urn:schemas-microsoft-com:vml" Requires="v">
                <p:oleObj spid="_x0000_s206170" name="Equation" r:id="rId9" imgW="62484000" imgH="11582400" progId="Equation.DSMT4">
                  <p:embed/>
                </p:oleObj>
              </mc:Choice>
              <mc:Fallback>
                <p:oleObj name="Equation" r:id="rId9" imgW="62484000" imgH="11582400" progId="Equation.DSMT4">
                  <p:embed/>
                  <p:pic>
                    <p:nvPicPr>
                      <p:cNvPr id="0" name="图片 205827"/>
                      <p:cNvPicPr>
                        <a:picLocks noChangeAspect="1"/>
                      </p:cNvPicPr>
                      <p:nvPr/>
                    </p:nvPicPr>
                    <p:blipFill>
                      <a:blip r:embed="rId10"/>
                      <a:stretch>
                        <a:fillRect/>
                      </a:stretch>
                    </p:blipFill>
                    <p:spPr>
                      <a:xfrm>
                        <a:off x="5576653" y="4580998"/>
                        <a:ext cx="3470881" cy="482712"/>
                      </a:xfrm>
                      <a:prstGeom prst="rect">
                        <a:avLst/>
                      </a:prstGeom>
                      <a:noFill/>
                      <a:ln w="9525">
                        <a:noFill/>
                      </a:ln>
                    </p:spPr>
                  </p:pic>
                </p:oleObj>
              </mc:Fallback>
            </mc:AlternateContent>
          </a:graphicData>
        </a:graphic>
      </p:graphicFrame>
      <p:graphicFrame>
        <p:nvGraphicFramePr>
          <p:cNvPr id="326665" name="Object 9"/>
          <p:cNvGraphicFramePr>
            <a:graphicFrameLocks noChangeAspect="1"/>
          </p:cNvGraphicFramePr>
          <p:nvPr/>
        </p:nvGraphicFramePr>
        <p:xfrm>
          <a:off x="2539669" y="5259017"/>
          <a:ext cx="5993620" cy="927315"/>
        </p:xfrm>
        <a:graphic>
          <a:graphicData uri="http://schemas.openxmlformats.org/presentationml/2006/ole">
            <mc:AlternateContent xmlns:mc="http://schemas.openxmlformats.org/markup-compatibility/2006">
              <mc:Choice xmlns:v="urn:schemas-microsoft-com:vml" Requires="v">
                <p:oleObj spid="_x0000_s206171" name="Equation" r:id="rId11" imgW="107899200" imgH="22250400" progId="Equation.DSMT4">
                  <p:embed/>
                </p:oleObj>
              </mc:Choice>
              <mc:Fallback>
                <p:oleObj name="Equation" r:id="rId11" imgW="107899200" imgH="22250400" progId="Equation.DSMT4">
                  <p:embed/>
                  <p:pic>
                    <p:nvPicPr>
                      <p:cNvPr id="0" name="图片 205828"/>
                      <p:cNvPicPr>
                        <a:picLocks noChangeAspect="1"/>
                      </p:cNvPicPr>
                      <p:nvPr/>
                    </p:nvPicPr>
                    <p:blipFill>
                      <a:blip r:embed="rId12"/>
                      <a:stretch>
                        <a:fillRect/>
                      </a:stretch>
                    </p:blipFill>
                    <p:spPr>
                      <a:xfrm>
                        <a:off x="2539669" y="5259017"/>
                        <a:ext cx="5993620" cy="927315"/>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6660"/>
                                        </p:tgtEl>
                                        <p:attrNameLst>
                                          <p:attrName>style.visibility</p:attrName>
                                        </p:attrNameLst>
                                      </p:cBhvr>
                                      <p:to>
                                        <p:strVal val="visible"/>
                                      </p:to>
                                    </p:set>
                                    <p:animEffect transition="in" filter="wipe(left)">
                                      <p:cBhvr>
                                        <p:cTn id="7" dur="500"/>
                                        <p:tgtEl>
                                          <p:spTgt spid="3266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6661"/>
                                        </p:tgtEl>
                                        <p:attrNameLst>
                                          <p:attrName>style.visibility</p:attrName>
                                        </p:attrNameLst>
                                      </p:cBhvr>
                                      <p:to>
                                        <p:strVal val="visible"/>
                                      </p:to>
                                    </p:set>
                                    <p:animEffect transition="in" filter="wipe(left)">
                                      <p:cBhvr>
                                        <p:cTn id="12" dur="500"/>
                                        <p:tgtEl>
                                          <p:spTgt spid="32666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iterate type="lt">
                                    <p:tmAbs val="75"/>
                                  </p:iterate>
                                  <p:childTnLst>
                                    <p:set>
                                      <p:cBhvr>
                                        <p:cTn id="16" dur="1" fill="hold">
                                          <p:stCondLst>
                                            <p:cond delay="74"/>
                                          </p:stCondLst>
                                        </p:cTn>
                                        <p:tgtEl>
                                          <p:spTgt spid="3266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3266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3266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3266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0" grpId="0" autoUpdateAnimBg="0"/>
      <p:bldP spid="326661" grpId="0" autoUpdateAnimBg="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3" name="Rectangle 3"/>
          <p:cNvSpPr>
            <a:spLocks noChangeArrowheads="1"/>
          </p:cNvSpPr>
          <p:nvPr/>
        </p:nvSpPr>
        <p:spPr bwMode="auto">
          <a:xfrm>
            <a:off x="1747576" y="675176"/>
            <a:ext cx="7543947" cy="540800"/>
          </a:xfrm>
          <a:prstGeom prst="rect">
            <a:avLst/>
          </a:prstGeom>
          <a:noFill/>
          <a:ln w="9525">
            <a:noFill/>
            <a:miter lim="800000"/>
          </a:ln>
          <a:effectLst/>
        </p:spPr>
        <p:txBody>
          <a:bodyPr wrap="none" lIns="108850" tIns="54425" rIns="108850" bIns="54425" anchor="ctr">
            <a:spAutoFit/>
          </a:bodyPr>
          <a:lstStyle/>
          <a:p>
            <a:pPr algn="ctr"/>
            <a:r>
              <a:rPr kumimoji="1" lang="zh-CN" altLang="en-US" sz="2800" b="1" dirty="0"/>
              <a:t>于是得到</a:t>
            </a:r>
            <a:r>
              <a:rPr kumimoji="1" lang="zh-CN" altLang="zh-CN" sz="2800" b="1" dirty="0"/>
              <a:t>  </a:t>
            </a:r>
            <a:r>
              <a:rPr kumimoji="1" lang="en-US" altLang="zh-CN" sz="2800" b="1" dirty="0" smtClean="0"/>
              <a:t>  </a:t>
            </a:r>
            <a:r>
              <a:rPr kumimoji="1" lang="zh-CN" altLang="zh-CN" sz="2800" b="1" dirty="0" smtClean="0"/>
              <a:t>  </a:t>
            </a:r>
            <a:r>
              <a:rPr kumimoji="1" lang="zh-CN" altLang="en-US" sz="2800" b="1" dirty="0" smtClean="0"/>
              <a:t> </a:t>
            </a:r>
            <a:r>
              <a:rPr kumimoji="1" lang="zh-CN" altLang="zh-CN" sz="2800" b="1" dirty="0"/>
              <a:t>的</a:t>
            </a:r>
            <a:r>
              <a:rPr kumimoji="1" lang="zh-CN" altLang="en-US" sz="2800" b="1" dirty="0"/>
              <a:t>置信水平</a:t>
            </a:r>
            <a:r>
              <a:rPr kumimoji="1" lang="zh-CN" altLang="en-US" sz="2800" b="1" dirty="0" smtClean="0"/>
              <a:t>为            </a:t>
            </a:r>
            <a:r>
              <a:rPr kumimoji="1" lang="zh-CN" altLang="en-US" sz="2800" b="1" dirty="0"/>
              <a:t>的置信区间为</a:t>
            </a:r>
          </a:p>
        </p:txBody>
      </p:sp>
      <p:graphicFrame>
        <p:nvGraphicFramePr>
          <p:cNvPr id="327684" name="Object 4"/>
          <p:cNvGraphicFramePr>
            <a:graphicFrameLocks noChangeAspect="1"/>
          </p:cNvGraphicFramePr>
          <p:nvPr/>
        </p:nvGraphicFramePr>
        <p:xfrm>
          <a:off x="6095206" y="807964"/>
          <a:ext cx="863488" cy="317574"/>
        </p:xfrm>
        <a:graphic>
          <a:graphicData uri="http://schemas.openxmlformats.org/presentationml/2006/ole">
            <mc:AlternateContent xmlns:mc="http://schemas.openxmlformats.org/markup-compatibility/2006">
              <mc:Choice xmlns:v="urn:schemas-microsoft-com:vml" Requires="v">
                <p:oleObj spid="_x0000_s207395" name="Equation" r:id="rId3" imgW="15544800" imgH="7620000" progId="Equation.DSMT4">
                  <p:embed/>
                </p:oleObj>
              </mc:Choice>
              <mc:Fallback>
                <p:oleObj name="Equation" r:id="rId3" imgW="15544800" imgH="7620000" progId="Equation.DSMT4">
                  <p:embed/>
                  <p:pic>
                    <p:nvPicPr>
                      <p:cNvPr id="0" name="图片 206848"/>
                      <p:cNvPicPr>
                        <a:picLocks noChangeAspect="1"/>
                      </p:cNvPicPr>
                      <p:nvPr/>
                    </p:nvPicPr>
                    <p:blipFill>
                      <a:blip r:embed="rId4"/>
                      <a:stretch>
                        <a:fillRect/>
                      </a:stretch>
                    </p:blipFill>
                    <p:spPr>
                      <a:xfrm>
                        <a:off x="6095206" y="807964"/>
                        <a:ext cx="863488" cy="317574"/>
                      </a:xfrm>
                      <a:prstGeom prst="rect">
                        <a:avLst/>
                      </a:prstGeom>
                      <a:noFill/>
                      <a:ln w="9525">
                        <a:noFill/>
                      </a:ln>
                    </p:spPr>
                  </p:pic>
                </p:oleObj>
              </mc:Fallback>
            </mc:AlternateContent>
          </a:graphicData>
        </a:graphic>
      </p:graphicFrame>
      <p:graphicFrame>
        <p:nvGraphicFramePr>
          <p:cNvPr id="327685" name="Object 5"/>
          <p:cNvGraphicFramePr>
            <a:graphicFrameLocks noChangeAspect="1"/>
          </p:cNvGraphicFramePr>
          <p:nvPr/>
        </p:nvGraphicFramePr>
        <p:xfrm>
          <a:off x="2438083" y="1524353"/>
          <a:ext cx="5130132" cy="1028938"/>
        </p:xfrm>
        <a:graphic>
          <a:graphicData uri="http://schemas.openxmlformats.org/presentationml/2006/ole">
            <mc:AlternateContent xmlns:mc="http://schemas.openxmlformats.org/markup-compatibility/2006">
              <mc:Choice xmlns:v="urn:schemas-microsoft-com:vml" Requires="v">
                <p:oleObj spid="_x0000_s207396" name="Equation" r:id="rId5" imgW="92354400" imgH="24688800" progId="Equation.DSMT4">
                  <p:embed/>
                </p:oleObj>
              </mc:Choice>
              <mc:Fallback>
                <p:oleObj name="Equation" r:id="rId5" imgW="92354400" imgH="24688800" progId="Equation.DSMT4">
                  <p:embed/>
                  <p:pic>
                    <p:nvPicPr>
                      <p:cNvPr id="0" name="图片 206849"/>
                      <p:cNvPicPr>
                        <a:picLocks noChangeAspect="1"/>
                      </p:cNvPicPr>
                      <p:nvPr/>
                    </p:nvPicPr>
                    <p:blipFill>
                      <a:blip r:embed="rId6"/>
                      <a:stretch>
                        <a:fillRect/>
                      </a:stretch>
                    </p:blipFill>
                    <p:spPr>
                      <a:xfrm>
                        <a:off x="2438083" y="1524353"/>
                        <a:ext cx="5130132" cy="1028938"/>
                      </a:xfrm>
                      <a:prstGeom prst="rect">
                        <a:avLst/>
                      </a:prstGeom>
                      <a:noFill/>
                      <a:ln w="9525">
                        <a:noFill/>
                      </a:ln>
                    </p:spPr>
                  </p:pic>
                </p:oleObj>
              </mc:Fallback>
            </mc:AlternateContent>
          </a:graphicData>
        </a:graphic>
      </p:graphicFrame>
      <p:graphicFrame>
        <p:nvGraphicFramePr>
          <p:cNvPr id="327686" name="Object 6"/>
          <p:cNvGraphicFramePr>
            <a:graphicFrameLocks noChangeAspect="1"/>
          </p:cNvGraphicFramePr>
          <p:nvPr/>
        </p:nvGraphicFramePr>
        <p:xfrm>
          <a:off x="3430910" y="765498"/>
          <a:ext cx="474072" cy="381088"/>
        </p:xfrm>
        <a:graphic>
          <a:graphicData uri="http://schemas.openxmlformats.org/presentationml/2006/ole">
            <mc:AlternateContent xmlns:mc="http://schemas.openxmlformats.org/markup-compatibility/2006">
              <mc:Choice xmlns:v="urn:schemas-microsoft-com:vml" Requires="v">
                <p:oleObj spid="_x0000_s207397" name="Equation" r:id="rId7" imgW="8534400" imgH="9144000" progId="Equation.DSMT4">
                  <p:embed/>
                </p:oleObj>
              </mc:Choice>
              <mc:Fallback>
                <p:oleObj name="Equation" r:id="rId7" imgW="8534400" imgH="9144000" progId="Equation.DSMT4">
                  <p:embed/>
                  <p:pic>
                    <p:nvPicPr>
                      <p:cNvPr id="0" name="图片 206850"/>
                      <p:cNvPicPr>
                        <a:picLocks noChangeAspect="1"/>
                      </p:cNvPicPr>
                      <p:nvPr/>
                    </p:nvPicPr>
                    <p:blipFill>
                      <a:blip r:embed="rId8"/>
                      <a:stretch>
                        <a:fillRect/>
                      </a:stretch>
                    </p:blipFill>
                    <p:spPr>
                      <a:xfrm>
                        <a:off x="3430910" y="765498"/>
                        <a:ext cx="474072" cy="381088"/>
                      </a:xfrm>
                      <a:prstGeom prst="rect">
                        <a:avLst/>
                      </a:prstGeom>
                      <a:noFill/>
                      <a:ln w="9525">
                        <a:noFill/>
                      </a:ln>
                    </p:spPr>
                  </p:pic>
                </p:oleObj>
              </mc:Fallback>
            </mc:AlternateContent>
          </a:graphicData>
        </a:graphic>
      </p:graphicFrame>
      <p:sp>
        <p:nvSpPr>
          <p:cNvPr id="327687" name="Rectangle 7"/>
          <p:cNvSpPr>
            <a:spLocks noChangeArrowheads="1"/>
          </p:cNvSpPr>
          <p:nvPr/>
        </p:nvSpPr>
        <p:spPr bwMode="auto">
          <a:xfrm>
            <a:off x="1338241" y="2896271"/>
            <a:ext cx="580501" cy="540800"/>
          </a:xfrm>
          <a:prstGeom prst="rect">
            <a:avLst/>
          </a:prstGeom>
          <a:noFill/>
          <a:ln w="9525">
            <a:noFill/>
            <a:miter lim="800000"/>
          </a:ln>
          <a:effectLst/>
        </p:spPr>
        <p:txBody>
          <a:bodyPr wrap="none" lIns="108850" tIns="54425" rIns="108850" bIns="54425">
            <a:spAutoFit/>
          </a:bodyPr>
          <a:lstStyle/>
          <a:p>
            <a:pPr algn="ctr"/>
            <a:r>
              <a:rPr kumimoji="1" lang="zh-CN" altLang="en-US" sz="2800" b="1" dirty="0"/>
              <a:t>即</a:t>
            </a:r>
          </a:p>
        </p:txBody>
      </p:sp>
      <p:graphicFrame>
        <p:nvGraphicFramePr>
          <p:cNvPr id="327688" name="Object 8"/>
          <p:cNvGraphicFramePr>
            <a:graphicFrameLocks noChangeAspect="1"/>
          </p:cNvGraphicFramePr>
          <p:nvPr/>
        </p:nvGraphicFramePr>
        <p:xfrm>
          <a:off x="2134766" y="2997746"/>
          <a:ext cx="2861361" cy="393791"/>
        </p:xfrm>
        <a:graphic>
          <a:graphicData uri="http://schemas.openxmlformats.org/presentationml/2006/ole">
            <mc:AlternateContent xmlns:mc="http://schemas.openxmlformats.org/markup-compatibility/2006">
              <mc:Choice xmlns:v="urn:schemas-microsoft-com:vml" Requires="v">
                <p:oleObj spid="_x0000_s207398" name="Equation" r:id="rId9" imgW="51511200" imgH="9448800" progId="Equation.DSMT4">
                  <p:embed/>
                </p:oleObj>
              </mc:Choice>
              <mc:Fallback>
                <p:oleObj name="Equation" r:id="rId9" imgW="51511200" imgH="9448800" progId="Equation.DSMT4">
                  <p:embed/>
                  <p:pic>
                    <p:nvPicPr>
                      <p:cNvPr id="0" name="图片 206851"/>
                      <p:cNvPicPr>
                        <a:picLocks noChangeAspect="1"/>
                      </p:cNvPicPr>
                      <p:nvPr/>
                    </p:nvPicPr>
                    <p:blipFill>
                      <a:blip r:embed="rId10"/>
                      <a:stretch>
                        <a:fillRect/>
                      </a:stretch>
                    </p:blipFill>
                    <p:spPr>
                      <a:xfrm>
                        <a:off x="2134766" y="2997746"/>
                        <a:ext cx="2861361" cy="393791"/>
                      </a:xfrm>
                      <a:prstGeom prst="rect">
                        <a:avLst/>
                      </a:prstGeom>
                      <a:noFill/>
                      <a:ln w="9525">
                        <a:noFill/>
                      </a:ln>
                    </p:spPr>
                  </p:pic>
                </p:oleObj>
              </mc:Fallback>
            </mc:AlternateContent>
          </a:graphicData>
        </a:graphic>
      </p:graphicFrame>
      <p:sp>
        <p:nvSpPr>
          <p:cNvPr id="327689" name="Rectangle 9"/>
          <p:cNvSpPr>
            <a:spLocks noChangeArrowheads="1"/>
          </p:cNvSpPr>
          <p:nvPr/>
        </p:nvSpPr>
        <p:spPr bwMode="auto">
          <a:xfrm>
            <a:off x="1918742" y="3660367"/>
            <a:ext cx="5560031" cy="540800"/>
          </a:xfrm>
          <a:prstGeom prst="rect">
            <a:avLst/>
          </a:prstGeom>
          <a:noFill/>
          <a:ln w="9525">
            <a:noFill/>
            <a:miter lim="800000"/>
          </a:ln>
          <a:effectLst/>
        </p:spPr>
        <p:txBody>
          <a:bodyPr wrap="square" lIns="108850" tIns="54425" rIns="108850" bIns="54425" anchor="ctr">
            <a:spAutoFit/>
          </a:bodyPr>
          <a:lstStyle/>
          <a:p>
            <a:pPr algn="ctr"/>
            <a:r>
              <a:rPr kumimoji="1" lang="zh-CN" altLang="zh-CN" sz="2800" b="1" dirty="0"/>
              <a:t>的</a:t>
            </a:r>
            <a:r>
              <a:rPr kumimoji="1" lang="zh-CN" altLang="en-US" sz="2800" b="1" dirty="0"/>
              <a:t>置信水平</a:t>
            </a:r>
            <a:r>
              <a:rPr kumimoji="1" lang="zh-CN" altLang="en-US" sz="2800" b="1" dirty="0" smtClean="0"/>
              <a:t>为             </a:t>
            </a:r>
            <a:r>
              <a:rPr kumimoji="1" lang="zh-CN" altLang="en-US" sz="2800" b="1" dirty="0"/>
              <a:t>的置信区间为</a:t>
            </a:r>
          </a:p>
        </p:txBody>
      </p:sp>
      <p:graphicFrame>
        <p:nvGraphicFramePr>
          <p:cNvPr id="327690" name="Object 10"/>
          <p:cNvGraphicFramePr>
            <a:graphicFrameLocks noChangeAspect="1"/>
          </p:cNvGraphicFramePr>
          <p:nvPr/>
        </p:nvGraphicFramePr>
        <p:xfrm>
          <a:off x="4295006" y="3810882"/>
          <a:ext cx="863488" cy="317574"/>
        </p:xfrm>
        <a:graphic>
          <a:graphicData uri="http://schemas.openxmlformats.org/presentationml/2006/ole">
            <mc:AlternateContent xmlns:mc="http://schemas.openxmlformats.org/markup-compatibility/2006">
              <mc:Choice xmlns:v="urn:schemas-microsoft-com:vml" Requires="v">
                <p:oleObj spid="_x0000_s207399" name="Equation" r:id="rId11" imgW="15544800" imgH="7620000" progId="Equation.DSMT4">
                  <p:embed/>
                </p:oleObj>
              </mc:Choice>
              <mc:Fallback>
                <p:oleObj name="Equation" r:id="rId11" imgW="15544800" imgH="7620000" progId="Equation.DSMT4">
                  <p:embed/>
                  <p:pic>
                    <p:nvPicPr>
                      <p:cNvPr id="0" name="图片 206852"/>
                      <p:cNvPicPr>
                        <a:picLocks noChangeAspect="1"/>
                      </p:cNvPicPr>
                      <p:nvPr/>
                    </p:nvPicPr>
                    <p:blipFill>
                      <a:blip r:embed="rId4"/>
                      <a:stretch>
                        <a:fillRect/>
                      </a:stretch>
                    </p:blipFill>
                    <p:spPr>
                      <a:xfrm>
                        <a:off x="4295006" y="3810882"/>
                        <a:ext cx="863488" cy="317574"/>
                      </a:xfrm>
                      <a:prstGeom prst="rect">
                        <a:avLst/>
                      </a:prstGeom>
                      <a:noFill/>
                      <a:ln w="9525">
                        <a:noFill/>
                      </a:ln>
                    </p:spPr>
                  </p:pic>
                </p:oleObj>
              </mc:Fallback>
            </mc:AlternateContent>
          </a:graphicData>
        </a:graphic>
      </p:graphicFrame>
      <p:graphicFrame>
        <p:nvGraphicFramePr>
          <p:cNvPr id="327691" name="Object 11"/>
          <p:cNvGraphicFramePr>
            <a:graphicFrameLocks noChangeAspect="1"/>
          </p:cNvGraphicFramePr>
          <p:nvPr/>
        </p:nvGraphicFramePr>
        <p:xfrm>
          <a:off x="2133322" y="4433326"/>
          <a:ext cx="5942826" cy="1155968"/>
        </p:xfrm>
        <a:graphic>
          <a:graphicData uri="http://schemas.openxmlformats.org/presentationml/2006/ole">
            <mc:AlternateContent xmlns:mc="http://schemas.openxmlformats.org/markup-compatibility/2006">
              <mc:Choice xmlns:v="urn:schemas-microsoft-com:vml" Requires="v">
                <p:oleObj spid="_x0000_s207400" name="Equation" r:id="rId12" imgW="106984800" imgH="27736800" progId="Equation.DSMT4">
                  <p:embed/>
                </p:oleObj>
              </mc:Choice>
              <mc:Fallback>
                <p:oleObj name="Equation" r:id="rId12" imgW="106984800" imgH="27736800" progId="Equation.DSMT4">
                  <p:embed/>
                  <p:pic>
                    <p:nvPicPr>
                      <p:cNvPr id="0" name="图片 206853"/>
                      <p:cNvPicPr>
                        <a:picLocks noChangeAspect="1"/>
                      </p:cNvPicPr>
                      <p:nvPr/>
                    </p:nvPicPr>
                    <p:blipFill>
                      <a:blip r:embed="rId13"/>
                      <a:stretch>
                        <a:fillRect/>
                      </a:stretch>
                    </p:blipFill>
                    <p:spPr>
                      <a:xfrm>
                        <a:off x="2133322" y="4433326"/>
                        <a:ext cx="5942826" cy="1155968"/>
                      </a:xfrm>
                      <a:prstGeom prst="rect">
                        <a:avLst/>
                      </a:prstGeom>
                      <a:noFill/>
                      <a:ln w="9525">
                        <a:noFill/>
                      </a:ln>
                    </p:spPr>
                  </p:pic>
                </p:oleObj>
              </mc:Fallback>
            </mc:AlternateContent>
          </a:graphicData>
        </a:graphic>
      </p:graphicFrame>
      <p:graphicFrame>
        <p:nvGraphicFramePr>
          <p:cNvPr id="327692" name="Object 12"/>
          <p:cNvGraphicFramePr>
            <a:graphicFrameLocks noChangeAspect="1"/>
          </p:cNvGraphicFramePr>
          <p:nvPr/>
        </p:nvGraphicFramePr>
        <p:xfrm>
          <a:off x="1613982" y="3798179"/>
          <a:ext cx="304760" cy="279465"/>
        </p:xfrm>
        <a:graphic>
          <a:graphicData uri="http://schemas.openxmlformats.org/presentationml/2006/ole">
            <mc:AlternateContent xmlns:mc="http://schemas.openxmlformats.org/markup-compatibility/2006">
              <mc:Choice xmlns:v="urn:schemas-microsoft-com:vml" Requires="v">
                <p:oleObj spid="_x0000_s207401" name="Equation" r:id="rId14" imgW="5486400" imgH="6705600" progId="Equation.DSMT4">
                  <p:embed/>
                </p:oleObj>
              </mc:Choice>
              <mc:Fallback>
                <p:oleObj name="Equation" r:id="rId14" imgW="5486400" imgH="6705600" progId="Equation.DSMT4">
                  <p:embed/>
                  <p:pic>
                    <p:nvPicPr>
                      <p:cNvPr id="0" name="图片 206854"/>
                      <p:cNvPicPr>
                        <a:picLocks noChangeAspect="1"/>
                      </p:cNvPicPr>
                      <p:nvPr/>
                    </p:nvPicPr>
                    <p:blipFill>
                      <a:blip r:embed="rId15"/>
                      <a:stretch>
                        <a:fillRect/>
                      </a:stretch>
                    </p:blipFill>
                    <p:spPr>
                      <a:xfrm>
                        <a:off x="1613982" y="3798179"/>
                        <a:ext cx="304760" cy="279465"/>
                      </a:xfrm>
                      <a:prstGeom prst="rect">
                        <a:avLst/>
                      </a:prstGeom>
                      <a:noFill/>
                      <a:ln w="9525">
                        <a:noFill/>
                      </a:ln>
                    </p:spPr>
                  </p:pic>
                </p:oleObj>
              </mc:Fallback>
            </mc:AlternateContent>
          </a:graphicData>
        </a:graphic>
      </p:graphicFrame>
      <p:sp>
        <p:nvSpPr>
          <p:cNvPr id="327693" name="Rectangle 13"/>
          <p:cNvSpPr>
            <a:spLocks noChangeArrowheads="1"/>
          </p:cNvSpPr>
          <p:nvPr/>
        </p:nvSpPr>
        <p:spPr bwMode="auto">
          <a:xfrm>
            <a:off x="1338241" y="5697306"/>
            <a:ext cx="580501" cy="540800"/>
          </a:xfrm>
          <a:prstGeom prst="rect">
            <a:avLst/>
          </a:prstGeom>
          <a:noFill/>
          <a:ln w="9525">
            <a:noFill/>
            <a:miter lim="800000"/>
          </a:ln>
          <a:effectLst/>
        </p:spPr>
        <p:txBody>
          <a:bodyPr wrap="none" lIns="108850" tIns="54425" rIns="108850" bIns="54425">
            <a:spAutoFit/>
          </a:bodyPr>
          <a:lstStyle/>
          <a:p>
            <a:pPr algn="ctr"/>
            <a:r>
              <a:rPr kumimoji="1" lang="zh-CN" altLang="en-US" sz="2800" b="1" dirty="0"/>
              <a:t>即</a:t>
            </a:r>
          </a:p>
        </p:txBody>
      </p:sp>
      <p:graphicFrame>
        <p:nvGraphicFramePr>
          <p:cNvPr id="327694" name="Object 14"/>
          <p:cNvGraphicFramePr>
            <a:graphicFrameLocks noChangeAspect="1"/>
          </p:cNvGraphicFramePr>
          <p:nvPr/>
        </p:nvGraphicFramePr>
        <p:xfrm>
          <a:off x="2134766" y="5805244"/>
          <a:ext cx="2370358" cy="393791"/>
        </p:xfrm>
        <a:graphic>
          <a:graphicData uri="http://schemas.openxmlformats.org/presentationml/2006/ole">
            <mc:AlternateContent xmlns:mc="http://schemas.openxmlformats.org/markup-compatibility/2006">
              <mc:Choice xmlns:v="urn:schemas-microsoft-com:vml" Requires="v">
                <p:oleObj spid="_x0000_s207402" name="Equation" r:id="rId16" imgW="42672000" imgH="9448800" progId="Equation.DSMT4">
                  <p:embed/>
                </p:oleObj>
              </mc:Choice>
              <mc:Fallback>
                <p:oleObj name="Equation" r:id="rId16" imgW="42672000" imgH="9448800" progId="Equation.DSMT4">
                  <p:embed/>
                  <p:pic>
                    <p:nvPicPr>
                      <p:cNvPr id="0" name="图片 206855"/>
                      <p:cNvPicPr>
                        <a:picLocks noChangeAspect="1"/>
                      </p:cNvPicPr>
                      <p:nvPr/>
                    </p:nvPicPr>
                    <p:blipFill>
                      <a:blip r:embed="rId17"/>
                      <a:stretch>
                        <a:fillRect/>
                      </a:stretch>
                    </p:blipFill>
                    <p:spPr>
                      <a:xfrm>
                        <a:off x="2134766" y="5805244"/>
                        <a:ext cx="2370358" cy="393791"/>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7" name="Text Box 3"/>
          <p:cNvSpPr txBox="1">
            <a:spLocks noChangeArrowheads="1"/>
          </p:cNvSpPr>
          <p:nvPr/>
        </p:nvSpPr>
        <p:spPr bwMode="auto">
          <a:xfrm>
            <a:off x="1219041" y="1824204"/>
            <a:ext cx="10260264" cy="1102557"/>
          </a:xfrm>
          <a:prstGeom prst="rect">
            <a:avLst/>
          </a:prstGeom>
          <a:noFill/>
          <a:ln w="9525">
            <a:noFill/>
            <a:miter lim="800000"/>
          </a:ln>
          <a:effectLst/>
        </p:spPr>
        <p:txBody>
          <a:bodyPr lIns="108850" tIns="54425" rIns="108850" bIns="54425">
            <a:spAutoFit/>
          </a:bodyPr>
          <a:lstStyle/>
          <a:p>
            <a:pPr>
              <a:lnSpc>
                <a:spcPct val="120000"/>
              </a:lnSpc>
              <a:spcBef>
                <a:spcPct val="50000"/>
              </a:spcBef>
            </a:pPr>
            <a:r>
              <a:rPr kumimoji="1" lang="en-US" altLang="zh-CN" dirty="0"/>
              <a:t>        </a:t>
            </a:r>
            <a:r>
              <a:rPr kumimoji="1" lang="zh-CN" altLang="en-US" sz="2800" b="1" dirty="0"/>
              <a:t>在总体的分布函数完全未知或只知其形式、但不知其参数的情况下</a:t>
            </a:r>
            <a:r>
              <a:rPr kumimoji="1" lang="en-US" altLang="zh-CN" sz="2800" b="1" dirty="0"/>
              <a:t>, </a:t>
            </a:r>
            <a:r>
              <a:rPr kumimoji="1" lang="zh-CN" altLang="en-US" sz="2800" b="1" dirty="0"/>
              <a:t>为了推断总体的某些性质</a:t>
            </a:r>
            <a:r>
              <a:rPr kumimoji="1" lang="en-US" altLang="zh-CN" sz="2800" b="1" dirty="0"/>
              <a:t>, </a:t>
            </a:r>
            <a:r>
              <a:rPr kumimoji="1" lang="zh-CN" altLang="en-US" sz="2800" b="1" dirty="0"/>
              <a:t>提出某些关于总体的假设</a:t>
            </a:r>
            <a:r>
              <a:rPr kumimoji="1" lang="en-US" altLang="zh-CN" sz="2800" b="1" dirty="0"/>
              <a:t>.</a:t>
            </a:r>
          </a:p>
        </p:txBody>
      </p:sp>
      <p:sp>
        <p:nvSpPr>
          <p:cNvPr id="359428" name="Text Box 4"/>
          <p:cNvSpPr txBox="1">
            <a:spLocks noChangeArrowheads="1"/>
          </p:cNvSpPr>
          <p:nvPr/>
        </p:nvSpPr>
        <p:spPr bwMode="auto">
          <a:xfrm>
            <a:off x="1126654" y="4293890"/>
            <a:ext cx="10057091" cy="1102557"/>
          </a:xfrm>
          <a:prstGeom prst="rect">
            <a:avLst/>
          </a:prstGeom>
          <a:noFill/>
          <a:ln w="9525">
            <a:noFill/>
            <a:miter lim="800000"/>
          </a:ln>
          <a:effectLst/>
        </p:spPr>
        <p:txBody>
          <a:bodyPr lIns="108850" tIns="54425" rIns="108850" bIns="54425">
            <a:spAutoFit/>
          </a:bodyPr>
          <a:lstStyle/>
          <a:p>
            <a:pPr>
              <a:lnSpc>
                <a:spcPct val="120000"/>
              </a:lnSpc>
              <a:spcBef>
                <a:spcPct val="50000"/>
              </a:spcBef>
            </a:pPr>
            <a:r>
              <a:rPr kumimoji="1" lang="en-US" altLang="zh-CN" dirty="0">
                <a:solidFill>
                  <a:srgbClr val="FF0000"/>
                </a:solidFill>
                <a:latin typeface="黑体" panose="02010609060101010101" pitchFamily="49" charset="-122"/>
                <a:ea typeface="黑体" panose="02010609060101010101" pitchFamily="49" charset="-122"/>
              </a:rPr>
              <a:t>    </a:t>
            </a:r>
            <a:r>
              <a:rPr kumimoji="1" lang="zh-CN" altLang="en-US" sz="2800" dirty="0">
                <a:solidFill>
                  <a:srgbClr val="FF0000"/>
                </a:solidFill>
                <a:latin typeface="黑体" panose="02010609060101010101" pitchFamily="49" charset="-122"/>
                <a:ea typeface="黑体" panose="02010609060101010101" pitchFamily="49" charset="-122"/>
              </a:rPr>
              <a:t>假设检验就是根据得到样本对所提出的假设作出判断</a:t>
            </a:r>
            <a:r>
              <a:rPr kumimoji="1" lang="en-US" altLang="zh-CN" sz="2800" dirty="0">
                <a:solidFill>
                  <a:srgbClr val="FF0000"/>
                </a:solidFill>
                <a:ea typeface="黑体" panose="02010609060101010101" pitchFamily="49" charset="-122"/>
              </a:rPr>
              <a:t>:</a:t>
            </a:r>
            <a:r>
              <a:rPr kumimoji="1" lang="en-US" altLang="zh-CN" sz="2800" dirty="0">
                <a:solidFill>
                  <a:srgbClr val="FF0000"/>
                </a:solidFill>
                <a:latin typeface="黑体" panose="02010609060101010101" pitchFamily="49" charset="-122"/>
                <a:ea typeface="黑体" panose="02010609060101010101" pitchFamily="49" charset="-122"/>
              </a:rPr>
              <a:t> </a:t>
            </a:r>
            <a:r>
              <a:rPr kumimoji="1" lang="zh-CN" altLang="en-US" sz="2800" dirty="0">
                <a:solidFill>
                  <a:srgbClr val="FF0000"/>
                </a:solidFill>
                <a:latin typeface="黑体" panose="02010609060101010101" pitchFamily="49" charset="-122"/>
                <a:ea typeface="黑体" panose="02010609060101010101" pitchFamily="49" charset="-122"/>
              </a:rPr>
              <a:t>是接受</a:t>
            </a:r>
            <a:r>
              <a:rPr kumimoji="1" lang="en-US" altLang="zh-CN" sz="2800" dirty="0">
                <a:solidFill>
                  <a:srgbClr val="FF0000"/>
                </a:solidFill>
                <a:ea typeface="黑体" panose="02010609060101010101" pitchFamily="49" charset="-122"/>
              </a:rPr>
              <a:t>,</a:t>
            </a:r>
            <a:r>
              <a:rPr kumimoji="1" lang="en-US" altLang="zh-CN" sz="2800" dirty="0">
                <a:solidFill>
                  <a:srgbClr val="FF0000"/>
                </a:solidFill>
                <a:latin typeface="黑体" panose="02010609060101010101" pitchFamily="49" charset="-122"/>
                <a:ea typeface="黑体" panose="02010609060101010101" pitchFamily="49" charset="-122"/>
              </a:rPr>
              <a:t> </a:t>
            </a:r>
            <a:r>
              <a:rPr kumimoji="1" lang="zh-CN" altLang="en-US" sz="2800" dirty="0">
                <a:solidFill>
                  <a:srgbClr val="FF0000"/>
                </a:solidFill>
                <a:latin typeface="黑体" panose="02010609060101010101" pitchFamily="49" charset="-122"/>
                <a:ea typeface="黑体" panose="02010609060101010101" pitchFamily="49" charset="-122"/>
              </a:rPr>
              <a:t>还是拒绝</a:t>
            </a:r>
            <a:r>
              <a:rPr kumimoji="1" lang="en-US" altLang="zh-CN" sz="2800" dirty="0">
                <a:solidFill>
                  <a:srgbClr val="FF0000"/>
                </a:solidFill>
                <a:ea typeface="黑体" panose="02010609060101010101" pitchFamily="49" charset="-122"/>
              </a:rPr>
              <a:t>.</a:t>
            </a:r>
          </a:p>
        </p:txBody>
      </p:sp>
      <p:sp>
        <p:nvSpPr>
          <p:cNvPr id="359429" name="Rectangle 5"/>
          <p:cNvSpPr>
            <a:spLocks noChangeArrowheads="1"/>
          </p:cNvSpPr>
          <p:nvPr/>
        </p:nvSpPr>
        <p:spPr bwMode="auto">
          <a:xfrm>
            <a:off x="1219041" y="3048706"/>
            <a:ext cx="9244397" cy="1144042"/>
          </a:xfrm>
          <a:prstGeom prst="rect">
            <a:avLst/>
          </a:prstGeom>
          <a:noFill/>
          <a:ln w="9525">
            <a:noFill/>
            <a:miter lim="800000"/>
          </a:ln>
          <a:effectLst/>
        </p:spPr>
        <p:txBody>
          <a:bodyPr lIns="108850" tIns="54425" rIns="108850" bIns="54425">
            <a:spAutoFit/>
          </a:bodyPr>
          <a:lstStyle/>
          <a:p>
            <a:pPr>
              <a:lnSpc>
                <a:spcPct val="120000"/>
              </a:lnSpc>
              <a:spcBef>
                <a:spcPct val="50000"/>
              </a:spcBef>
            </a:pPr>
            <a:r>
              <a:rPr kumimoji="1" lang="en-US" altLang="zh-CN" dirty="0">
                <a:ea typeface="黑体" panose="02010609060101010101" pitchFamily="49" charset="-122"/>
              </a:rPr>
              <a:t>       </a:t>
            </a:r>
            <a:r>
              <a:rPr kumimoji="1" lang="zh-CN" altLang="en-US" sz="2800" b="1" dirty="0">
                <a:ea typeface="黑体" panose="02010609060101010101" pitchFamily="49" charset="-122"/>
              </a:rPr>
              <a:t>例如</a:t>
            </a:r>
            <a:r>
              <a:rPr kumimoji="1" lang="en-US" altLang="zh-CN" sz="2800" b="1" dirty="0"/>
              <a:t>,   </a:t>
            </a:r>
            <a:r>
              <a:rPr kumimoji="1" lang="zh-CN" altLang="en-US" sz="2800" b="1" dirty="0"/>
              <a:t>提出总体服从泊松分布的</a:t>
            </a:r>
            <a:r>
              <a:rPr kumimoji="1" lang="zh-CN" altLang="en-US" sz="2800" b="1" dirty="0" smtClean="0"/>
              <a:t>假设；又如，对于正态总体提出数学期望等于     的假设等</a:t>
            </a:r>
            <a:r>
              <a:rPr kumimoji="1" lang="en-US" altLang="zh-CN" sz="2800" b="1" dirty="0" smtClean="0"/>
              <a:t>.</a:t>
            </a:r>
            <a:r>
              <a:rPr kumimoji="1" lang="zh-CN" altLang="en-US" sz="2800" b="1" dirty="0" smtClean="0"/>
              <a:t> </a:t>
            </a:r>
            <a:endParaRPr kumimoji="1" lang="en-US" altLang="zh-CN" sz="2800" b="1" dirty="0" smtClean="0"/>
          </a:p>
        </p:txBody>
      </p:sp>
      <p:graphicFrame>
        <p:nvGraphicFramePr>
          <p:cNvPr id="359430" name="Object 6"/>
          <p:cNvGraphicFramePr>
            <a:graphicFrameLocks noChangeAspect="1"/>
          </p:cNvGraphicFramePr>
          <p:nvPr/>
        </p:nvGraphicFramePr>
        <p:xfrm>
          <a:off x="4727054" y="3573810"/>
          <a:ext cx="800396" cy="576064"/>
        </p:xfrm>
        <a:graphic>
          <a:graphicData uri="http://schemas.openxmlformats.org/presentationml/2006/ole">
            <mc:AlternateContent xmlns:mc="http://schemas.openxmlformats.org/markup-compatibility/2006">
              <mc:Choice xmlns:v="urn:schemas-microsoft-com:vml" Requires="v">
                <p:oleObj spid="_x0000_s220231" name="Equation" r:id="rId3" imgW="10668000" imgH="7924800" progId="Equation.DSMT4">
                  <p:embed/>
                </p:oleObj>
              </mc:Choice>
              <mc:Fallback>
                <p:oleObj name="Equation" r:id="rId3" imgW="10668000" imgH="7924800" progId="Equation.DSMT4">
                  <p:embed/>
                  <p:pic>
                    <p:nvPicPr>
                      <p:cNvPr id="0" name="图片 220160"/>
                      <p:cNvPicPr>
                        <a:picLocks noChangeAspect="1"/>
                      </p:cNvPicPr>
                      <p:nvPr/>
                    </p:nvPicPr>
                    <p:blipFill>
                      <a:blip r:embed="rId4"/>
                      <a:stretch>
                        <a:fillRect/>
                      </a:stretch>
                    </p:blipFill>
                    <p:spPr>
                      <a:xfrm>
                        <a:off x="4727054" y="3573810"/>
                        <a:ext cx="800396" cy="576064"/>
                      </a:xfrm>
                      <a:prstGeom prst="rect">
                        <a:avLst/>
                      </a:prstGeom>
                      <a:noFill/>
                      <a:ln w="9525">
                        <a:noFill/>
                      </a:ln>
                    </p:spPr>
                  </p:pic>
                </p:oleObj>
              </mc:Fallback>
            </mc:AlternateContent>
          </a:graphicData>
        </a:graphic>
      </p:graphicFrame>
      <p:sp>
        <p:nvSpPr>
          <p:cNvPr id="359431" name="Rectangle 7"/>
          <p:cNvSpPr>
            <a:spLocks noChangeArrowheads="1"/>
          </p:cNvSpPr>
          <p:nvPr/>
        </p:nvSpPr>
        <p:spPr bwMode="auto">
          <a:xfrm>
            <a:off x="1219041" y="1340532"/>
            <a:ext cx="3826583" cy="540800"/>
          </a:xfrm>
          <a:prstGeom prst="rect">
            <a:avLst/>
          </a:prstGeom>
          <a:noFill/>
          <a:ln w="9525">
            <a:noFill/>
            <a:miter lim="800000"/>
          </a:ln>
          <a:effectLst/>
        </p:spPr>
        <p:txBody>
          <a:bodyPr wrap="none" lIns="108850" tIns="54425" rIns="108850" bIns="54425">
            <a:spAutoFit/>
          </a:bodyPr>
          <a:lstStyle/>
          <a:p>
            <a:r>
              <a:rPr lang="en-US" altLang="zh-CN" sz="2800" b="1" dirty="0" smtClean="0">
                <a:solidFill>
                  <a:srgbClr val="0000FF"/>
                </a:solidFill>
              </a:rPr>
              <a:t>1. </a:t>
            </a:r>
            <a:r>
              <a:rPr lang="zh-CN" altLang="en-US" sz="2800" b="1" dirty="0" smtClean="0">
                <a:solidFill>
                  <a:srgbClr val="0000FF"/>
                </a:solidFill>
              </a:rPr>
              <a:t>假设检验</a:t>
            </a:r>
            <a:r>
              <a:rPr lang="zh-CN" altLang="en-US" sz="2800" b="1" dirty="0">
                <a:solidFill>
                  <a:srgbClr val="0000FF"/>
                </a:solidFill>
              </a:rPr>
              <a:t>的基本原理</a:t>
            </a:r>
          </a:p>
        </p:txBody>
      </p:sp>
      <p:sp>
        <p:nvSpPr>
          <p:cNvPr id="7" name="Rectangle 2"/>
          <p:cNvSpPr>
            <a:spLocks noChangeArrowheads="1"/>
          </p:cNvSpPr>
          <p:nvPr/>
        </p:nvSpPr>
        <p:spPr bwMode="auto">
          <a:xfrm>
            <a:off x="838622" y="477466"/>
            <a:ext cx="3012257" cy="694688"/>
          </a:xfrm>
          <a:prstGeom prst="rect">
            <a:avLst/>
          </a:prstGeom>
          <a:noFill/>
          <a:ln w="9525">
            <a:noFill/>
            <a:miter lim="800000"/>
          </a:ln>
          <a:effectLst>
            <a:outerShdw dist="35921" dir="2700000" algn="ctr" rotWithShape="0">
              <a:schemeClr val="bg2"/>
            </a:outerShdw>
          </a:effectLst>
        </p:spPr>
        <p:txBody>
          <a:bodyPr wrap="none" lIns="108850" tIns="54425" rIns="108850" bIns="54425" anchor="ctr">
            <a:spAutoFit/>
          </a:bodyPr>
          <a:lstStyle/>
          <a:p>
            <a:pPr algn="ctr"/>
            <a:r>
              <a:rPr kumimoji="1" lang="en-US" altLang="zh-CN" sz="3800" dirty="0">
                <a:solidFill>
                  <a:schemeClr val="hlink"/>
                </a:solidFill>
                <a:latin typeface="楷体_GB2312" panose="02010609030101010101" pitchFamily="49" charset="-122"/>
                <a:ea typeface="楷体_GB2312" panose="02010609030101010101" pitchFamily="49" charset="-122"/>
              </a:rPr>
              <a:t> </a:t>
            </a:r>
            <a:r>
              <a:rPr kumimoji="1" lang="zh-CN" altLang="en-US" sz="3600" b="1" dirty="0" smtClean="0">
                <a:solidFill>
                  <a:srgbClr val="0000FF"/>
                </a:solidFill>
                <a:latin typeface="楷体_GB2312" panose="02010609030101010101" pitchFamily="49" charset="-122"/>
                <a:ea typeface="楷体_GB2312" panose="02010609030101010101" pitchFamily="49" charset="-122"/>
              </a:rPr>
              <a:t>七</a:t>
            </a:r>
            <a:r>
              <a:rPr kumimoji="1" lang="en-US" altLang="zh-CN" sz="3600" b="1" dirty="0" smtClean="0">
                <a:solidFill>
                  <a:srgbClr val="0000FF"/>
                </a:solidFill>
                <a:latin typeface="楷体_GB2312" panose="02010609030101010101" pitchFamily="49" charset="-122"/>
                <a:ea typeface="楷体_GB2312" panose="02010609030101010101" pitchFamily="49" charset="-122"/>
              </a:rPr>
              <a:t>.</a:t>
            </a:r>
            <a:r>
              <a:rPr kumimoji="1" lang="zh-CN" altLang="en-US" sz="3600" b="1" dirty="0" smtClean="0">
                <a:solidFill>
                  <a:srgbClr val="0000FF"/>
                </a:solidFill>
                <a:latin typeface="楷体_GB2312" panose="02010609030101010101" pitchFamily="49" charset="-122"/>
                <a:ea typeface="楷体_GB2312" panose="02010609030101010101" pitchFamily="49" charset="-122"/>
              </a:rPr>
              <a:t>假设检验</a:t>
            </a:r>
            <a:endParaRPr kumimoji="1" lang="zh-CN" altLang="en-US" sz="3600" b="1" dirty="0">
              <a:solidFill>
                <a:srgbClr val="0000FF"/>
              </a:solidFill>
              <a:latin typeface="楷体_GB2312" panose="02010609030101010101" pitchFamily="49" charset="-122"/>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9427"/>
                                        </p:tgtEl>
                                        <p:attrNameLst>
                                          <p:attrName>style.visibility</p:attrName>
                                        </p:attrNameLst>
                                      </p:cBhvr>
                                      <p:to>
                                        <p:strVal val="visible"/>
                                      </p:to>
                                    </p:set>
                                    <p:animEffect transition="in" filter="wipe(left)">
                                      <p:cBhvr>
                                        <p:cTn id="7" dur="500"/>
                                        <p:tgtEl>
                                          <p:spTgt spid="3594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9429"/>
                                        </p:tgtEl>
                                        <p:attrNameLst>
                                          <p:attrName>style.visibility</p:attrName>
                                        </p:attrNameLst>
                                      </p:cBhvr>
                                      <p:to>
                                        <p:strVal val="visible"/>
                                      </p:to>
                                    </p:set>
                                    <p:animEffect transition="in" filter="wipe(left)">
                                      <p:cBhvr>
                                        <p:cTn id="12" dur="500"/>
                                        <p:tgtEl>
                                          <p:spTgt spid="3594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9430"/>
                                        </p:tgtEl>
                                        <p:attrNameLst>
                                          <p:attrName>style.visibility</p:attrName>
                                        </p:attrNameLst>
                                      </p:cBhvr>
                                      <p:to>
                                        <p:strVal val="visible"/>
                                      </p:to>
                                    </p:set>
                                    <p:animEffect transition="in" filter="wipe(left)">
                                      <p:cBhvr>
                                        <p:cTn id="17" dur="500"/>
                                        <p:tgtEl>
                                          <p:spTgt spid="3594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9428"/>
                                        </p:tgtEl>
                                        <p:attrNameLst>
                                          <p:attrName>style.visibility</p:attrName>
                                        </p:attrNameLst>
                                      </p:cBhvr>
                                      <p:to>
                                        <p:strVal val="visible"/>
                                      </p:to>
                                    </p:set>
                                    <p:animEffect transition="in" filter="wipe(left)">
                                      <p:cBhvr>
                                        <p:cTn id="22" dur="500"/>
                                        <p:tgtEl>
                                          <p:spTgt spid="359428"/>
                                        </p:tgtEl>
                                      </p:cBhvr>
                                    </p:animEffect>
                                  </p:childTnLst>
                                </p:cTn>
                              </p:par>
                            </p:childTnLst>
                          </p:cTn>
                        </p:par>
                        <p:par>
                          <p:cTn id="23" fill="hold">
                            <p:stCondLst>
                              <p:cond delay="500"/>
                            </p:stCondLst>
                            <p:childTnLst>
                              <p:par>
                                <p:cTn id="24" presetID="23" presetClass="entr" presetSubtype="272"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strVal val="2/3*#ppt_w"/>
                                          </p:val>
                                        </p:tav>
                                        <p:tav tm="100000">
                                          <p:val>
                                            <p:strVal val="#ppt_w"/>
                                          </p:val>
                                        </p:tav>
                                      </p:tavLst>
                                    </p:anim>
                                    <p:anim calcmode="lin" valueType="num">
                                      <p:cBhvr>
                                        <p:cTn id="27" dur="500" fill="hold"/>
                                        <p:tgtEl>
                                          <p:spTgt spid="7"/>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7" grpId="0" autoUpdateAnimBg="0"/>
      <p:bldP spid="359428" grpId="0" autoUpdateAnimBg="0"/>
      <p:bldP spid="359429" grpId="0" autoUpdateAnimBg="0"/>
      <p:bldP spid="7" grpId="0" autoUpdateAnimBg="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Text Box 2"/>
          <p:cNvSpPr txBox="1">
            <a:spLocks noChangeArrowheads="1"/>
          </p:cNvSpPr>
          <p:nvPr/>
        </p:nvSpPr>
        <p:spPr bwMode="auto">
          <a:xfrm>
            <a:off x="1219041" y="1592850"/>
            <a:ext cx="9955504"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a:solidFill>
                  <a:srgbClr val="0000FF"/>
                </a:solidFill>
              </a:rPr>
              <a:t>如何利用样本值对一个具体的假设进行检验</a:t>
            </a:r>
            <a:r>
              <a:rPr kumimoji="1" lang="en-US" altLang="zh-CN" sz="2800" b="1" dirty="0">
                <a:solidFill>
                  <a:srgbClr val="0000FF"/>
                </a:solidFill>
              </a:rPr>
              <a:t>?</a:t>
            </a:r>
          </a:p>
        </p:txBody>
      </p:sp>
      <p:sp>
        <p:nvSpPr>
          <p:cNvPr id="360451" name="Text Box 3"/>
          <p:cNvSpPr txBox="1">
            <a:spLocks noChangeArrowheads="1"/>
          </p:cNvSpPr>
          <p:nvPr/>
        </p:nvSpPr>
        <p:spPr bwMode="auto">
          <a:xfrm>
            <a:off x="1219041" y="2344751"/>
            <a:ext cx="9124637" cy="1661107"/>
          </a:xfrm>
          <a:prstGeom prst="rect">
            <a:avLst/>
          </a:prstGeom>
          <a:noFill/>
          <a:ln w="9525">
            <a:noFill/>
            <a:miter lim="800000"/>
          </a:ln>
          <a:effectLst/>
        </p:spPr>
        <p:txBody>
          <a:bodyPr wrap="square" lIns="108850" tIns="54425" rIns="108850" bIns="54425">
            <a:spAutoFit/>
          </a:bodyPr>
          <a:lstStyle/>
          <a:p>
            <a:pPr>
              <a:lnSpc>
                <a:spcPct val="120000"/>
              </a:lnSpc>
              <a:spcBef>
                <a:spcPct val="50000"/>
              </a:spcBef>
            </a:pPr>
            <a:r>
              <a:rPr kumimoji="1" lang="en-US" altLang="zh-CN" dirty="0"/>
              <a:t>         </a:t>
            </a:r>
            <a:r>
              <a:rPr kumimoji="1" lang="zh-CN" altLang="en-US" sz="2800" b="1" dirty="0"/>
              <a:t>通常借助于直观分析和理论分析相结合的做法</a:t>
            </a:r>
            <a:r>
              <a:rPr kumimoji="1" lang="en-US" altLang="zh-CN" sz="2800" b="1" dirty="0"/>
              <a:t>,</a:t>
            </a:r>
            <a:r>
              <a:rPr kumimoji="1" lang="zh-CN" altLang="en-US" sz="2800" b="1" dirty="0"/>
              <a:t>其基本原理就是人们在实际问题中经常采用的所谓实际推断原理</a:t>
            </a:r>
            <a:r>
              <a:rPr kumimoji="1" lang="en-US" altLang="zh-CN" sz="2800" b="1" dirty="0"/>
              <a:t>:“</a:t>
            </a:r>
            <a:r>
              <a:rPr kumimoji="1" lang="zh-CN" altLang="en-US" sz="2800" b="1" dirty="0">
                <a:solidFill>
                  <a:srgbClr val="FF0000"/>
                </a:solidFill>
                <a:ea typeface="黑体" panose="02010609060101010101" pitchFamily="49" charset="-122"/>
              </a:rPr>
              <a:t>一个小概率事件在一次试验中几乎是不可能发生的</a:t>
            </a:r>
            <a:r>
              <a:rPr kumimoji="1" lang="zh-CN" altLang="en-US" sz="2800" b="1" dirty="0"/>
              <a:t>”</a:t>
            </a:r>
            <a:r>
              <a:rPr kumimoji="1" lang="en-US" altLang="zh-CN" sz="2800" b="1" dirty="0"/>
              <a:t>.</a:t>
            </a:r>
          </a:p>
        </p:txBody>
      </p:sp>
      <p:sp>
        <p:nvSpPr>
          <p:cNvPr id="360452" name="Text Box 4"/>
          <p:cNvSpPr txBox="1">
            <a:spLocks noChangeArrowheads="1"/>
          </p:cNvSpPr>
          <p:nvPr/>
        </p:nvSpPr>
        <p:spPr bwMode="auto">
          <a:xfrm>
            <a:off x="1222691" y="4221882"/>
            <a:ext cx="10057091"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a:t>下面结合实例来说明假设检验的基本思想</a:t>
            </a:r>
            <a:r>
              <a:rPr kumimoji="1" lang="en-US" altLang="zh-CN" sz="2800" b="1" dirty="0"/>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0450"/>
                                        </p:tgtEl>
                                        <p:attrNameLst>
                                          <p:attrName>style.visibility</p:attrName>
                                        </p:attrNameLst>
                                      </p:cBhvr>
                                      <p:to>
                                        <p:strVal val="visible"/>
                                      </p:to>
                                    </p:set>
                                    <p:animEffect transition="in" filter="wipe(left)">
                                      <p:cBhvr>
                                        <p:cTn id="7" dur="500"/>
                                        <p:tgtEl>
                                          <p:spTgt spid="3604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0451"/>
                                        </p:tgtEl>
                                        <p:attrNameLst>
                                          <p:attrName>style.visibility</p:attrName>
                                        </p:attrNameLst>
                                      </p:cBhvr>
                                      <p:to>
                                        <p:strVal val="visible"/>
                                      </p:to>
                                    </p:set>
                                    <p:animEffect transition="in" filter="wipe(left)">
                                      <p:cBhvr>
                                        <p:cTn id="12" dur="500"/>
                                        <p:tgtEl>
                                          <p:spTgt spid="3604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0452"/>
                                        </p:tgtEl>
                                        <p:attrNameLst>
                                          <p:attrName>style.visibility</p:attrName>
                                        </p:attrNameLst>
                                      </p:cBhvr>
                                      <p:to>
                                        <p:strVal val="visible"/>
                                      </p:to>
                                    </p:set>
                                    <p:animEffect transition="in" filter="wipe(left)">
                                      <p:cBhvr>
                                        <p:cTn id="17" dur="500"/>
                                        <p:tgtEl>
                                          <p:spTgt spid="360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0" grpId="0" autoUpdateAnimBg="0"/>
      <p:bldP spid="360451" grpId="0" autoUpdateAnimBg="0"/>
      <p:bldP spid="360452"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灯片编号占位符 3"/>
          <p:cNvSpPr>
            <a:spLocks noGrp="1"/>
          </p:cNvSpPr>
          <p:nvPr>
            <p:ph type="sldNum" sz="quarter" idx="12"/>
          </p:nvPr>
        </p:nvSpPr>
        <p:spPr/>
        <p:txBody>
          <a:bodyPr/>
          <a:lstStyle/>
          <a:p>
            <a:fld id="{99C7C36A-918B-4068-972A-BD9950E02275}" type="slidenum">
              <a:rPr lang="zh-CN" altLang="en-US"/>
              <a:pPr/>
              <a:t>23</a:t>
            </a:fld>
            <a:endParaRPr lang="en-US" altLang="zh-CN"/>
          </a:p>
        </p:txBody>
      </p:sp>
      <p:sp>
        <p:nvSpPr>
          <p:cNvPr id="1636385" name="Rectangle 33"/>
          <p:cNvSpPr>
            <a:spLocks noChangeArrowheads="1"/>
          </p:cNvSpPr>
          <p:nvPr/>
        </p:nvSpPr>
        <p:spPr bwMode="auto">
          <a:xfrm>
            <a:off x="8758173" y="2408573"/>
            <a:ext cx="2831731" cy="2305584"/>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00FFFF">
                    <a:alpha val="64999"/>
                  </a:srgbClr>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7117" tIns="55701" rIns="107117" bIns="55701" anchor="ctr"/>
          <a:lstStyle/>
          <a:p>
            <a:endParaRPr lang="zh-CN" altLang="en-US"/>
          </a:p>
        </p:txBody>
      </p:sp>
      <p:sp>
        <p:nvSpPr>
          <p:cNvPr id="1636356" name="Rectangle 4"/>
          <p:cNvSpPr>
            <a:spLocks noChangeArrowheads="1"/>
          </p:cNvSpPr>
          <p:nvPr/>
        </p:nvSpPr>
        <p:spPr bwMode="auto">
          <a:xfrm>
            <a:off x="1219310" y="283096"/>
            <a:ext cx="621886" cy="435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7117" tIns="55701" rIns="107117" bIns="55701">
            <a:spAutoFit/>
          </a:bodyPr>
          <a:lstStyle/>
          <a:p>
            <a:pPr algn="l"/>
            <a:r>
              <a:rPr lang="zh-CN" altLang="en-US" dirty="0" smtClean="0">
                <a:solidFill>
                  <a:schemeClr val="accent2"/>
                </a:solidFill>
                <a:effectLst>
                  <a:outerShdw blurRad="38100" dist="38100" dir="2700000" algn="tl">
                    <a:srgbClr val="C0C0C0"/>
                  </a:outerShdw>
                </a:effectLst>
                <a:ea typeface="黑体" pitchFamily="49" charset="-122"/>
              </a:rPr>
              <a:t>例</a:t>
            </a:r>
            <a:r>
              <a:rPr lang="en-US" altLang="zh-CN" dirty="0" smtClean="0">
                <a:solidFill>
                  <a:schemeClr val="accent2"/>
                </a:solidFill>
                <a:effectLst>
                  <a:outerShdw blurRad="38100" dist="38100" dir="2700000" algn="tl">
                    <a:srgbClr val="C0C0C0"/>
                  </a:outerShdw>
                </a:effectLst>
                <a:ea typeface="黑体" pitchFamily="49" charset="-122"/>
              </a:rPr>
              <a:t>4</a:t>
            </a:r>
            <a:endParaRPr lang="zh-CN" altLang="en-US" dirty="0">
              <a:solidFill>
                <a:schemeClr val="accent2"/>
              </a:solidFill>
              <a:effectLst>
                <a:outerShdw blurRad="38100" dist="38100" dir="2700000" algn="tl">
                  <a:srgbClr val="C0C0C0"/>
                </a:outerShdw>
              </a:effectLst>
              <a:ea typeface="黑体" pitchFamily="49" charset="-122"/>
            </a:endParaRPr>
          </a:p>
        </p:txBody>
      </p:sp>
      <p:sp>
        <p:nvSpPr>
          <p:cNvPr id="1636357" name="Text Box 5"/>
          <p:cNvSpPr txBox="1">
            <a:spLocks noChangeArrowheads="1"/>
          </p:cNvSpPr>
          <p:nvPr/>
        </p:nvSpPr>
        <p:spPr bwMode="auto">
          <a:xfrm>
            <a:off x="1822216" y="261999"/>
            <a:ext cx="3407746" cy="43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30" tIns="54416" rIns="108830" bIns="54416">
            <a:spAutoFit/>
          </a:bodyPr>
          <a:lstStyle/>
          <a:p>
            <a:pPr algn="l"/>
            <a:r>
              <a:rPr kumimoji="0" lang="zh-CN" altLang="en-US" dirty="0">
                <a:effectLst>
                  <a:outerShdw blurRad="38100" dist="38100" dir="2700000" algn="tl">
                    <a:srgbClr val="C0C0C0"/>
                  </a:outerShdw>
                </a:effectLst>
              </a:rPr>
              <a:t>对以往数据分析结果表明</a:t>
            </a:r>
            <a:r>
              <a:rPr kumimoji="0" lang="en-US" altLang="zh-CN" dirty="0">
                <a:effectLst>
                  <a:outerShdw blurRad="38100" dist="38100" dir="2700000" algn="tl">
                    <a:srgbClr val="C0C0C0"/>
                  </a:outerShdw>
                </a:effectLst>
              </a:rPr>
              <a:t>,    </a:t>
            </a:r>
          </a:p>
        </p:txBody>
      </p:sp>
      <p:sp>
        <p:nvSpPr>
          <p:cNvPr id="1636358" name="Text Box 6"/>
          <p:cNvSpPr txBox="1">
            <a:spLocks noChangeArrowheads="1"/>
          </p:cNvSpPr>
          <p:nvPr/>
        </p:nvSpPr>
        <p:spPr bwMode="auto">
          <a:xfrm>
            <a:off x="5092492" y="260411"/>
            <a:ext cx="2400079" cy="43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30" tIns="54416" rIns="108830" bIns="54416">
            <a:spAutoFit/>
          </a:bodyPr>
          <a:lstStyle/>
          <a:p>
            <a:pPr algn="r"/>
            <a:r>
              <a:rPr kumimoji="0" lang="zh-CN" altLang="en-US" dirty="0">
                <a:effectLst>
                  <a:outerShdw blurRad="38100" dist="38100" dir="2700000" algn="tl">
                    <a:srgbClr val="C0C0C0"/>
                  </a:outerShdw>
                </a:effectLst>
              </a:rPr>
              <a:t>当机器调整良好时</a:t>
            </a:r>
            <a:r>
              <a:rPr kumimoji="0" lang="en-US" altLang="zh-CN" dirty="0">
                <a:effectLst>
                  <a:outerShdw blurRad="38100" dist="38100" dir="2700000" algn="tl">
                    <a:srgbClr val="C0C0C0"/>
                  </a:outerShdw>
                </a:effectLst>
              </a:rPr>
              <a:t>, </a:t>
            </a:r>
          </a:p>
        </p:txBody>
      </p:sp>
      <p:sp>
        <p:nvSpPr>
          <p:cNvPr id="1636359" name="Text Box 7"/>
          <p:cNvSpPr txBox="1">
            <a:spLocks noChangeArrowheads="1"/>
          </p:cNvSpPr>
          <p:nvPr/>
        </p:nvSpPr>
        <p:spPr bwMode="auto">
          <a:xfrm>
            <a:off x="7492571" y="260411"/>
            <a:ext cx="2681468" cy="43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30" tIns="54416" rIns="108830" bIns="54416">
            <a:spAutoFit/>
          </a:bodyPr>
          <a:lstStyle/>
          <a:p>
            <a:pPr algn="l"/>
            <a:r>
              <a:rPr kumimoji="0" lang="zh-CN" altLang="en-US" dirty="0">
                <a:effectLst>
                  <a:outerShdw blurRad="38100" dist="38100" dir="2700000" algn="tl">
                    <a:srgbClr val="C0C0C0"/>
                  </a:outerShdw>
                </a:effectLst>
              </a:rPr>
              <a:t>产品的合格率为</a:t>
            </a:r>
            <a:r>
              <a:rPr kumimoji="0" lang="en-US" altLang="zh-CN" dirty="0">
                <a:effectLst>
                  <a:outerShdw blurRad="38100" dist="38100" dir="2700000" algn="tl">
                    <a:srgbClr val="C0C0C0"/>
                  </a:outerShdw>
                </a:effectLst>
              </a:rPr>
              <a:t>98%,    </a:t>
            </a:r>
          </a:p>
        </p:txBody>
      </p:sp>
      <p:sp>
        <p:nvSpPr>
          <p:cNvPr id="1636360" name="Text Box 8"/>
          <p:cNvSpPr txBox="1">
            <a:spLocks noChangeArrowheads="1"/>
          </p:cNvSpPr>
          <p:nvPr/>
        </p:nvSpPr>
        <p:spPr bwMode="auto">
          <a:xfrm>
            <a:off x="454709" y="765353"/>
            <a:ext cx="3363847" cy="43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30" tIns="54416" rIns="108830" bIns="54416">
            <a:spAutoFit/>
          </a:bodyPr>
          <a:lstStyle/>
          <a:p>
            <a:pPr algn="r"/>
            <a:r>
              <a:rPr kumimoji="0" lang="zh-CN" altLang="en-US" dirty="0">
                <a:effectLst>
                  <a:outerShdw blurRad="38100" dist="38100" dir="2700000" algn="tl">
                    <a:srgbClr val="C0C0C0"/>
                  </a:outerShdw>
                </a:effectLst>
              </a:rPr>
              <a:t>而当机器发生某种故障时</a:t>
            </a:r>
            <a:r>
              <a:rPr kumimoji="0" lang="en-US" altLang="zh-CN" dirty="0">
                <a:effectLst>
                  <a:outerShdw blurRad="38100" dist="38100" dir="2700000" algn="tl">
                    <a:srgbClr val="C0C0C0"/>
                  </a:outerShdw>
                </a:effectLst>
              </a:rPr>
              <a:t>, </a:t>
            </a:r>
          </a:p>
        </p:txBody>
      </p:sp>
      <p:sp>
        <p:nvSpPr>
          <p:cNvPr id="1636361" name="Text Box 9"/>
          <p:cNvSpPr txBox="1">
            <a:spLocks noChangeArrowheads="1"/>
          </p:cNvSpPr>
          <p:nvPr/>
        </p:nvSpPr>
        <p:spPr bwMode="auto">
          <a:xfrm>
            <a:off x="3748630" y="765353"/>
            <a:ext cx="2543901" cy="43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30" tIns="54416" rIns="108830" bIns="54416">
            <a:spAutoFit/>
          </a:bodyPr>
          <a:lstStyle/>
          <a:p>
            <a:pPr algn="l"/>
            <a:r>
              <a:rPr kumimoji="0" lang="zh-CN" altLang="en-US" dirty="0">
                <a:effectLst>
                  <a:outerShdw blurRad="38100" dist="38100" dir="2700000" algn="tl">
                    <a:srgbClr val="C0C0C0"/>
                  </a:outerShdw>
                </a:effectLst>
              </a:rPr>
              <a:t>其合格率为</a:t>
            </a:r>
            <a:r>
              <a:rPr kumimoji="0" lang="en-US" altLang="zh-CN" dirty="0">
                <a:effectLst>
                  <a:outerShdw blurRad="38100" dist="38100" dir="2700000" algn="tl">
                    <a:srgbClr val="C0C0C0"/>
                  </a:outerShdw>
                </a:effectLst>
              </a:rPr>
              <a:t>55%.    </a:t>
            </a:r>
          </a:p>
        </p:txBody>
      </p:sp>
      <p:sp>
        <p:nvSpPr>
          <p:cNvPr id="1636362" name="Text Box 10"/>
          <p:cNvSpPr txBox="1">
            <a:spLocks noChangeArrowheads="1"/>
          </p:cNvSpPr>
          <p:nvPr/>
        </p:nvSpPr>
        <p:spPr bwMode="auto">
          <a:xfrm>
            <a:off x="5913363" y="783058"/>
            <a:ext cx="2779879" cy="43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30" tIns="54416" rIns="108830" bIns="54416">
            <a:spAutoFit/>
          </a:bodyPr>
          <a:lstStyle/>
          <a:p>
            <a:pPr algn="l"/>
            <a:r>
              <a:rPr kumimoji="0" lang="zh-CN" altLang="en-US" dirty="0">
                <a:effectLst>
                  <a:outerShdw blurRad="38100" dist="38100" dir="2700000" algn="tl">
                    <a:srgbClr val="C0C0C0"/>
                  </a:outerShdw>
                </a:effectLst>
              </a:rPr>
              <a:t>每天早上机器开动时</a:t>
            </a:r>
            <a:r>
              <a:rPr kumimoji="0" lang="en-US" altLang="zh-CN" dirty="0">
                <a:effectLst>
                  <a:outerShdw blurRad="38100" dist="38100" dir="2700000" algn="tl">
                    <a:srgbClr val="C0C0C0"/>
                  </a:outerShdw>
                </a:effectLst>
              </a:rPr>
              <a:t>,   </a:t>
            </a:r>
          </a:p>
        </p:txBody>
      </p:sp>
      <p:sp>
        <p:nvSpPr>
          <p:cNvPr id="1636363" name="Text Box 11"/>
          <p:cNvSpPr txBox="1">
            <a:spLocks noChangeArrowheads="1"/>
          </p:cNvSpPr>
          <p:nvPr/>
        </p:nvSpPr>
        <p:spPr bwMode="auto">
          <a:xfrm>
            <a:off x="8693242" y="783058"/>
            <a:ext cx="1325920" cy="43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30" tIns="54416" rIns="108830" bIns="54416">
            <a:spAutoFit/>
          </a:bodyPr>
          <a:lstStyle/>
          <a:p>
            <a:pPr algn="r"/>
            <a:r>
              <a:rPr kumimoji="0" lang="zh-CN" altLang="en-US" dirty="0">
                <a:effectLst>
                  <a:outerShdw blurRad="38100" dist="38100" dir="2700000" algn="tl">
                    <a:srgbClr val="C0C0C0"/>
                  </a:outerShdw>
                </a:effectLst>
              </a:rPr>
              <a:t>机器调整</a:t>
            </a:r>
          </a:p>
        </p:txBody>
      </p:sp>
      <p:sp>
        <p:nvSpPr>
          <p:cNvPr id="1636364" name="Text Box 12"/>
          <p:cNvSpPr txBox="1">
            <a:spLocks noChangeArrowheads="1"/>
          </p:cNvSpPr>
          <p:nvPr/>
        </p:nvSpPr>
        <p:spPr bwMode="auto">
          <a:xfrm>
            <a:off x="579419" y="1196620"/>
            <a:ext cx="2484960" cy="43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30" tIns="54416" rIns="108830" bIns="54416">
            <a:spAutoFit/>
          </a:bodyPr>
          <a:lstStyle/>
          <a:p>
            <a:pPr algn="l"/>
            <a:r>
              <a:rPr kumimoji="0" lang="zh-CN" altLang="en-US">
                <a:effectLst>
                  <a:outerShdw blurRad="38100" dist="38100" dir="2700000" algn="tl">
                    <a:srgbClr val="C0C0C0"/>
                  </a:outerShdw>
                </a:effectLst>
              </a:rPr>
              <a:t>良好的概率为</a:t>
            </a:r>
            <a:r>
              <a:rPr kumimoji="0" lang="en-US" altLang="zh-CN">
                <a:effectLst>
                  <a:outerShdw blurRad="38100" dist="38100" dir="2700000" algn="tl">
                    <a:srgbClr val="C0C0C0"/>
                  </a:outerShdw>
                </a:effectLst>
              </a:rPr>
              <a:t>95%.     </a:t>
            </a:r>
          </a:p>
        </p:txBody>
      </p:sp>
      <p:sp>
        <p:nvSpPr>
          <p:cNvPr id="1636365" name="Text Box 13"/>
          <p:cNvSpPr txBox="1">
            <a:spLocks noChangeArrowheads="1"/>
          </p:cNvSpPr>
          <p:nvPr/>
        </p:nvSpPr>
        <p:spPr bwMode="auto">
          <a:xfrm>
            <a:off x="2855270" y="1216118"/>
            <a:ext cx="4048488" cy="43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30" tIns="54416" rIns="108830" bIns="54416">
            <a:spAutoFit/>
          </a:bodyPr>
          <a:lstStyle/>
          <a:p>
            <a:pPr algn="r"/>
            <a:r>
              <a:rPr kumimoji="0" lang="zh-CN" altLang="en-US" dirty="0">
                <a:effectLst>
                  <a:outerShdw blurRad="38100" dist="38100" dir="2700000" algn="tl">
                    <a:srgbClr val="C0C0C0"/>
                  </a:outerShdw>
                </a:effectLst>
              </a:rPr>
              <a:t>试求已知某日早上第一件产品</a:t>
            </a:r>
          </a:p>
        </p:txBody>
      </p:sp>
      <p:sp>
        <p:nvSpPr>
          <p:cNvPr id="1636366" name="Text Box 14"/>
          <p:cNvSpPr txBox="1">
            <a:spLocks noChangeArrowheads="1"/>
          </p:cNvSpPr>
          <p:nvPr/>
        </p:nvSpPr>
        <p:spPr bwMode="auto">
          <a:xfrm>
            <a:off x="6743278" y="1197546"/>
            <a:ext cx="1771144" cy="43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30" tIns="54416" rIns="108830" bIns="54416">
            <a:spAutoFit/>
          </a:bodyPr>
          <a:lstStyle/>
          <a:p>
            <a:pPr algn="l"/>
            <a:r>
              <a:rPr kumimoji="0" lang="zh-CN" altLang="en-US" dirty="0">
                <a:effectLst>
                  <a:outerShdw blurRad="38100" dist="38100" dir="2700000" algn="tl">
                    <a:srgbClr val="C0C0C0"/>
                  </a:outerShdw>
                </a:effectLst>
              </a:rPr>
              <a:t>是合格品时</a:t>
            </a:r>
            <a:r>
              <a:rPr kumimoji="0" lang="en-US" altLang="zh-CN" dirty="0">
                <a:effectLst>
                  <a:outerShdw blurRad="38100" dist="38100" dir="2700000" algn="tl">
                    <a:srgbClr val="C0C0C0"/>
                  </a:outerShdw>
                </a:effectLst>
              </a:rPr>
              <a:t>,     </a:t>
            </a:r>
          </a:p>
        </p:txBody>
      </p:sp>
      <p:sp>
        <p:nvSpPr>
          <p:cNvPr id="1636367" name="Text Box 15"/>
          <p:cNvSpPr txBox="1">
            <a:spLocks noChangeArrowheads="1"/>
          </p:cNvSpPr>
          <p:nvPr/>
        </p:nvSpPr>
        <p:spPr bwMode="auto">
          <a:xfrm>
            <a:off x="702405" y="1629680"/>
            <a:ext cx="3727724" cy="43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30" tIns="54416" rIns="108830" bIns="54416">
            <a:spAutoFit/>
          </a:bodyPr>
          <a:lstStyle/>
          <a:p>
            <a:pPr algn="l"/>
            <a:r>
              <a:rPr kumimoji="0" lang="zh-CN" altLang="en-US" dirty="0">
                <a:effectLst>
                  <a:outerShdw blurRad="38100" dist="38100" dir="2700000" algn="tl">
                    <a:srgbClr val="C0C0C0"/>
                  </a:outerShdw>
                </a:effectLst>
              </a:rPr>
              <a:t>机器调整良好的概率是多少</a:t>
            </a:r>
            <a:r>
              <a:rPr kumimoji="0" lang="en-US" altLang="zh-CN" dirty="0">
                <a:effectLst>
                  <a:outerShdw blurRad="38100" dist="38100" dir="2700000" algn="tl">
                    <a:srgbClr val="C0C0C0"/>
                  </a:outerShdw>
                </a:effectLst>
              </a:rPr>
              <a:t>?    </a:t>
            </a:r>
          </a:p>
        </p:txBody>
      </p:sp>
      <p:sp>
        <p:nvSpPr>
          <p:cNvPr id="1636369" name="Rectangle 17"/>
          <p:cNvSpPr>
            <a:spLocks noChangeArrowheads="1"/>
          </p:cNvSpPr>
          <p:nvPr/>
        </p:nvSpPr>
        <p:spPr bwMode="auto">
          <a:xfrm>
            <a:off x="654576" y="2346291"/>
            <a:ext cx="485631" cy="435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7117" tIns="55701" rIns="107117" bIns="55701">
            <a:spAutoFit/>
          </a:bodyPr>
          <a:lstStyle/>
          <a:p>
            <a:r>
              <a:rPr lang="zh-CN" altLang="en-US">
                <a:solidFill>
                  <a:schemeClr val="accent2"/>
                </a:solidFill>
                <a:effectLst>
                  <a:outerShdw blurRad="38100" dist="38100" dir="2700000" algn="tl">
                    <a:srgbClr val="C0C0C0"/>
                  </a:outerShdw>
                </a:effectLst>
                <a:ea typeface="黑体" pitchFamily="49" charset="-122"/>
              </a:rPr>
              <a:t>解</a:t>
            </a:r>
          </a:p>
        </p:txBody>
      </p:sp>
      <p:sp>
        <p:nvSpPr>
          <p:cNvPr id="1636370" name="Rectangle 18"/>
          <p:cNvSpPr>
            <a:spLocks noChangeArrowheads="1"/>
          </p:cNvSpPr>
          <p:nvPr/>
        </p:nvSpPr>
        <p:spPr bwMode="auto">
          <a:xfrm>
            <a:off x="1621201" y="2346291"/>
            <a:ext cx="2563122" cy="435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7117" tIns="55701" rIns="107117" bIns="55701">
            <a:spAutoFit/>
          </a:bodyPr>
          <a:lstStyle/>
          <a:p>
            <a:r>
              <a:rPr lang="zh-CN" altLang="en-US" dirty="0">
                <a:effectLst>
                  <a:outerShdw blurRad="38100" dist="38100" dir="2700000" algn="tl">
                    <a:srgbClr val="C0C0C0"/>
                  </a:outerShdw>
                </a:effectLst>
              </a:rPr>
              <a:t>设 </a:t>
            </a:r>
            <a:r>
              <a:rPr lang="en-US" altLang="zh-CN" i="1" dirty="0">
                <a:effectLst>
                  <a:outerShdw blurRad="38100" dist="38100" dir="2700000" algn="tl">
                    <a:srgbClr val="C0C0C0"/>
                  </a:outerShdw>
                </a:effectLst>
              </a:rPr>
              <a:t>A</a:t>
            </a:r>
            <a:r>
              <a:rPr lang="en-US" altLang="zh-CN" dirty="0">
                <a:effectLst>
                  <a:outerShdw blurRad="38100" dist="38100" dir="2700000" algn="tl">
                    <a:srgbClr val="C0C0C0"/>
                  </a:outerShdw>
                </a:effectLst>
              </a:rPr>
              <a:t>: “</a:t>
            </a:r>
            <a:r>
              <a:rPr lang="zh-CN" altLang="en-US" dirty="0">
                <a:effectLst>
                  <a:outerShdw blurRad="38100" dist="38100" dir="2700000" algn="tl">
                    <a:srgbClr val="C0C0C0"/>
                  </a:outerShdw>
                </a:effectLst>
              </a:rPr>
              <a:t>合格产品”，</a:t>
            </a:r>
          </a:p>
        </p:txBody>
      </p:sp>
      <p:sp>
        <p:nvSpPr>
          <p:cNvPr id="1636371" name="Rectangle 19"/>
          <p:cNvSpPr>
            <a:spLocks noChangeArrowheads="1"/>
          </p:cNvSpPr>
          <p:nvPr/>
        </p:nvSpPr>
        <p:spPr bwMode="auto">
          <a:xfrm>
            <a:off x="1778689" y="2883837"/>
            <a:ext cx="2822809" cy="371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7117" tIns="55701" rIns="107117" bIns="55701">
            <a:spAutoFit/>
          </a:bodyPr>
          <a:lstStyle/>
          <a:p>
            <a:pPr>
              <a:lnSpc>
                <a:spcPct val="80000"/>
              </a:lnSpc>
              <a:spcBef>
                <a:spcPct val="50000"/>
              </a:spcBef>
            </a:pPr>
            <a:r>
              <a:rPr lang="en-US" altLang="zh-CN" i="1" dirty="0">
                <a:effectLst>
                  <a:outerShdw blurRad="38100" dist="38100" dir="2700000" algn="tl">
                    <a:srgbClr val="C0C0C0"/>
                  </a:outerShdw>
                </a:effectLst>
              </a:rPr>
              <a:t>B </a:t>
            </a:r>
            <a:r>
              <a:rPr lang="en-US" altLang="zh-CN" dirty="0">
                <a:effectLst>
                  <a:outerShdw blurRad="38100" dist="38100" dir="2700000" algn="tl">
                    <a:srgbClr val="C0C0C0"/>
                  </a:outerShdw>
                </a:effectLst>
              </a:rPr>
              <a:t>: “</a:t>
            </a:r>
            <a:r>
              <a:rPr lang="zh-CN" altLang="en-US" dirty="0">
                <a:effectLst>
                  <a:outerShdw blurRad="38100" dist="38100" dir="2700000" algn="tl">
                    <a:srgbClr val="C0C0C0"/>
                  </a:outerShdw>
                </a:effectLst>
              </a:rPr>
              <a:t>机器调整良好”，</a:t>
            </a:r>
          </a:p>
        </p:txBody>
      </p:sp>
      <p:graphicFrame>
        <p:nvGraphicFramePr>
          <p:cNvPr id="1636376" name="Object 24"/>
          <p:cNvGraphicFramePr>
            <a:graphicFrameLocks noChangeAspect="1"/>
          </p:cNvGraphicFramePr>
          <p:nvPr>
            <p:extLst>
              <p:ext uri="{D42A27DB-BD31-4B8C-83A1-F6EECF244321}">
                <p14:modId xmlns:p14="http://schemas.microsoft.com/office/powerpoint/2010/main" val="325342743"/>
              </p:ext>
            </p:extLst>
          </p:nvPr>
        </p:nvGraphicFramePr>
        <p:xfrm>
          <a:off x="5913363" y="2295768"/>
          <a:ext cx="2112158" cy="536699"/>
        </p:xfrm>
        <a:graphic>
          <a:graphicData uri="http://schemas.openxmlformats.org/presentationml/2006/ole">
            <mc:AlternateContent xmlns:mc="http://schemas.openxmlformats.org/markup-compatibility/2006">
              <mc:Choice xmlns:v="urn:schemas-microsoft-com:vml" Requires="v">
                <p:oleObj spid="_x0000_s425985" name="Equation" r:id="rId3" imgW="711000" imgH="241200" progId="Equation.DSMT4">
                  <p:embed/>
                </p:oleObj>
              </mc:Choice>
              <mc:Fallback>
                <p:oleObj name="Equation" r:id="rId3" imgW="711000" imgH="24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3363" y="2295768"/>
                        <a:ext cx="2112158" cy="5366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6377" name="Rectangle 25"/>
          <p:cNvSpPr>
            <a:spLocks noChangeArrowheads="1"/>
          </p:cNvSpPr>
          <p:nvPr/>
        </p:nvSpPr>
        <p:spPr bwMode="auto">
          <a:xfrm>
            <a:off x="706490" y="3343538"/>
            <a:ext cx="1832153" cy="435655"/>
          </a:xfrm>
          <a:prstGeom prst="rect">
            <a:avLst/>
          </a:prstGeom>
          <a:noFill/>
          <a:ln>
            <a:noFill/>
          </a:ln>
          <a:effectLst/>
          <a:extLst>
            <a:ext uri="{909E8E84-426E-40DD-AFC4-6F175D3DCCD1}">
              <a14:hiddenFill xmlns:a14="http://schemas.microsoft.com/office/drawing/2010/main">
                <a:solidFill>
                  <a:srgbClr val="00FFFF">
                    <a:alpha val="64999"/>
                  </a:srgbClr>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7117" tIns="55701" rIns="107117" bIns="55701">
            <a:spAutoFit/>
          </a:bodyPr>
          <a:lstStyle/>
          <a:p>
            <a:r>
              <a:rPr lang="zh-CN" altLang="en-US" dirty="0"/>
              <a:t>由贝叶斯公式</a:t>
            </a:r>
          </a:p>
        </p:txBody>
      </p:sp>
      <p:graphicFrame>
        <p:nvGraphicFramePr>
          <p:cNvPr id="1636378" name="Object 26"/>
          <p:cNvGraphicFramePr>
            <a:graphicFrameLocks noChangeAspect="1"/>
          </p:cNvGraphicFramePr>
          <p:nvPr>
            <p:extLst>
              <p:ext uri="{D42A27DB-BD31-4B8C-83A1-F6EECF244321}">
                <p14:modId xmlns:p14="http://schemas.microsoft.com/office/powerpoint/2010/main" val="3181514557"/>
              </p:ext>
            </p:extLst>
          </p:nvPr>
        </p:nvGraphicFramePr>
        <p:xfrm>
          <a:off x="579419" y="4005858"/>
          <a:ext cx="1439146" cy="428724"/>
        </p:xfrm>
        <a:graphic>
          <a:graphicData uri="http://schemas.openxmlformats.org/presentationml/2006/ole">
            <mc:AlternateContent xmlns:mc="http://schemas.openxmlformats.org/markup-compatibility/2006">
              <mc:Choice xmlns:v="urn:schemas-microsoft-com:vml" Requires="v">
                <p:oleObj spid="_x0000_s425986" name="公式" r:id="rId5" imgW="1117440" imgH="444240" progId="Equation.3">
                  <p:embed/>
                </p:oleObj>
              </mc:Choice>
              <mc:Fallback>
                <p:oleObj name="公式" r:id="rId5" imgW="111744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419" y="4005858"/>
                        <a:ext cx="1439146" cy="4287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6379" name="Object 27"/>
          <p:cNvGraphicFramePr>
            <a:graphicFrameLocks noChangeAspect="1"/>
          </p:cNvGraphicFramePr>
          <p:nvPr>
            <p:extLst>
              <p:ext uri="{D42A27DB-BD31-4B8C-83A1-F6EECF244321}">
                <p14:modId xmlns:p14="http://schemas.microsoft.com/office/powerpoint/2010/main" val="310536128"/>
              </p:ext>
            </p:extLst>
          </p:nvPr>
        </p:nvGraphicFramePr>
        <p:xfrm>
          <a:off x="2170428" y="3779193"/>
          <a:ext cx="6143883" cy="1057520"/>
        </p:xfrm>
        <a:graphic>
          <a:graphicData uri="http://schemas.openxmlformats.org/presentationml/2006/ole">
            <mc:AlternateContent xmlns:mc="http://schemas.openxmlformats.org/markup-compatibility/2006">
              <mc:Choice xmlns:v="urn:schemas-microsoft-com:vml" Requires="v">
                <p:oleObj spid="_x0000_s425987" name="Equation" r:id="rId7" imgW="1955520" imgH="482400" progId="Equation.DSMT4">
                  <p:embed/>
                </p:oleObj>
              </mc:Choice>
              <mc:Fallback>
                <p:oleObj name="Equation" r:id="rId7" imgW="1955520" imgH="482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70428" y="3779193"/>
                        <a:ext cx="6143883" cy="105752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6380" name="Object 28"/>
          <p:cNvGraphicFramePr>
            <a:graphicFrameLocks noChangeAspect="1"/>
          </p:cNvGraphicFramePr>
          <p:nvPr>
            <p:extLst>
              <p:ext uri="{D42A27DB-BD31-4B8C-83A1-F6EECF244321}">
                <p14:modId xmlns:p14="http://schemas.microsoft.com/office/powerpoint/2010/main" val="2717270935"/>
              </p:ext>
            </p:extLst>
          </p:nvPr>
        </p:nvGraphicFramePr>
        <p:xfrm>
          <a:off x="8975526" y="3777659"/>
          <a:ext cx="2734377" cy="374737"/>
        </p:xfrm>
        <a:graphic>
          <a:graphicData uri="http://schemas.openxmlformats.org/presentationml/2006/ole">
            <mc:AlternateContent xmlns:mc="http://schemas.openxmlformats.org/markup-compatibility/2006">
              <mc:Choice xmlns:v="urn:schemas-microsoft-com:vml" Requires="v">
                <p:oleObj spid="_x0000_s425988" name="公式" r:id="rId9" imgW="2374560" imgH="444240" progId="Equation.3">
                  <p:embed/>
                </p:oleObj>
              </mc:Choice>
              <mc:Fallback>
                <p:oleObj name="公式" r:id="rId9" imgW="2374560" imgH="4442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75526" y="3777659"/>
                        <a:ext cx="2734377" cy="374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6381" name="Object 29"/>
          <p:cNvGraphicFramePr>
            <a:graphicFrameLocks noChangeAspect="1"/>
          </p:cNvGraphicFramePr>
          <p:nvPr>
            <p:extLst>
              <p:ext uri="{D42A27DB-BD31-4B8C-83A1-F6EECF244321}">
                <p14:modId xmlns:p14="http://schemas.microsoft.com/office/powerpoint/2010/main" val="478654162"/>
              </p:ext>
            </p:extLst>
          </p:nvPr>
        </p:nvGraphicFramePr>
        <p:xfrm>
          <a:off x="9047534" y="4274983"/>
          <a:ext cx="2766124" cy="430313"/>
        </p:xfrm>
        <a:graphic>
          <a:graphicData uri="http://schemas.openxmlformats.org/presentationml/2006/ole">
            <mc:AlternateContent xmlns:mc="http://schemas.openxmlformats.org/markup-compatibility/2006">
              <mc:Choice xmlns:v="urn:schemas-microsoft-com:vml" Requires="v">
                <p:oleObj spid="_x0000_s425989" name="公式" r:id="rId11" imgW="2273040" imgH="469800" progId="Equation.3">
                  <p:embed/>
                </p:oleObj>
              </mc:Choice>
              <mc:Fallback>
                <p:oleObj name="公式" r:id="rId11" imgW="2273040" imgH="469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47534" y="4274983"/>
                        <a:ext cx="2766124" cy="43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6382" name="Object 30"/>
          <p:cNvGraphicFramePr>
            <a:graphicFrameLocks noChangeAspect="1"/>
          </p:cNvGraphicFramePr>
          <p:nvPr>
            <p:extLst>
              <p:ext uri="{D42A27DB-BD31-4B8C-83A1-F6EECF244321}">
                <p14:modId xmlns:p14="http://schemas.microsoft.com/office/powerpoint/2010/main" val="3733478751"/>
              </p:ext>
            </p:extLst>
          </p:nvPr>
        </p:nvGraphicFramePr>
        <p:xfrm>
          <a:off x="8922871" y="2957804"/>
          <a:ext cx="2192581" cy="328688"/>
        </p:xfrm>
        <a:graphic>
          <a:graphicData uri="http://schemas.openxmlformats.org/presentationml/2006/ole">
            <mc:AlternateContent xmlns:mc="http://schemas.openxmlformats.org/markup-compatibility/2006">
              <mc:Choice xmlns:v="urn:schemas-microsoft-com:vml" Requires="v">
                <p:oleObj spid="_x0000_s425990" name="公式" r:id="rId13" imgW="1968480" imgH="393480" progId="Equation.3">
                  <p:embed/>
                </p:oleObj>
              </mc:Choice>
              <mc:Fallback>
                <p:oleObj name="公式" r:id="rId13" imgW="1968480" imgH="393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22871" y="2957804"/>
                        <a:ext cx="2192581" cy="3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6383" name="Object 31"/>
          <p:cNvGraphicFramePr>
            <a:graphicFrameLocks noChangeAspect="1"/>
          </p:cNvGraphicFramePr>
          <p:nvPr>
            <p:extLst>
              <p:ext uri="{D42A27DB-BD31-4B8C-83A1-F6EECF244321}">
                <p14:modId xmlns:p14="http://schemas.microsoft.com/office/powerpoint/2010/main" val="1271777909"/>
              </p:ext>
            </p:extLst>
          </p:nvPr>
        </p:nvGraphicFramePr>
        <p:xfrm>
          <a:off x="9029070" y="3319991"/>
          <a:ext cx="2289935" cy="398555"/>
        </p:xfrm>
        <a:graphic>
          <a:graphicData uri="http://schemas.openxmlformats.org/presentationml/2006/ole">
            <mc:AlternateContent xmlns:mc="http://schemas.openxmlformats.org/markup-compatibility/2006">
              <mc:Choice xmlns:v="urn:schemas-microsoft-com:vml" Requires="v">
                <p:oleObj spid="_x0000_s425991" name="公式" r:id="rId15" imgW="1968480" imgH="457200" progId="Equation.3">
                  <p:embed/>
                </p:oleObj>
              </mc:Choice>
              <mc:Fallback>
                <p:oleObj name="公式" r:id="rId15" imgW="1968480" imgH="4572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29070" y="3319991"/>
                        <a:ext cx="2289935" cy="398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6384" name="Rectangle 32"/>
          <p:cNvSpPr>
            <a:spLocks noChangeArrowheads="1"/>
          </p:cNvSpPr>
          <p:nvPr/>
        </p:nvSpPr>
        <p:spPr bwMode="auto">
          <a:xfrm>
            <a:off x="8833305" y="2448182"/>
            <a:ext cx="754935" cy="435655"/>
          </a:xfrm>
          <a:prstGeom prst="rect">
            <a:avLst/>
          </a:prstGeom>
          <a:noFill/>
          <a:ln>
            <a:noFill/>
          </a:ln>
          <a:effectLst/>
          <a:extLst>
            <a:ext uri="{909E8E84-426E-40DD-AFC4-6F175D3DCCD1}">
              <a14:hiddenFill xmlns:a14="http://schemas.microsoft.com/office/drawing/2010/main">
                <a:solidFill>
                  <a:srgbClr val="00FFFF">
                    <a:alpha val="64999"/>
                  </a:srgbClr>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7117" tIns="55701" rIns="107117" bIns="55701">
            <a:spAutoFit/>
          </a:bodyPr>
          <a:lstStyle/>
          <a:p>
            <a:r>
              <a:rPr kumimoji="0" lang="zh-CN" altLang="en-US" dirty="0"/>
              <a:t>已知</a:t>
            </a:r>
          </a:p>
        </p:txBody>
      </p:sp>
      <p:graphicFrame>
        <p:nvGraphicFramePr>
          <p:cNvPr id="1636386" name="Object 34"/>
          <p:cNvGraphicFramePr>
            <a:graphicFrameLocks noChangeAspect="1"/>
          </p:cNvGraphicFramePr>
          <p:nvPr>
            <p:extLst>
              <p:ext uri="{D42A27DB-BD31-4B8C-83A1-F6EECF244321}">
                <p14:modId xmlns:p14="http://schemas.microsoft.com/office/powerpoint/2010/main" val="179896956"/>
              </p:ext>
            </p:extLst>
          </p:nvPr>
        </p:nvGraphicFramePr>
        <p:xfrm>
          <a:off x="2195153" y="4869954"/>
          <a:ext cx="4548125" cy="846333"/>
        </p:xfrm>
        <a:graphic>
          <a:graphicData uri="http://schemas.openxmlformats.org/presentationml/2006/ole">
            <mc:AlternateContent xmlns:mc="http://schemas.openxmlformats.org/markup-compatibility/2006">
              <mc:Choice xmlns:v="urn:schemas-microsoft-com:vml" Requires="v">
                <p:oleObj spid="_x0000_s425992" name="Equation" r:id="rId17" imgW="1638000" imgH="406080" progId="Equation.DSMT4">
                  <p:embed/>
                </p:oleObj>
              </mc:Choice>
              <mc:Fallback>
                <p:oleObj name="Equation" r:id="rId17" imgW="1638000" imgH="40608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95153" y="4869954"/>
                        <a:ext cx="4548125" cy="846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6387" name="Object 35"/>
          <p:cNvGraphicFramePr>
            <a:graphicFrameLocks noChangeAspect="1"/>
          </p:cNvGraphicFramePr>
          <p:nvPr>
            <p:extLst>
              <p:ext uri="{D42A27DB-BD31-4B8C-83A1-F6EECF244321}">
                <p14:modId xmlns:p14="http://schemas.microsoft.com/office/powerpoint/2010/main" val="4185165451"/>
              </p:ext>
            </p:extLst>
          </p:nvPr>
        </p:nvGraphicFramePr>
        <p:xfrm>
          <a:off x="6909277" y="5085978"/>
          <a:ext cx="1439146" cy="431900"/>
        </p:xfrm>
        <a:graphic>
          <a:graphicData uri="http://schemas.openxmlformats.org/presentationml/2006/ole">
            <mc:AlternateContent xmlns:mc="http://schemas.openxmlformats.org/markup-compatibility/2006">
              <mc:Choice xmlns:v="urn:schemas-microsoft-com:vml" Requires="v">
                <p:oleObj spid="_x0000_s425993" name="Equation" r:id="rId19" imgW="507960" imgH="203040" progId="Equation.DSMT4">
                  <p:embed/>
                </p:oleObj>
              </mc:Choice>
              <mc:Fallback>
                <p:oleObj name="Equation" r:id="rId19" imgW="507960" imgH="20304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09277" y="5085978"/>
                        <a:ext cx="1439146" cy="4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3250211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6357"/>
                                        </p:tgtEl>
                                        <p:attrNameLst>
                                          <p:attrName>style.visibility</p:attrName>
                                        </p:attrNameLst>
                                      </p:cBhvr>
                                      <p:to>
                                        <p:strVal val="visible"/>
                                      </p:to>
                                    </p:set>
                                    <p:animEffect transition="in" filter="wipe(left)">
                                      <p:cBhvr>
                                        <p:cTn id="7" dur="1000"/>
                                        <p:tgtEl>
                                          <p:spTgt spid="16363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6358"/>
                                        </p:tgtEl>
                                        <p:attrNameLst>
                                          <p:attrName>style.visibility</p:attrName>
                                        </p:attrNameLst>
                                      </p:cBhvr>
                                      <p:to>
                                        <p:strVal val="visible"/>
                                      </p:to>
                                    </p:set>
                                    <p:animEffect transition="in" filter="wipe(left)">
                                      <p:cBhvr>
                                        <p:cTn id="12" dur="1000"/>
                                        <p:tgtEl>
                                          <p:spTgt spid="16363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36359"/>
                                        </p:tgtEl>
                                        <p:attrNameLst>
                                          <p:attrName>style.visibility</p:attrName>
                                        </p:attrNameLst>
                                      </p:cBhvr>
                                      <p:to>
                                        <p:strVal val="visible"/>
                                      </p:to>
                                    </p:set>
                                    <p:animEffect transition="in" filter="wipe(left)">
                                      <p:cBhvr>
                                        <p:cTn id="17" dur="1000"/>
                                        <p:tgtEl>
                                          <p:spTgt spid="163635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36360"/>
                                        </p:tgtEl>
                                        <p:attrNameLst>
                                          <p:attrName>style.visibility</p:attrName>
                                        </p:attrNameLst>
                                      </p:cBhvr>
                                      <p:to>
                                        <p:strVal val="visible"/>
                                      </p:to>
                                    </p:set>
                                    <p:animEffect transition="in" filter="wipe(left)">
                                      <p:cBhvr>
                                        <p:cTn id="22" dur="1000"/>
                                        <p:tgtEl>
                                          <p:spTgt spid="163636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36361"/>
                                        </p:tgtEl>
                                        <p:attrNameLst>
                                          <p:attrName>style.visibility</p:attrName>
                                        </p:attrNameLst>
                                      </p:cBhvr>
                                      <p:to>
                                        <p:strVal val="visible"/>
                                      </p:to>
                                    </p:set>
                                    <p:animEffect transition="in" filter="wipe(left)">
                                      <p:cBhvr>
                                        <p:cTn id="27" dur="1000"/>
                                        <p:tgtEl>
                                          <p:spTgt spid="163636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36362"/>
                                        </p:tgtEl>
                                        <p:attrNameLst>
                                          <p:attrName>style.visibility</p:attrName>
                                        </p:attrNameLst>
                                      </p:cBhvr>
                                      <p:to>
                                        <p:strVal val="visible"/>
                                      </p:to>
                                    </p:set>
                                    <p:animEffect transition="in" filter="wipe(left)">
                                      <p:cBhvr>
                                        <p:cTn id="32" dur="1000"/>
                                        <p:tgtEl>
                                          <p:spTgt spid="163636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36363"/>
                                        </p:tgtEl>
                                        <p:attrNameLst>
                                          <p:attrName>style.visibility</p:attrName>
                                        </p:attrNameLst>
                                      </p:cBhvr>
                                      <p:to>
                                        <p:strVal val="visible"/>
                                      </p:to>
                                    </p:set>
                                    <p:animEffect transition="in" filter="wipe(left)">
                                      <p:cBhvr>
                                        <p:cTn id="37" dur="1000"/>
                                        <p:tgtEl>
                                          <p:spTgt spid="1636363"/>
                                        </p:tgtEl>
                                      </p:cBhvr>
                                    </p:animEffect>
                                  </p:childTnLst>
                                </p:cTn>
                              </p:par>
                            </p:childTnLst>
                          </p:cTn>
                        </p:par>
                        <p:par>
                          <p:cTn id="38" fill="hold" nodeType="afterGroup">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1636364"/>
                                        </p:tgtEl>
                                        <p:attrNameLst>
                                          <p:attrName>style.visibility</p:attrName>
                                        </p:attrNameLst>
                                      </p:cBhvr>
                                      <p:to>
                                        <p:strVal val="visible"/>
                                      </p:to>
                                    </p:set>
                                    <p:animEffect transition="in" filter="wipe(left)">
                                      <p:cBhvr>
                                        <p:cTn id="41" dur="1000"/>
                                        <p:tgtEl>
                                          <p:spTgt spid="163636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636365"/>
                                        </p:tgtEl>
                                        <p:attrNameLst>
                                          <p:attrName>style.visibility</p:attrName>
                                        </p:attrNameLst>
                                      </p:cBhvr>
                                      <p:to>
                                        <p:strVal val="visible"/>
                                      </p:to>
                                    </p:set>
                                    <p:animEffect transition="in" filter="wipe(left)">
                                      <p:cBhvr>
                                        <p:cTn id="46" dur="1000"/>
                                        <p:tgtEl>
                                          <p:spTgt spid="1636365"/>
                                        </p:tgtEl>
                                      </p:cBhvr>
                                    </p:animEffect>
                                  </p:childTnLst>
                                </p:cTn>
                              </p:par>
                            </p:childTnLst>
                          </p:cTn>
                        </p:par>
                        <p:par>
                          <p:cTn id="47" fill="hold" nodeType="afterGroup">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1636366"/>
                                        </p:tgtEl>
                                        <p:attrNameLst>
                                          <p:attrName>style.visibility</p:attrName>
                                        </p:attrNameLst>
                                      </p:cBhvr>
                                      <p:to>
                                        <p:strVal val="visible"/>
                                      </p:to>
                                    </p:set>
                                    <p:animEffect transition="in" filter="wipe(left)">
                                      <p:cBhvr>
                                        <p:cTn id="50" dur="1000"/>
                                        <p:tgtEl>
                                          <p:spTgt spid="163636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636367"/>
                                        </p:tgtEl>
                                        <p:attrNameLst>
                                          <p:attrName>style.visibility</p:attrName>
                                        </p:attrNameLst>
                                      </p:cBhvr>
                                      <p:to>
                                        <p:strVal val="visible"/>
                                      </p:to>
                                    </p:set>
                                    <p:animEffect transition="in" filter="wipe(left)">
                                      <p:cBhvr>
                                        <p:cTn id="55" dur="1000"/>
                                        <p:tgtEl>
                                          <p:spTgt spid="163636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636369"/>
                                        </p:tgtEl>
                                        <p:attrNameLst>
                                          <p:attrName>style.visibility</p:attrName>
                                        </p:attrNameLst>
                                      </p:cBhvr>
                                      <p:to>
                                        <p:strVal val="visible"/>
                                      </p:to>
                                    </p:set>
                                    <p:animEffect transition="in" filter="wipe(left)">
                                      <p:cBhvr>
                                        <p:cTn id="60" dur="1000"/>
                                        <p:tgtEl>
                                          <p:spTgt spid="1636369"/>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636370"/>
                                        </p:tgtEl>
                                        <p:attrNameLst>
                                          <p:attrName>style.visibility</p:attrName>
                                        </p:attrNameLst>
                                      </p:cBhvr>
                                      <p:to>
                                        <p:strVal val="visible"/>
                                      </p:to>
                                    </p:set>
                                    <p:animEffect transition="in" filter="wipe(left)">
                                      <p:cBhvr>
                                        <p:cTn id="65" dur="1000"/>
                                        <p:tgtEl>
                                          <p:spTgt spid="163637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636371"/>
                                        </p:tgtEl>
                                        <p:attrNameLst>
                                          <p:attrName>style.visibility</p:attrName>
                                        </p:attrNameLst>
                                      </p:cBhvr>
                                      <p:to>
                                        <p:strVal val="visible"/>
                                      </p:to>
                                    </p:set>
                                    <p:animEffect transition="in" filter="wipe(left)">
                                      <p:cBhvr>
                                        <p:cTn id="70" dur="1000"/>
                                        <p:tgtEl>
                                          <p:spTgt spid="163637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1636376"/>
                                        </p:tgtEl>
                                        <p:attrNameLst>
                                          <p:attrName>style.visibility</p:attrName>
                                        </p:attrNameLst>
                                      </p:cBhvr>
                                      <p:to>
                                        <p:strVal val="visible"/>
                                      </p:to>
                                    </p:set>
                                    <p:animEffect transition="in" filter="wipe(left)">
                                      <p:cBhvr>
                                        <p:cTn id="75" dur="500"/>
                                        <p:tgtEl>
                                          <p:spTgt spid="1636376"/>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636377"/>
                                        </p:tgtEl>
                                        <p:attrNameLst>
                                          <p:attrName>style.visibility</p:attrName>
                                        </p:attrNameLst>
                                      </p:cBhvr>
                                      <p:to>
                                        <p:strVal val="visible"/>
                                      </p:to>
                                    </p:set>
                                    <p:animEffect transition="in" filter="wipe(left)">
                                      <p:cBhvr>
                                        <p:cTn id="80" dur="500"/>
                                        <p:tgtEl>
                                          <p:spTgt spid="1636377"/>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1636378"/>
                                        </p:tgtEl>
                                        <p:attrNameLst>
                                          <p:attrName>style.visibility</p:attrName>
                                        </p:attrNameLst>
                                      </p:cBhvr>
                                      <p:to>
                                        <p:strVal val="visible"/>
                                      </p:to>
                                    </p:set>
                                    <p:animEffect transition="in" filter="wipe(left)">
                                      <p:cBhvr>
                                        <p:cTn id="85" dur="500"/>
                                        <p:tgtEl>
                                          <p:spTgt spid="1636378"/>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1636379"/>
                                        </p:tgtEl>
                                        <p:attrNameLst>
                                          <p:attrName>style.visibility</p:attrName>
                                        </p:attrNameLst>
                                      </p:cBhvr>
                                      <p:to>
                                        <p:strVal val="visible"/>
                                      </p:to>
                                    </p:set>
                                    <p:animEffect transition="in" filter="wipe(left)">
                                      <p:cBhvr>
                                        <p:cTn id="90" dur="1000"/>
                                        <p:tgtEl>
                                          <p:spTgt spid="1636379"/>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636384"/>
                                        </p:tgtEl>
                                        <p:attrNameLst>
                                          <p:attrName>style.visibility</p:attrName>
                                        </p:attrNameLst>
                                      </p:cBhvr>
                                      <p:to>
                                        <p:strVal val="visible"/>
                                      </p:to>
                                    </p:set>
                                    <p:animEffect transition="in" filter="wipe(left)">
                                      <p:cBhvr>
                                        <p:cTn id="95" dur="1000"/>
                                        <p:tgtEl>
                                          <p:spTgt spid="1636384"/>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nodeType="clickEffect">
                                  <p:stCondLst>
                                    <p:cond delay="0"/>
                                  </p:stCondLst>
                                  <p:childTnLst>
                                    <p:set>
                                      <p:cBhvr>
                                        <p:cTn id="99" dur="1" fill="hold">
                                          <p:stCondLst>
                                            <p:cond delay="0"/>
                                          </p:stCondLst>
                                        </p:cTn>
                                        <p:tgtEl>
                                          <p:spTgt spid="1636382"/>
                                        </p:tgtEl>
                                        <p:attrNameLst>
                                          <p:attrName>style.visibility</p:attrName>
                                        </p:attrNameLst>
                                      </p:cBhvr>
                                      <p:to>
                                        <p:strVal val="visible"/>
                                      </p:to>
                                    </p:set>
                                    <p:animEffect transition="in" filter="wipe(left)">
                                      <p:cBhvr>
                                        <p:cTn id="100" dur="1000"/>
                                        <p:tgtEl>
                                          <p:spTgt spid="1636382"/>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nodeType="clickEffect">
                                  <p:stCondLst>
                                    <p:cond delay="0"/>
                                  </p:stCondLst>
                                  <p:childTnLst>
                                    <p:set>
                                      <p:cBhvr>
                                        <p:cTn id="104" dur="1" fill="hold">
                                          <p:stCondLst>
                                            <p:cond delay="0"/>
                                          </p:stCondLst>
                                        </p:cTn>
                                        <p:tgtEl>
                                          <p:spTgt spid="1636383"/>
                                        </p:tgtEl>
                                        <p:attrNameLst>
                                          <p:attrName>style.visibility</p:attrName>
                                        </p:attrNameLst>
                                      </p:cBhvr>
                                      <p:to>
                                        <p:strVal val="visible"/>
                                      </p:to>
                                    </p:set>
                                    <p:animEffect transition="in" filter="wipe(left)">
                                      <p:cBhvr>
                                        <p:cTn id="105" dur="1000"/>
                                        <p:tgtEl>
                                          <p:spTgt spid="1636383"/>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nodeType="clickEffect">
                                  <p:stCondLst>
                                    <p:cond delay="0"/>
                                  </p:stCondLst>
                                  <p:childTnLst>
                                    <p:set>
                                      <p:cBhvr>
                                        <p:cTn id="109" dur="1" fill="hold">
                                          <p:stCondLst>
                                            <p:cond delay="0"/>
                                          </p:stCondLst>
                                        </p:cTn>
                                        <p:tgtEl>
                                          <p:spTgt spid="1636380"/>
                                        </p:tgtEl>
                                        <p:attrNameLst>
                                          <p:attrName>style.visibility</p:attrName>
                                        </p:attrNameLst>
                                      </p:cBhvr>
                                      <p:to>
                                        <p:strVal val="visible"/>
                                      </p:to>
                                    </p:set>
                                    <p:animEffect transition="in" filter="wipe(left)">
                                      <p:cBhvr>
                                        <p:cTn id="110" dur="1000"/>
                                        <p:tgtEl>
                                          <p:spTgt spid="1636380"/>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1636381"/>
                                        </p:tgtEl>
                                        <p:attrNameLst>
                                          <p:attrName>style.visibility</p:attrName>
                                        </p:attrNameLst>
                                      </p:cBhvr>
                                      <p:to>
                                        <p:strVal val="visible"/>
                                      </p:to>
                                    </p:set>
                                    <p:animEffect transition="in" filter="wipe(left)">
                                      <p:cBhvr>
                                        <p:cTn id="115" dur="1000"/>
                                        <p:tgtEl>
                                          <p:spTgt spid="1636381"/>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1636385"/>
                                        </p:tgtEl>
                                        <p:attrNameLst>
                                          <p:attrName>style.visibility</p:attrName>
                                        </p:attrNameLst>
                                      </p:cBhvr>
                                      <p:to>
                                        <p:strVal val="visible"/>
                                      </p:to>
                                    </p:set>
                                    <p:animEffect transition="in" filter="wipe(left)">
                                      <p:cBhvr>
                                        <p:cTn id="120" dur="500"/>
                                        <p:tgtEl>
                                          <p:spTgt spid="1636385"/>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1636386"/>
                                        </p:tgtEl>
                                        <p:attrNameLst>
                                          <p:attrName>style.visibility</p:attrName>
                                        </p:attrNameLst>
                                      </p:cBhvr>
                                      <p:to>
                                        <p:strVal val="visible"/>
                                      </p:to>
                                    </p:set>
                                    <p:animEffect transition="in" filter="wipe(left)">
                                      <p:cBhvr>
                                        <p:cTn id="125" dur="1000"/>
                                        <p:tgtEl>
                                          <p:spTgt spid="1636386"/>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1636387"/>
                                        </p:tgtEl>
                                        <p:attrNameLst>
                                          <p:attrName>style.visibility</p:attrName>
                                        </p:attrNameLst>
                                      </p:cBhvr>
                                      <p:to>
                                        <p:strVal val="visible"/>
                                      </p:to>
                                    </p:set>
                                    <p:animEffect transition="in" filter="wipe(left)">
                                      <p:cBhvr>
                                        <p:cTn id="130" dur="1000"/>
                                        <p:tgtEl>
                                          <p:spTgt spid="163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6385" grpId="0" animBg="1"/>
      <p:bldP spid="1636357" grpId="0"/>
      <p:bldP spid="1636358" grpId="0"/>
      <p:bldP spid="1636359" grpId="0"/>
      <p:bldP spid="1636360" grpId="0"/>
      <p:bldP spid="1636361" grpId="0"/>
      <p:bldP spid="1636362" grpId="0"/>
      <p:bldP spid="1636363" grpId="0"/>
      <p:bldP spid="1636364" grpId="0"/>
      <p:bldP spid="1636365" grpId="0"/>
      <p:bldP spid="1636366" grpId="0"/>
      <p:bldP spid="1636367" grpId="0"/>
      <p:bldP spid="1636369" grpId="0"/>
      <p:bldP spid="1636370" grpId="0"/>
      <p:bldP spid="1636371" grpId="0"/>
      <p:bldP spid="1636377" grpId="0"/>
      <p:bldP spid="1636384"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ChangeArrowheads="1"/>
          </p:cNvSpPr>
          <p:nvPr/>
        </p:nvSpPr>
        <p:spPr bwMode="auto">
          <a:xfrm>
            <a:off x="812694" y="762177"/>
            <a:ext cx="10361851" cy="2653751"/>
          </a:xfrm>
          <a:prstGeom prst="rect">
            <a:avLst/>
          </a:prstGeom>
          <a:noFill/>
          <a:ln w="9525">
            <a:noFill/>
            <a:miter lim="800000"/>
          </a:ln>
          <a:effectLst/>
        </p:spPr>
        <p:txBody>
          <a:bodyPr lIns="108850" tIns="54425" rIns="108850" bIns="54425">
            <a:spAutoFit/>
          </a:bodyPr>
          <a:lstStyle/>
          <a:p>
            <a:pPr>
              <a:lnSpc>
                <a:spcPct val="120000"/>
              </a:lnSpc>
            </a:pPr>
            <a:r>
              <a:rPr kumimoji="1" lang="en-US" altLang="zh-CN" dirty="0">
                <a:solidFill>
                  <a:srgbClr val="0000FF"/>
                </a:solidFill>
                <a:ea typeface="黑体" panose="02010609060101010101" pitchFamily="49" charset="-122"/>
              </a:rPr>
              <a:t>         </a:t>
            </a:r>
            <a:r>
              <a:rPr kumimoji="1" lang="zh-CN" altLang="en-US" sz="2800" b="1" dirty="0">
                <a:solidFill>
                  <a:srgbClr val="0000FF"/>
                </a:solidFill>
                <a:ea typeface="黑体" panose="02010609060101010101" pitchFamily="49" charset="-122"/>
              </a:rPr>
              <a:t>实例   </a:t>
            </a:r>
            <a:r>
              <a:rPr kumimoji="1" lang="zh-CN" altLang="en-US" sz="2800" b="1" dirty="0">
                <a:ea typeface="黑体" panose="02010609060101010101" pitchFamily="49" charset="-122"/>
              </a:rPr>
              <a:t> </a:t>
            </a:r>
            <a:r>
              <a:rPr kumimoji="1" lang="zh-CN" altLang="en-US" sz="2800" b="1" dirty="0"/>
              <a:t>某车间用一台包装机包装葡萄糖</a:t>
            </a:r>
            <a:r>
              <a:rPr kumimoji="1" lang="en-US" altLang="zh-CN" sz="2800" b="1" dirty="0"/>
              <a:t>, </a:t>
            </a:r>
            <a:r>
              <a:rPr kumimoji="1" lang="zh-CN" altLang="en-US" sz="2800" b="1" dirty="0"/>
              <a:t>包得的袋装糖重是一个随机变量</a:t>
            </a:r>
            <a:r>
              <a:rPr kumimoji="1" lang="en-US" altLang="zh-CN" sz="2800" b="1" dirty="0"/>
              <a:t>,  </a:t>
            </a:r>
            <a:r>
              <a:rPr kumimoji="1" lang="zh-CN" altLang="en-US" sz="2800" b="1" dirty="0"/>
              <a:t>它服从正态分布</a:t>
            </a:r>
            <a:r>
              <a:rPr kumimoji="1" lang="en-US" altLang="zh-CN" sz="2800" b="1" dirty="0"/>
              <a:t>.</a:t>
            </a:r>
            <a:r>
              <a:rPr kumimoji="1" lang="zh-CN" altLang="en-US" sz="2800" b="1" dirty="0"/>
              <a:t>当机器正常时</a:t>
            </a:r>
            <a:r>
              <a:rPr kumimoji="1" lang="en-US" altLang="zh-CN" sz="2800" b="1" dirty="0"/>
              <a:t>, </a:t>
            </a:r>
            <a:r>
              <a:rPr kumimoji="1" lang="zh-CN" altLang="en-US" sz="2800" b="1" dirty="0"/>
              <a:t>其均值为</a:t>
            </a:r>
            <a:r>
              <a:rPr kumimoji="1" lang="en-US" altLang="zh-CN" sz="2800" b="1" dirty="0"/>
              <a:t>0.5</a:t>
            </a:r>
            <a:r>
              <a:rPr kumimoji="1" lang="zh-CN" altLang="en-US" sz="2800" b="1" dirty="0"/>
              <a:t>千克</a:t>
            </a:r>
            <a:r>
              <a:rPr kumimoji="1" lang="en-US" altLang="zh-CN" sz="2800" b="1" dirty="0"/>
              <a:t>, </a:t>
            </a:r>
            <a:r>
              <a:rPr kumimoji="1" lang="zh-CN" altLang="en-US" sz="2800" b="1" dirty="0"/>
              <a:t>标准差为</a:t>
            </a:r>
            <a:r>
              <a:rPr kumimoji="1" lang="en-US" altLang="zh-CN" sz="2800" b="1" dirty="0"/>
              <a:t>0.015</a:t>
            </a:r>
            <a:r>
              <a:rPr kumimoji="1" lang="zh-CN" altLang="en-US" sz="2800" b="1" dirty="0"/>
              <a:t>千克</a:t>
            </a:r>
            <a:r>
              <a:rPr kumimoji="1" lang="en-US" altLang="zh-CN" sz="2800" b="1" dirty="0"/>
              <a:t>.</a:t>
            </a:r>
            <a:r>
              <a:rPr kumimoji="1" lang="zh-CN" altLang="en-US" sz="2800" b="1" dirty="0"/>
              <a:t>某日开工后为检验包装机是否正常</a:t>
            </a:r>
            <a:r>
              <a:rPr kumimoji="1" lang="en-US" altLang="zh-CN" sz="2800" b="1" dirty="0"/>
              <a:t>, </a:t>
            </a:r>
            <a:r>
              <a:rPr kumimoji="1" lang="zh-CN" altLang="en-US" sz="2800" b="1" dirty="0"/>
              <a:t>随机地抽取它所包装的糖</a:t>
            </a:r>
            <a:r>
              <a:rPr kumimoji="1" lang="en-US" altLang="zh-CN" sz="2800" b="1" dirty="0"/>
              <a:t>9</a:t>
            </a:r>
            <a:r>
              <a:rPr kumimoji="1" lang="zh-CN" altLang="en-US" sz="2800" b="1" dirty="0"/>
              <a:t>袋</a:t>
            </a:r>
            <a:r>
              <a:rPr kumimoji="1" lang="en-US" altLang="zh-CN" sz="2800" b="1" dirty="0"/>
              <a:t>,  </a:t>
            </a:r>
            <a:r>
              <a:rPr kumimoji="1" lang="zh-CN" altLang="en-US" sz="2800" b="1" dirty="0"/>
              <a:t>称得净重为</a:t>
            </a:r>
            <a:r>
              <a:rPr kumimoji="1" lang="en-US" altLang="zh-CN" sz="2800" b="1" dirty="0"/>
              <a:t>(</a:t>
            </a:r>
            <a:r>
              <a:rPr kumimoji="1" lang="zh-CN" altLang="en-US" sz="2800" b="1" dirty="0"/>
              <a:t>千克</a:t>
            </a:r>
            <a:r>
              <a:rPr kumimoji="1" lang="en-US" altLang="zh-CN" sz="2800" b="1" dirty="0"/>
              <a:t>):0.497  0.506  0.518  0.524  0.498  0.511  0.520  0.515 0.512,  </a:t>
            </a:r>
            <a:r>
              <a:rPr kumimoji="1" lang="zh-CN" altLang="en-US" sz="2800" b="1" dirty="0"/>
              <a:t>问机器是否正常</a:t>
            </a:r>
            <a:r>
              <a:rPr kumimoji="1" lang="en-US" altLang="zh-CN" sz="2800" b="1" dirty="0"/>
              <a:t>?</a:t>
            </a:r>
            <a:r>
              <a:rPr kumimoji="1" lang="en-US" altLang="zh-CN" sz="2800" b="1" dirty="0">
                <a:latin typeface="宋体" panose="02010600030101010101" pitchFamily="2" charset="-122"/>
              </a:rPr>
              <a:t> </a:t>
            </a:r>
            <a:endParaRPr kumimoji="1" lang="en-US" altLang="zh-CN" sz="2800" b="1" dirty="0">
              <a:ea typeface="黑体" panose="02010609060101010101" pitchFamily="49" charset="-122"/>
            </a:endParaRPr>
          </a:p>
        </p:txBody>
      </p:sp>
      <p:graphicFrame>
        <p:nvGraphicFramePr>
          <p:cNvPr id="361475" name="Object 3"/>
          <p:cNvGraphicFramePr>
            <a:graphicFrameLocks noChangeAspect="1"/>
          </p:cNvGraphicFramePr>
          <p:nvPr/>
        </p:nvGraphicFramePr>
        <p:xfrm>
          <a:off x="1414686" y="3789834"/>
          <a:ext cx="6336704" cy="990829"/>
        </p:xfrm>
        <a:graphic>
          <a:graphicData uri="http://schemas.openxmlformats.org/presentationml/2006/ole">
            <mc:AlternateContent xmlns:mc="http://schemas.openxmlformats.org/markup-compatibility/2006">
              <mc:Choice xmlns:v="urn:schemas-microsoft-com:vml" Requires="v">
                <p:oleObj spid="_x0000_s221255" name="Equation" r:id="rId3" imgW="135940800" imgH="23774400" progId="Equation.DSMT4">
                  <p:embed/>
                </p:oleObj>
              </mc:Choice>
              <mc:Fallback>
                <p:oleObj name="Equation" r:id="rId3" imgW="135940800" imgH="23774400" progId="Equation.DSMT4">
                  <p:embed/>
                  <p:pic>
                    <p:nvPicPr>
                      <p:cNvPr id="0" name="图片 221184"/>
                      <p:cNvPicPr>
                        <a:picLocks noChangeAspect="1"/>
                      </p:cNvPicPr>
                      <p:nvPr/>
                    </p:nvPicPr>
                    <p:blipFill>
                      <a:blip r:embed="rId4"/>
                      <a:stretch>
                        <a:fillRect/>
                      </a:stretch>
                    </p:blipFill>
                    <p:spPr>
                      <a:xfrm>
                        <a:off x="1414686" y="3789834"/>
                        <a:ext cx="6336704" cy="990829"/>
                      </a:xfrm>
                      <a:prstGeom prst="rect">
                        <a:avLst/>
                      </a:prstGeom>
                      <a:noFill/>
                      <a:ln w="9525">
                        <a:noFill/>
                      </a:ln>
                    </p:spPr>
                  </p:pic>
                </p:oleObj>
              </mc:Fallback>
            </mc:AlternateContent>
          </a:graphicData>
        </a:graphic>
      </p:graphicFrame>
      <p:sp>
        <p:nvSpPr>
          <p:cNvPr id="361477" name="Text Box 5"/>
          <p:cNvSpPr txBox="1">
            <a:spLocks noChangeArrowheads="1"/>
          </p:cNvSpPr>
          <p:nvPr/>
        </p:nvSpPr>
        <p:spPr bwMode="auto">
          <a:xfrm>
            <a:off x="1270670" y="3717826"/>
            <a:ext cx="4774578"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dirty="0">
                <a:solidFill>
                  <a:srgbClr val="0000FF"/>
                </a:solidFill>
                <a:latin typeface="黑体" panose="02010609060101010101" pitchFamily="49" charset="-122"/>
                <a:ea typeface="黑体" panose="02010609060101010101" pitchFamily="49" charset="-122"/>
              </a:rPr>
              <a:t>分析</a:t>
            </a:r>
            <a:r>
              <a:rPr kumimoji="1" lang="en-US" altLang="zh-CN" sz="2800" dirty="0">
                <a:solidFill>
                  <a:srgbClr val="0000FF"/>
                </a:solidFill>
                <a:ea typeface="黑体" panose="02010609060101010101" pitchFamily="49" charset="-122"/>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1477"/>
                                        </p:tgtEl>
                                        <p:attrNameLst>
                                          <p:attrName>style.visibility</p:attrName>
                                        </p:attrNameLst>
                                      </p:cBhvr>
                                      <p:to>
                                        <p:strVal val="visible"/>
                                      </p:to>
                                    </p:set>
                                    <p:animEffect transition="in" filter="wipe(left)">
                                      <p:cBhvr>
                                        <p:cTn id="7" dur="500"/>
                                        <p:tgtEl>
                                          <p:spTgt spid="3614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1475"/>
                                        </p:tgtEl>
                                        <p:attrNameLst>
                                          <p:attrName>style.visibility</p:attrName>
                                        </p:attrNameLst>
                                      </p:cBhvr>
                                      <p:to>
                                        <p:strVal val="visible"/>
                                      </p:to>
                                    </p:set>
                                    <p:animEffect transition="in" filter="wipe(left)">
                                      <p:cBhvr>
                                        <p:cTn id="12" dur="500"/>
                                        <p:tgtEl>
                                          <p:spTgt spid="361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7" grpId="0" autoUpdateAnimBg="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ext Box 2"/>
          <p:cNvSpPr txBox="1">
            <a:spLocks noChangeArrowheads="1"/>
          </p:cNvSpPr>
          <p:nvPr/>
        </p:nvSpPr>
        <p:spPr bwMode="auto">
          <a:xfrm>
            <a:off x="1081477" y="1019412"/>
            <a:ext cx="9752330"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smtClean="0"/>
              <a:t>     由</a:t>
            </a:r>
            <a:r>
              <a:rPr kumimoji="1" lang="zh-CN" altLang="en-US" sz="2800" b="1" dirty="0"/>
              <a:t>长期实践可知</a:t>
            </a:r>
            <a:r>
              <a:rPr kumimoji="1" lang="en-US" altLang="zh-CN" sz="2800" b="1" dirty="0"/>
              <a:t>, </a:t>
            </a:r>
            <a:r>
              <a:rPr kumimoji="1" lang="zh-CN" altLang="en-US" sz="2800" b="1" dirty="0"/>
              <a:t>标准差较稳定</a:t>
            </a:r>
            <a:r>
              <a:rPr kumimoji="1" lang="en-US" altLang="zh-CN" sz="2800" b="1" dirty="0"/>
              <a:t>, </a:t>
            </a:r>
          </a:p>
        </p:txBody>
      </p:sp>
      <p:graphicFrame>
        <p:nvGraphicFramePr>
          <p:cNvPr id="362499" name="Object 3"/>
          <p:cNvGraphicFramePr>
            <a:graphicFrameLocks noChangeAspect="1"/>
          </p:cNvGraphicFramePr>
          <p:nvPr/>
        </p:nvGraphicFramePr>
        <p:xfrm>
          <a:off x="6601087" y="1125538"/>
          <a:ext cx="2590463" cy="406494"/>
        </p:xfrm>
        <a:graphic>
          <a:graphicData uri="http://schemas.openxmlformats.org/presentationml/2006/ole">
            <mc:AlternateContent xmlns:mc="http://schemas.openxmlformats.org/markup-compatibility/2006">
              <mc:Choice xmlns:v="urn:schemas-microsoft-com:vml" Requires="v">
                <p:oleObj spid="_x0000_s222619" name="Equation" r:id="rId3" imgW="46634400" imgH="9753600" progId="Equation.3">
                  <p:embed/>
                </p:oleObj>
              </mc:Choice>
              <mc:Fallback>
                <p:oleObj name="Equation" r:id="rId3" imgW="46634400" imgH="9753600" progId="Equation.3">
                  <p:embed/>
                  <p:pic>
                    <p:nvPicPr>
                      <p:cNvPr id="0" name="图片 222208"/>
                      <p:cNvPicPr>
                        <a:picLocks noChangeAspect="1"/>
                      </p:cNvPicPr>
                      <p:nvPr/>
                    </p:nvPicPr>
                    <p:blipFill>
                      <a:blip r:embed="rId4"/>
                      <a:stretch>
                        <a:fillRect/>
                      </a:stretch>
                    </p:blipFill>
                    <p:spPr>
                      <a:xfrm>
                        <a:off x="6601087" y="1125538"/>
                        <a:ext cx="2590463" cy="406494"/>
                      </a:xfrm>
                      <a:prstGeom prst="rect">
                        <a:avLst/>
                      </a:prstGeom>
                      <a:noFill/>
                      <a:ln w="9525">
                        <a:noFill/>
                      </a:ln>
                    </p:spPr>
                  </p:pic>
                </p:oleObj>
              </mc:Fallback>
            </mc:AlternateContent>
          </a:graphicData>
        </a:graphic>
      </p:graphicFrame>
      <p:graphicFrame>
        <p:nvGraphicFramePr>
          <p:cNvPr id="362500" name="Object 4"/>
          <p:cNvGraphicFramePr>
            <a:graphicFrameLocks noChangeAspect="1"/>
          </p:cNvGraphicFramePr>
          <p:nvPr/>
        </p:nvGraphicFramePr>
        <p:xfrm>
          <a:off x="1206343" y="1705370"/>
          <a:ext cx="3232679" cy="470009"/>
        </p:xfrm>
        <a:graphic>
          <a:graphicData uri="http://schemas.openxmlformats.org/presentationml/2006/ole">
            <mc:AlternateContent xmlns:mc="http://schemas.openxmlformats.org/markup-compatibility/2006">
              <mc:Choice xmlns:v="urn:schemas-microsoft-com:vml" Requires="v">
                <p:oleObj spid="_x0000_s222620" name="Equation" r:id="rId5" imgW="78028800" imgH="11277600" progId="Equation.3">
                  <p:embed/>
                </p:oleObj>
              </mc:Choice>
              <mc:Fallback>
                <p:oleObj name="Equation" r:id="rId5" imgW="78028800" imgH="11277600" progId="Equation.3">
                  <p:embed/>
                  <p:pic>
                    <p:nvPicPr>
                      <p:cNvPr id="0" name="图片 222209"/>
                      <p:cNvPicPr>
                        <a:picLocks noChangeAspect="1"/>
                      </p:cNvPicPr>
                      <p:nvPr/>
                    </p:nvPicPr>
                    <p:blipFill>
                      <a:blip r:embed="rId6"/>
                      <a:stretch>
                        <a:fillRect/>
                      </a:stretch>
                    </p:blipFill>
                    <p:spPr>
                      <a:xfrm>
                        <a:off x="1206343" y="1705370"/>
                        <a:ext cx="3232679" cy="470009"/>
                      </a:xfrm>
                      <a:prstGeom prst="rect">
                        <a:avLst/>
                      </a:prstGeom>
                      <a:noFill/>
                      <a:ln w="9525">
                        <a:noFill/>
                      </a:ln>
                    </p:spPr>
                  </p:pic>
                </p:oleObj>
              </mc:Fallback>
            </mc:AlternateContent>
          </a:graphicData>
        </a:graphic>
      </p:graphicFrame>
      <p:graphicFrame>
        <p:nvGraphicFramePr>
          <p:cNvPr id="362501" name="Object 5"/>
          <p:cNvGraphicFramePr>
            <a:graphicFrameLocks noChangeAspect="1"/>
          </p:cNvGraphicFramePr>
          <p:nvPr/>
        </p:nvGraphicFramePr>
        <p:xfrm>
          <a:off x="4655046" y="1701602"/>
          <a:ext cx="2810567" cy="431900"/>
        </p:xfrm>
        <a:graphic>
          <a:graphicData uri="http://schemas.openxmlformats.org/presentationml/2006/ole">
            <mc:AlternateContent xmlns:mc="http://schemas.openxmlformats.org/markup-compatibility/2006">
              <mc:Choice xmlns:v="urn:schemas-microsoft-com:vml" Requires="v">
                <p:oleObj spid="_x0000_s222621" name="Equation" r:id="rId7" imgW="50596800" imgH="10363200" progId="Equation.3">
                  <p:embed/>
                </p:oleObj>
              </mc:Choice>
              <mc:Fallback>
                <p:oleObj name="Equation" r:id="rId7" imgW="50596800" imgH="10363200" progId="Equation.3">
                  <p:embed/>
                  <p:pic>
                    <p:nvPicPr>
                      <p:cNvPr id="0" name="图片 222210"/>
                      <p:cNvPicPr>
                        <a:picLocks noChangeAspect="1"/>
                      </p:cNvPicPr>
                      <p:nvPr/>
                    </p:nvPicPr>
                    <p:blipFill>
                      <a:blip r:embed="rId8"/>
                      <a:stretch>
                        <a:fillRect/>
                      </a:stretch>
                    </p:blipFill>
                    <p:spPr>
                      <a:xfrm>
                        <a:off x="4655046" y="1701602"/>
                        <a:ext cx="2810567" cy="431900"/>
                      </a:xfrm>
                      <a:prstGeom prst="rect">
                        <a:avLst/>
                      </a:prstGeom>
                      <a:noFill/>
                      <a:ln w="9525">
                        <a:noFill/>
                      </a:ln>
                    </p:spPr>
                  </p:pic>
                </p:oleObj>
              </mc:Fallback>
            </mc:AlternateContent>
          </a:graphicData>
        </a:graphic>
      </p:graphicFrame>
      <p:sp>
        <p:nvSpPr>
          <p:cNvPr id="362502" name="Text Box 6"/>
          <p:cNvSpPr txBox="1">
            <a:spLocks noChangeArrowheads="1"/>
          </p:cNvSpPr>
          <p:nvPr/>
        </p:nvSpPr>
        <p:spPr bwMode="auto">
          <a:xfrm>
            <a:off x="1081477" y="2327814"/>
            <a:ext cx="7654986" cy="540800"/>
          </a:xfrm>
          <a:prstGeom prst="rect">
            <a:avLst/>
          </a:prstGeom>
          <a:noFill/>
          <a:ln w="9525">
            <a:noFill/>
            <a:miter lim="800000"/>
          </a:ln>
          <a:effectLst/>
        </p:spPr>
        <p:txBody>
          <a:bodyPr lIns="108850" tIns="54425" rIns="108850" bIns="54425">
            <a:spAutoFit/>
          </a:bodyPr>
          <a:lstStyle/>
          <a:p>
            <a:pPr>
              <a:spcBef>
                <a:spcPct val="50000"/>
              </a:spcBef>
            </a:pPr>
            <a:r>
              <a:rPr kumimoji="1" lang="en-US" altLang="zh-CN" dirty="0">
                <a:solidFill>
                  <a:srgbClr val="0000FF"/>
                </a:solidFill>
                <a:ea typeface="黑体" panose="02010609060101010101" pitchFamily="49" charset="-122"/>
              </a:rPr>
              <a:t>        </a:t>
            </a:r>
            <a:r>
              <a:rPr kumimoji="1" lang="zh-CN" altLang="en-US" sz="2800" b="1" dirty="0">
                <a:solidFill>
                  <a:srgbClr val="0000FF"/>
                </a:solidFill>
                <a:ea typeface="黑体" panose="02010609060101010101" pitchFamily="49" charset="-122"/>
              </a:rPr>
              <a:t>问题</a:t>
            </a:r>
            <a:r>
              <a:rPr kumimoji="1" lang="en-US" altLang="zh-CN" sz="2800" b="1" dirty="0"/>
              <a:t>:  </a:t>
            </a:r>
            <a:r>
              <a:rPr kumimoji="1" lang="zh-CN" altLang="en-US" sz="2800" b="1" dirty="0"/>
              <a:t>根据样本值判断</a:t>
            </a:r>
          </a:p>
        </p:txBody>
      </p:sp>
      <p:graphicFrame>
        <p:nvGraphicFramePr>
          <p:cNvPr id="362503" name="Object 7"/>
          <p:cNvGraphicFramePr>
            <a:graphicFrameLocks noChangeAspect="1"/>
          </p:cNvGraphicFramePr>
          <p:nvPr/>
        </p:nvGraphicFramePr>
        <p:xfrm>
          <a:off x="5231110" y="2362747"/>
          <a:ext cx="4520611" cy="431900"/>
        </p:xfrm>
        <a:graphic>
          <a:graphicData uri="http://schemas.openxmlformats.org/presentationml/2006/ole">
            <mc:AlternateContent xmlns:mc="http://schemas.openxmlformats.org/markup-compatibility/2006">
              <mc:Choice xmlns:v="urn:schemas-microsoft-com:vml" Requires="v">
                <p:oleObj spid="_x0000_s222622" name="Equation" r:id="rId9" imgW="81381600" imgH="10363200" progId="Equation.3">
                  <p:embed/>
                </p:oleObj>
              </mc:Choice>
              <mc:Fallback>
                <p:oleObj name="Equation" r:id="rId9" imgW="81381600" imgH="10363200" progId="Equation.3">
                  <p:embed/>
                  <p:pic>
                    <p:nvPicPr>
                      <p:cNvPr id="0" name="图片 222211"/>
                      <p:cNvPicPr>
                        <a:picLocks noChangeAspect="1"/>
                      </p:cNvPicPr>
                      <p:nvPr/>
                    </p:nvPicPr>
                    <p:blipFill>
                      <a:blip r:embed="rId10"/>
                      <a:stretch>
                        <a:fillRect/>
                      </a:stretch>
                    </p:blipFill>
                    <p:spPr>
                      <a:xfrm>
                        <a:off x="5231110" y="2362747"/>
                        <a:ext cx="4520611" cy="431900"/>
                      </a:xfrm>
                      <a:prstGeom prst="rect">
                        <a:avLst/>
                      </a:prstGeom>
                      <a:noFill/>
                      <a:ln w="9525">
                        <a:noFill/>
                      </a:ln>
                    </p:spPr>
                  </p:pic>
                </p:oleObj>
              </mc:Fallback>
            </mc:AlternateContent>
          </a:graphicData>
        </a:graphic>
      </p:graphicFrame>
      <p:sp>
        <p:nvSpPr>
          <p:cNvPr id="362504" name="Text Box 8"/>
          <p:cNvSpPr txBox="1">
            <a:spLocks noChangeArrowheads="1"/>
          </p:cNvSpPr>
          <p:nvPr/>
        </p:nvSpPr>
        <p:spPr bwMode="auto">
          <a:xfrm>
            <a:off x="1081477" y="2937556"/>
            <a:ext cx="4368231"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a:t>提出两个对立假设</a:t>
            </a:r>
          </a:p>
        </p:txBody>
      </p:sp>
      <p:graphicFrame>
        <p:nvGraphicFramePr>
          <p:cNvPr id="362505" name="Object 9"/>
          <p:cNvGraphicFramePr>
            <a:graphicFrameLocks noChangeAspect="1"/>
          </p:cNvGraphicFramePr>
          <p:nvPr/>
        </p:nvGraphicFramePr>
        <p:xfrm>
          <a:off x="4222998" y="2997746"/>
          <a:ext cx="6501554" cy="444603"/>
        </p:xfrm>
        <a:graphic>
          <a:graphicData uri="http://schemas.openxmlformats.org/presentationml/2006/ole">
            <mc:AlternateContent xmlns:mc="http://schemas.openxmlformats.org/markup-compatibility/2006">
              <mc:Choice xmlns:v="urn:schemas-microsoft-com:vml" Requires="v">
                <p:oleObj spid="_x0000_s222623" name="Equation" r:id="rId11" imgW="117043200" imgH="10668000" progId="Equation.3">
                  <p:embed/>
                </p:oleObj>
              </mc:Choice>
              <mc:Fallback>
                <p:oleObj name="Equation" r:id="rId11" imgW="117043200" imgH="10668000" progId="Equation.3">
                  <p:embed/>
                  <p:pic>
                    <p:nvPicPr>
                      <p:cNvPr id="0" name="图片 222212"/>
                      <p:cNvPicPr>
                        <a:picLocks noChangeAspect="1"/>
                      </p:cNvPicPr>
                      <p:nvPr/>
                    </p:nvPicPr>
                    <p:blipFill>
                      <a:blip r:embed="rId12"/>
                      <a:stretch>
                        <a:fillRect/>
                      </a:stretch>
                    </p:blipFill>
                    <p:spPr>
                      <a:xfrm>
                        <a:off x="4222998" y="2997746"/>
                        <a:ext cx="6501554" cy="444603"/>
                      </a:xfrm>
                      <a:prstGeom prst="rect">
                        <a:avLst/>
                      </a:prstGeom>
                      <a:noFill/>
                      <a:ln w="9525">
                        <a:noFill/>
                      </a:ln>
                    </p:spPr>
                  </p:pic>
                </p:oleObj>
              </mc:Fallback>
            </mc:AlternateContent>
          </a:graphicData>
        </a:graphic>
      </p:graphicFrame>
      <p:sp>
        <p:nvSpPr>
          <p:cNvPr id="362506" name="Text Box 10"/>
          <p:cNvSpPr txBox="1">
            <a:spLocks noChangeArrowheads="1"/>
          </p:cNvSpPr>
          <p:nvPr/>
        </p:nvSpPr>
        <p:spPr bwMode="auto">
          <a:xfrm>
            <a:off x="1081476" y="3545709"/>
            <a:ext cx="10057091" cy="1144042"/>
          </a:xfrm>
          <a:prstGeom prst="rect">
            <a:avLst/>
          </a:prstGeom>
          <a:noFill/>
          <a:ln w="9525">
            <a:noFill/>
            <a:miter lim="800000"/>
          </a:ln>
          <a:effectLst/>
        </p:spPr>
        <p:txBody>
          <a:bodyPr lIns="108850" tIns="54425" rIns="108850" bIns="54425">
            <a:spAutoFit/>
          </a:bodyPr>
          <a:lstStyle/>
          <a:p>
            <a:pPr>
              <a:lnSpc>
                <a:spcPct val="120000"/>
              </a:lnSpc>
              <a:spcBef>
                <a:spcPct val="50000"/>
              </a:spcBef>
            </a:pPr>
            <a:r>
              <a:rPr kumimoji="1" lang="en-US" altLang="zh-CN" dirty="0"/>
              <a:t>      </a:t>
            </a:r>
            <a:r>
              <a:rPr kumimoji="1" lang="en-US" altLang="zh-CN" dirty="0" smtClean="0"/>
              <a:t> </a:t>
            </a:r>
            <a:r>
              <a:rPr kumimoji="1" lang="zh-CN" altLang="en-US" sz="2800" b="1" dirty="0" smtClean="0"/>
              <a:t>再</a:t>
            </a:r>
            <a:r>
              <a:rPr kumimoji="1" lang="zh-CN" altLang="en-US" sz="2800" b="1" dirty="0"/>
              <a:t>利用已知样本作出判断是接受假设 </a:t>
            </a:r>
            <a:r>
              <a:rPr kumimoji="1" lang="en-US" altLang="zh-CN" sz="2800" b="1" i="1" dirty="0">
                <a:cs typeface="Times New Roman" panose="02020603050405020304" pitchFamily="18" charset="0"/>
              </a:rPr>
              <a:t>H</a:t>
            </a:r>
            <a:r>
              <a:rPr kumimoji="1" lang="en-US" altLang="zh-CN" sz="2800" b="1" baseline="-25000" dirty="0"/>
              <a:t>0 </a:t>
            </a:r>
            <a:r>
              <a:rPr kumimoji="1" lang="en-US" altLang="zh-CN" sz="2800" b="1" dirty="0"/>
              <a:t>( </a:t>
            </a:r>
            <a:r>
              <a:rPr kumimoji="1" lang="zh-CN" altLang="en-US" sz="2800" b="1" dirty="0"/>
              <a:t>拒绝假设 </a:t>
            </a:r>
            <a:r>
              <a:rPr kumimoji="1" lang="en-US" altLang="zh-CN" sz="2800" b="1" i="1" dirty="0">
                <a:cs typeface="Times New Roman" panose="02020603050405020304" pitchFamily="18" charset="0"/>
              </a:rPr>
              <a:t>H</a:t>
            </a:r>
            <a:r>
              <a:rPr kumimoji="1" lang="en-US" altLang="zh-CN" sz="2800" b="1" baseline="-25000" dirty="0"/>
              <a:t>1 </a:t>
            </a:r>
            <a:r>
              <a:rPr kumimoji="1" lang="en-US" altLang="zh-CN" sz="2800" b="1" dirty="0"/>
              <a:t>) , </a:t>
            </a:r>
            <a:r>
              <a:rPr kumimoji="1" lang="zh-CN" altLang="en-US" sz="2800" b="1" dirty="0"/>
              <a:t>还是拒绝假设 </a:t>
            </a:r>
            <a:r>
              <a:rPr kumimoji="1" lang="en-US" altLang="zh-CN" sz="2800" b="1" i="1" dirty="0">
                <a:cs typeface="Times New Roman" panose="02020603050405020304" pitchFamily="18" charset="0"/>
              </a:rPr>
              <a:t>H</a:t>
            </a:r>
            <a:r>
              <a:rPr kumimoji="1" lang="en-US" altLang="zh-CN" sz="2800" b="1" baseline="-25000" dirty="0"/>
              <a:t>0 </a:t>
            </a:r>
            <a:r>
              <a:rPr kumimoji="1" lang="en-US" altLang="zh-CN" sz="2800" b="1" dirty="0"/>
              <a:t>(</a:t>
            </a:r>
            <a:r>
              <a:rPr kumimoji="1" lang="zh-CN" altLang="en-US" sz="2800" b="1" dirty="0"/>
              <a:t>接受假设 </a:t>
            </a:r>
            <a:r>
              <a:rPr kumimoji="1" lang="en-US" altLang="zh-CN" sz="2800" b="1" i="1" dirty="0">
                <a:cs typeface="Times New Roman" panose="02020603050405020304" pitchFamily="18" charset="0"/>
              </a:rPr>
              <a:t>H</a:t>
            </a:r>
            <a:r>
              <a:rPr kumimoji="1" lang="en-US" altLang="zh-CN" sz="2800" b="1" baseline="-25000" dirty="0"/>
              <a:t>1 </a:t>
            </a:r>
            <a:r>
              <a:rPr kumimoji="1" lang="en-US" altLang="zh-CN" sz="2800" b="1" dirty="0"/>
              <a:t>). </a:t>
            </a:r>
            <a:endParaRPr kumimoji="1" lang="en-US" altLang="zh-CN" sz="2800" b="1" baseline="-25000" dirty="0"/>
          </a:p>
        </p:txBody>
      </p:sp>
      <p:sp>
        <p:nvSpPr>
          <p:cNvPr id="362507" name="Rectangle 11"/>
          <p:cNvSpPr>
            <a:spLocks noChangeArrowheads="1"/>
          </p:cNvSpPr>
          <p:nvPr/>
        </p:nvSpPr>
        <p:spPr bwMode="auto">
          <a:xfrm>
            <a:off x="1440159" y="4654041"/>
            <a:ext cx="6095207" cy="585492"/>
          </a:xfrm>
          <a:prstGeom prst="rect">
            <a:avLst/>
          </a:prstGeom>
          <a:noFill/>
          <a:ln w="9525">
            <a:noFill/>
            <a:miter lim="800000"/>
          </a:ln>
          <a:effectLst/>
        </p:spPr>
        <p:txBody>
          <a:bodyPr lIns="108850" tIns="54425" rIns="108850" bIns="54425">
            <a:spAutoFit/>
          </a:bodyPr>
          <a:lstStyle/>
          <a:p>
            <a:pPr>
              <a:lnSpc>
                <a:spcPct val="120000"/>
              </a:lnSpc>
              <a:spcBef>
                <a:spcPct val="50000"/>
              </a:spcBef>
            </a:pPr>
            <a:r>
              <a:rPr kumimoji="1" lang="zh-CN" altLang="en-US" sz="2800" b="1" dirty="0"/>
              <a:t>如果作出的判断是接受 </a:t>
            </a:r>
            <a:r>
              <a:rPr kumimoji="1" lang="en-US" altLang="zh-CN" sz="2800" b="1" i="1" dirty="0">
                <a:cs typeface="Times New Roman" panose="02020603050405020304" pitchFamily="18" charset="0"/>
              </a:rPr>
              <a:t>H</a:t>
            </a:r>
            <a:r>
              <a:rPr kumimoji="1" lang="en-US" altLang="zh-CN" sz="2800" b="1" baseline="-25000" dirty="0"/>
              <a:t>0</a:t>
            </a:r>
            <a:r>
              <a:rPr kumimoji="1" lang="en-US" altLang="zh-CN" sz="2800" b="1" dirty="0"/>
              <a:t>, </a:t>
            </a:r>
            <a:endParaRPr kumimoji="1" lang="en-US" altLang="zh-CN" sz="2800" b="1" dirty="0">
              <a:sym typeface="Math1" pitchFamily="2" charset="2"/>
            </a:endParaRPr>
          </a:p>
        </p:txBody>
      </p:sp>
      <p:sp>
        <p:nvSpPr>
          <p:cNvPr id="362508" name="Rectangle 12"/>
          <p:cNvSpPr>
            <a:spLocks noChangeArrowheads="1"/>
          </p:cNvSpPr>
          <p:nvPr/>
        </p:nvSpPr>
        <p:spPr bwMode="auto">
          <a:xfrm>
            <a:off x="1117455" y="5259017"/>
            <a:ext cx="10361851" cy="585492"/>
          </a:xfrm>
          <a:prstGeom prst="rect">
            <a:avLst/>
          </a:prstGeom>
          <a:noFill/>
          <a:ln w="9525">
            <a:noFill/>
            <a:miter lim="800000"/>
          </a:ln>
          <a:effectLst/>
        </p:spPr>
        <p:txBody>
          <a:bodyPr lIns="108850" tIns="54425" rIns="108850" bIns="54425">
            <a:spAutoFit/>
          </a:bodyPr>
          <a:lstStyle/>
          <a:p>
            <a:pPr>
              <a:lnSpc>
                <a:spcPct val="120000"/>
              </a:lnSpc>
              <a:spcBef>
                <a:spcPct val="50000"/>
              </a:spcBef>
            </a:pPr>
            <a:r>
              <a:rPr kumimoji="1" lang="zh-CN" altLang="en-US" sz="2800" b="1" dirty="0">
                <a:sym typeface="Math1" pitchFamily="2" charset="2"/>
              </a:rPr>
              <a:t>即认为机器工作是正常的</a:t>
            </a:r>
            <a:r>
              <a:rPr kumimoji="1" lang="en-US" altLang="zh-CN" sz="2800" b="1" dirty="0">
                <a:sym typeface="Math1" pitchFamily="2" charset="2"/>
              </a:rPr>
              <a:t>, </a:t>
            </a:r>
            <a:r>
              <a:rPr kumimoji="1" lang="zh-CN" altLang="en-US" sz="2800" b="1" dirty="0">
                <a:sym typeface="Math1" pitchFamily="2" charset="2"/>
              </a:rPr>
              <a:t>否则</a:t>
            </a:r>
            <a:r>
              <a:rPr kumimoji="1" lang="en-US" altLang="zh-CN" sz="2800" b="1" dirty="0">
                <a:sym typeface="Math1" pitchFamily="2" charset="2"/>
              </a:rPr>
              <a:t>, </a:t>
            </a:r>
            <a:r>
              <a:rPr kumimoji="1" lang="zh-CN" altLang="en-US" sz="2800" b="1" dirty="0">
                <a:sym typeface="Math1" pitchFamily="2" charset="2"/>
              </a:rPr>
              <a:t>认为是不正常的</a:t>
            </a:r>
            <a:r>
              <a:rPr kumimoji="1" lang="en-US" altLang="zh-CN" sz="2800" b="1" dirty="0">
                <a:sym typeface="Math1" pitchFamily="2" charset="2"/>
              </a:rPr>
              <a:t>.</a:t>
            </a:r>
          </a:p>
        </p:txBody>
      </p:sp>
      <p:graphicFrame>
        <p:nvGraphicFramePr>
          <p:cNvPr id="362509" name="Object 13"/>
          <p:cNvGraphicFramePr>
            <a:graphicFrameLocks noChangeAspect="1"/>
          </p:cNvGraphicFramePr>
          <p:nvPr/>
        </p:nvGraphicFramePr>
        <p:xfrm>
          <a:off x="5735166" y="4725938"/>
          <a:ext cx="2488876" cy="444603"/>
        </p:xfrm>
        <a:graphic>
          <a:graphicData uri="http://schemas.openxmlformats.org/presentationml/2006/ole">
            <mc:AlternateContent xmlns:mc="http://schemas.openxmlformats.org/markup-compatibility/2006">
              <mc:Choice xmlns:v="urn:schemas-microsoft-com:vml" Requires="v">
                <p:oleObj spid="_x0000_s222624" name="Equation" r:id="rId13" imgW="44805600" imgH="10668000" progId="Equation.3">
                  <p:embed/>
                </p:oleObj>
              </mc:Choice>
              <mc:Fallback>
                <p:oleObj name="Equation" r:id="rId13" imgW="44805600" imgH="10668000" progId="Equation.3">
                  <p:embed/>
                  <p:pic>
                    <p:nvPicPr>
                      <p:cNvPr id="0" name="图片 222213"/>
                      <p:cNvPicPr>
                        <a:picLocks noChangeAspect="1"/>
                      </p:cNvPicPr>
                      <p:nvPr/>
                    </p:nvPicPr>
                    <p:blipFill>
                      <a:blip r:embed="rId14"/>
                      <a:stretch>
                        <a:fillRect/>
                      </a:stretch>
                    </p:blipFill>
                    <p:spPr>
                      <a:xfrm>
                        <a:off x="5735166" y="4725938"/>
                        <a:ext cx="2488876" cy="444603"/>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2500"/>
                                        </p:tgtEl>
                                        <p:attrNameLst>
                                          <p:attrName>style.visibility</p:attrName>
                                        </p:attrNameLst>
                                      </p:cBhvr>
                                      <p:to>
                                        <p:strVal val="visible"/>
                                      </p:to>
                                    </p:set>
                                    <p:animEffect transition="in" filter="wipe(left)">
                                      <p:cBhvr>
                                        <p:cTn id="7" dur="500"/>
                                        <p:tgtEl>
                                          <p:spTgt spid="36250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2501"/>
                                        </p:tgtEl>
                                        <p:attrNameLst>
                                          <p:attrName>style.visibility</p:attrName>
                                        </p:attrNameLst>
                                      </p:cBhvr>
                                      <p:to>
                                        <p:strVal val="visible"/>
                                      </p:to>
                                    </p:set>
                                    <p:animEffect transition="in" filter="wipe(left)">
                                      <p:cBhvr>
                                        <p:cTn id="11" dur="500"/>
                                        <p:tgtEl>
                                          <p:spTgt spid="36250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62502"/>
                                        </p:tgtEl>
                                        <p:attrNameLst>
                                          <p:attrName>style.visibility</p:attrName>
                                        </p:attrNameLst>
                                      </p:cBhvr>
                                      <p:to>
                                        <p:strVal val="visible"/>
                                      </p:to>
                                    </p:set>
                                    <p:animEffect transition="in" filter="wipe(left)">
                                      <p:cBhvr>
                                        <p:cTn id="16" dur="500"/>
                                        <p:tgtEl>
                                          <p:spTgt spid="36250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62503"/>
                                        </p:tgtEl>
                                        <p:attrNameLst>
                                          <p:attrName>style.visibility</p:attrName>
                                        </p:attrNameLst>
                                      </p:cBhvr>
                                      <p:to>
                                        <p:strVal val="visible"/>
                                      </p:to>
                                    </p:set>
                                    <p:animEffect transition="in" filter="wipe(left)">
                                      <p:cBhvr>
                                        <p:cTn id="20" dur="500"/>
                                        <p:tgtEl>
                                          <p:spTgt spid="36250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62504"/>
                                        </p:tgtEl>
                                        <p:attrNameLst>
                                          <p:attrName>style.visibility</p:attrName>
                                        </p:attrNameLst>
                                      </p:cBhvr>
                                      <p:to>
                                        <p:strVal val="visible"/>
                                      </p:to>
                                    </p:set>
                                    <p:animEffect transition="in" filter="wipe(left)">
                                      <p:cBhvr>
                                        <p:cTn id="25" dur="500"/>
                                        <p:tgtEl>
                                          <p:spTgt spid="36250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62505"/>
                                        </p:tgtEl>
                                        <p:attrNameLst>
                                          <p:attrName>style.visibility</p:attrName>
                                        </p:attrNameLst>
                                      </p:cBhvr>
                                      <p:to>
                                        <p:strVal val="visible"/>
                                      </p:to>
                                    </p:set>
                                    <p:animEffect transition="in" filter="wipe(left)">
                                      <p:cBhvr>
                                        <p:cTn id="30" dur="500"/>
                                        <p:tgtEl>
                                          <p:spTgt spid="36250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62506"/>
                                        </p:tgtEl>
                                        <p:attrNameLst>
                                          <p:attrName>style.visibility</p:attrName>
                                        </p:attrNameLst>
                                      </p:cBhvr>
                                      <p:to>
                                        <p:strVal val="visible"/>
                                      </p:to>
                                    </p:set>
                                    <p:animEffect transition="in" filter="wipe(left)">
                                      <p:cBhvr>
                                        <p:cTn id="35" dur="500"/>
                                        <p:tgtEl>
                                          <p:spTgt spid="36250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62507"/>
                                        </p:tgtEl>
                                        <p:attrNameLst>
                                          <p:attrName>style.visibility</p:attrName>
                                        </p:attrNameLst>
                                      </p:cBhvr>
                                      <p:to>
                                        <p:strVal val="visible"/>
                                      </p:to>
                                    </p:set>
                                    <p:animEffect transition="in" filter="wipe(left)">
                                      <p:cBhvr>
                                        <p:cTn id="40" dur="500"/>
                                        <p:tgtEl>
                                          <p:spTgt spid="36250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62509"/>
                                        </p:tgtEl>
                                        <p:attrNameLst>
                                          <p:attrName>style.visibility</p:attrName>
                                        </p:attrNameLst>
                                      </p:cBhvr>
                                      <p:to>
                                        <p:strVal val="visible"/>
                                      </p:to>
                                    </p:set>
                                    <p:animEffect transition="in" filter="wipe(left)">
                                      <p:cBhvr>
                                        <p:cTn id="45" dur="500"/>
                                        <p:tgtEl>
                                          <p:spTgt spid="36250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62508"/>
                                        </p:tgtEl>
                                        <p:attrNameLst>
                                          <p:attrName>style.visibility</p:attrName>
                                        </p:attrNameLst>
                                      </p:cBhvr>
                                      <p:to>
                                        <p:strVal val="visible"/>
                                      </p:to>
                                    </p:set>
                                    <p:animEffect transition="in" filter="wipe(left)">
                                      <p:cBhvr>
                                        <p:cTn id="50" dur="500"/>
                                        <p:tgtEl>
                                          <p:spTgt spid="362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502" grpId="0" autoUpdateAnimBg="0"/>
      <p:bldP spid="362504" grpId="0" autoUpdateAnimBg="0"/>
      <p:bldP spid="362506" grpId="0" autoUpdateAnimBg="0"/>
      <p:bldP spid="362507" grpId="0" autoUpdateAnimBg="0"/>
      <p:bldP spid="362508" grpId="0" autoUpdateAnimBg="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Text Box 2"/>
          <p:cNvSpPr txBox="1">
            <a:spLocks noChangeArrowheads="1"/>
          </p:cNvSpPr>
          <p:nvPr/>
        </p:nvSpPr>
        <p:spPr bwMode="auto">
          <a:xfrm>
            <a:off x="1015868" y="828078"/>
            <a:ext cx="10565025" cy="626978"/>
          </a:xfrm>
          <a:prstGeom prst="rect">
            <a:avLst/>
          </a:prstGeom>
          <a:noFill/>
          <a:ln w="9525">
            <a:noFill/>
            <a:miter lim="800000"/>
          </a:ln>
          <a:effectLst/>
        </p:spPr>
        <p:txBody>
          <a:bodyPr lIns="108850" tIns="54425" rIns="108850" bIns="54425">
            <a:spAutoFit/>
          </a:bodyPr>
          <a:lstStyle/>
          <a:p>
            <a:pPr>
              <a:lnSpc>
                <a:spcPct val="120000"/>
              </a:lnSpc>
              <a:spcBef>
                <a:spcPct val="50000"/>
              </a:spcBef>
            </a:pPr>
            <a:r>
              <a:rPr kumimoji="1" lang="en-US" altLang="zh-CN" dirty="0"/>
              <a:t>         </a:t>
            </a:r>
            <a:r>
              <a:rPr kumimoji="1" lang="zh-CN" altLang="en-US" sz="2800" b="1" dirty="0"/>
              <a:t>由于要检验的</a:t>
            </a:r>
            <a:r>
              <a:rPr kumimoji="1" lang="zh-CN" altLang="en-US" sz="2800" b="1" dirty="0" smtClean="0"/>
              <a:t>假设</a:t>
            </a:r>
            <a:r>
              <a:rPr kumimoji="1" lang="zh-CN" altLang="en-US" sz="2800" b="1" dirty="0"/>
              <a:t>涉及</a:t>
            </a:r>
            <a:r>
              <a:rPr kumimoji="1" lang="zh-CN" altLang="en-US" sz="2800" b="1" dirty="0" smtClean="0"/>
              <a:t>总体均值</a:t>
            </a:r>
            <a:r>
              <a:rPr kumimoji="1" lang="en-US" altLang="zh-CN" sz="2800" b="1" dirty="0">
                <a:sym typeface="Math1" pitchFamily="2" charset="2"/>
              </a:rPr>
              <a:t>, </a:t>
            </a:r>
            <a:r>
              <a:rPr kumimoji="1" lang="zh-CN" altLang="en-US" sz="2800" b="1" dirty="0">
                <a:sym typeface="Math1" pitchFamily="2" charset="2"/>
              </a:rPr>
              <a:t>故可借助于样本均值来判断</a:t>
            </a:r>
            <a:r>
              <a:rPr kumimoji="1" lang="en-US" altLang="zh-CN" sz="2800" b="1" dirty="0">
                <a:sym typeface="Math1" pitchFamily="2" charset="2"/>
              </a:rPr>
              <a:t>.</a:t>
            </a:r>
            <a:endParaRPr kumimoji="1" lang="en-US" altLang="zh-CN" sz="2800" b="1" dirty="0"/>
          </a:p>
        </p:txBody>
      </p:sp>
      <p:graphicFrame>
        <p:nvGraphicFramePr>
          <p:cNvPr id="363523" name="Object 3"/>
          <p:cNvGraphicFramePr>
            <a:graphicFrameLocks noChangeAspect="1"/>
          </p:cNvGraphicFramePr>
          <p:nvPr/>
        </p:nvGraphicFramePr>
        <p:xfrm>
          <a:off x="1117455" y="1629594"/>
          <a:ext cx="4401687" cy="431900"/>
        </p:xfrm>
        <a:graphic>
          <a:graphicData uri="http://schemas.openxmlformats.org/presentationml/2006/ole">
            <mc:AlternateContent xmlns:mc="http://schemas.openxmlformats.org/markup-compatibility/2006">
              <mc:Choice xmlns:v="urn:schemas-microsoft-com:vml" Requires="v">
                <p:oleObj spid="_x0000_s223507" name="Equation" r:id="rId3" imgW="102412800" imgH="10363200" progId="Equation.DSMT4">
                  <p:embed/>
                </p:oleObj>
              </mc:Choice>
              <mc:Fallback>
                <p:oleObj name="Equation" r:id="rId3" imgW="102412800" imgH="10363200" progId="Equation.DSMT4">
                  <p:embed/>
                  <p:pic>
                    <p:nvPicPr>
                      <p:cNvPr id="0" name="图片 223232"/>
                      <p:cNvPicPr>
                        <a:picLocks noChangeAspect="1"/>
                      </p:cNvPicPr>
                      <p:nvPr/>
                    </p:nvPicPr>
                    <p:blipFill>
                      <a:blip r:embed="rId4"/>
                      <a:stretch>
                        <a:fillRect/>
                      </a:stretch>
                    </p:blipFill>
                    <p:spPr>
                      <a:xfrm>
                        <a:off x="1117455" y="1629594"/>
                        <a:ext cx="4401687" cy="431900"/>
                      </a:xfrm>
                      <a:prstGeom prst="rect">
                        <a:avLst/>
                      </a:prstGeom>
                      <a:noFill/>
                      <a:ln w="9525">
                        <a:noFill/>
                      </a:ln>
                    </p:spPr>
                  </p:pic>
                </p:oleObj>
              </mc:Fallback>
            </mc:AlternateContent>
          </a:graphicData>
        </a:graphic>
      </p:graphicFrame>
      <p:graphicFrame>
        <p:nvGraphicFramePr>
          <p:cNvPr id="363524" name="Object 4"/>
          <p:cNvGraphicFramePr>
            <a:graphicFrameLocks noChangeAspect="1"/>
          </p:cNvGraphicFramePr>
          <p:nvPr/>
        </p:nvGraphicFramePr>
        <p:xfrm>
          <a:off x="5519142" y="1629594"/>
          <a:ext cx="5904656" cy="444603"/>
        </p:xfrm>
        <a:graphic>
          <a:graphicData uri="http://schemas.openxmlformats.org/presentationml/2006/ole">
            <mc:AlternateContent xmlns:mc="http://schemas.openxmlformats.org/markup-compatibility/2006">
              <mc:Choice xmlns:v="urn:schemas-microsoft-com:vml" Requires="v">
                <p:oleObj spid="_x0000_s223508" name="Equation" r:id="rId5" imgW="143256000" imgH="10668000" progId="Equation.3">
                  <p:embed/>
                </p:oleObj>
              </mc:Choice>
              <mc:Fallback>
                <p:oleObj name="Equation" r:id="rId5" imgW="143256000" imgH="10668000" progId="Equation.3">
                  <p:embed/>
                  <p:pic>
                    <p:nvPicPr>
                      <p:cNvPr id="0" name="图片 223233"/>
                      <p:cNvPicPr>
                        <a:picLocks noChangeAspect="1"/>
                      </p:cNvPicPr>
                      <p:nvPr/>
                    </p:nvPicPr>
                    <p:blipFill>
                      <a:blip r:embed="rId6"/>
                      <a:stretch>
                        <a:fillRect/>
                      </a:stretch>
                    </p:blipFill>
                    <p:spPr>
                      <a:xfrm>
                        <a:off x="5519142" y="1629594"/>
                        <a:ext cx="5904656" cy="444603"/>
                      </a:xfrm>
                      <a:prstGeom prst="rect">
                        <a:avLst/>
                      </a:prstGeom>
                      <a:noFill/>
                      <a:ln w="9525">
                        <a:noFill/>
                      </a:ln>
                    </p:spPr>
                  </p:pic>
                </p:oleObj>
              </mc:Fallback>
            </mc:AlternateContent>
          </a:graphicData>
        </a:graphic>
      </p:graphicFrame>
      <p:graphicFrame>
        <p:nvGraphicFramePr>
          <p:cNvPr id="363525" name="Object 5"/>
          <p:cNvGraphicFramePr>
            <a:graphicFrameLocks noChangeAspect="1"/>
          </p:cNvGraphicFramePr>
          <p:nvPr/>
        </p:nvGraphicFramePr>
        <p:xfrm>
          <a:off x="1135196" y="2277666"/>
          <a:ext cx="4671978" cy="851097"/>
        </p:xfrm>
        <a:graphic>
          <a:graphicData uri="http://schemas.openxmlformats.org/presentationml/2006/ole">
            <mc:AlternateContent xmlns:mc="http://schemas.openxmlformats.org/markup-compatibility/2006">
              <mc:Choice xmlns:v="urn:schemas-microsoft-com:vml" Requires="v">
                <p:oleObj spid="_x0000_s223509" name="Equation" r:id="rId7" imgW="110032800" imgH="20421600" progId="Equation.3">
                  <p:embed/>
                </p:oleObj>
              </mc:Choice>
              <mc:Fallback>
                <p:oleObj name="Equation" r:id="rId7" imgW="110032800" imgH="20421600" progId="Equation.3">
                  <p:embed/>
                  <p:pic>
                    <p:nvPicPr>
                      <p:cNvPr id="0" name="图片 223234"/>
                      <p:cNvPicPr>
                        <a:picLocks noChangeAspect="1"/>
                      </p:cNvPicPr>
                      <p:nvPr/>
                    </p:nvPicPr>
                    <p:blipFill>
                      <a:blip r:embed="rId8"/>
                      <a:stretch>
                        <a:fillRect/>
                      </a:stretch>
                    </p:blipFill>
                    <p:spPr>
                      <a:xfrm>
                        <a:off x="1135196" y="2277666"/>
                        <a:ext cx="4671978" cy="851097"/>
                      </a:xfrm>
                      <a:prstGeom prst="rect">
                        <a:avLst/>
                      </a:prstGeom>
                      <a:noFill/>
                      <a:ln w="9525">
                        <a:noFill/>
                      </a:ln>
                    </p:spPr>
                  </p:pic>
                </p:oleObj>
              </mc:Fallback>
            </mc:AlternateContent>
          </a:graphicData>
        </a:graphic>
      </p:graphicFrame>
      <p:graphicFrame>
        <p:nvGraphicFramePr>
          <p:cNvPr id="363526" name="Object 6"/>
          <p:cNvGraphicFramePr>
            <a:graphicFrameLocks noChangeAspect="1"/>
          </p:cNvGraphicFramePr>
          <p:nvPr/>
        </p:nvGraphicFramePr>
        <p:xfrm>
          <a:off x="1151317" y="3357786"/>
          <a:ext cx="8400273" cy="863800"/>
        </p:xfrm>
        <a:graphic>
          <a:graphicData uri="http://schemas.openxmlformats.org/presentationml/2006/ole">
            <mc:AlternateContent xmlns:mc="http://schemas.openxmlformats.org/markup-compatibility/2006">
              <mc:Choice xmlns:v="urn:schemas-microsoft-com:vml" Requires="v">
                <p:oleObj spid="_x0000_s223510" name="公式" r:id="rId9" imgW="198729600" imgH="20726400" progId="Equation.3">
                  <p:embed/>
                </p:oleObj>
              </mc:Choice>
              <mc:Fallback>
                <p:oleObj name="公式" r:id="rId9" imgW="198729600" imgH="20726400" progId="Equation.3">
                  <p:embed/>
                  <p:pic>
                    <p:nvPicPr>
                      <p:cNvPr id="0" name="图片 223235"/>
                      <p:cNvPicPr>
                        <a:picLocks noChangeAspect="1"/>
                      </p:cNvPicPr>
                      <p:nvPr/>
                    </p:nvPicPr>
                    <p:blipFill>
                      <a:blip r:embed="rId10"/>
                      <a:stretch>
                        <a:fillRect/>
                      </a:stretch>
                    </p:blipFill>
                    <p:spPr>
                      <a:xfrm>
                        <a:off x="1151317" y="3357786"/>
                        <a:ext cx="8400273" cy="863800"/>
                      </a:xfrm>
                      <a:prstGeom prst="rect">
                        <a:avLst/>
                      </a:prstGeom>
                      <a:noFill/>
                      <a:ln w="9525">
                        <a:noFill/>
                      </a:ln>
                    </p:spPr>
                  </p:pic>
                </p:oleObj>
              </mc:Fallback>
            </mc:AlternateContent>
          </a:graphicData>
        </a:graphic>
      </p:graphicFrame>
      <p:sp>
        <p:nvSpPr>
          <p:cNvPr id="363527" name="Text Box 7"/>
          <p:cNvSpPr txBox="1">
            <a:spLocks noChangeArrowheads="1"/>
          </p:cNvSpPr>
          <p:nvPr/>
        </p:nvSpPr>
        <p:spPr bwMode="auto">
          <a:xfrm>
            <a:off x="1455444" y="4437906"/>
            <a:ext cx="9752330"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a:t>于是可以选定一个适当的正数</a:t>
            </a:r>
            <a:r>
              <a:rPr kumimoji="1" lang="en-US" altLang="zh-CN" sz="2800" b="1" i="1" dirty="0">
                <a:cs typeface="Times New Roman" panose="02020603050405020304" pitchFamily="18" charset="0"/>
              </a:rPr>
              <a:t>k</a:t>
            </a:r>
            <a:r>
              <a:rPr kumimoji="1" lang="en-US" altLang="zh-CN" sz="2800" b="1" dirty="0"/>
              <a:t>,</a:t>
            </a:r>
            <a:endParaRPr kumimoji="1" lang="en-US" altLang="zh-CN" sz="2800" b="1" i="1"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3523"/>
                                        </p:tgtEl>
                                        <p:attrNameLst>
                                          <p:attrName>style.visibility</p:attrName>
                                        </p:attrNameLst>
                                      </p:cBhvr>
                                      <p:to>
                                        <p:strVal val="visible"/>
                                      </p:to>
                                    </p:set>
                                    <p:animEffect transition="in" filter="wipe(left)">
                                      <p:cBhvr>
                                        <p:cTn id="7" dur="500"/>
                                        <p:tgtEl>
                                          <p:spTgt spid="3635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3524"/>
                                        </p:tgtEl>
                                        <p:attrNameLst>
                                          <p:attrName>style.visibility</p:attrName>
                                        </p:attrNameLst>
                                      </p:cBhvr>
                                      <p:to>
                                        <p:strVal val="visible"/>
                                      </p:to>
                                    </p:set>
                                    <p:animEffect transition="in" filter="wipe(left)">
                                      <p:cBhvr>
                                        <p:cTn id="12" dur="500"/>
                                        <p:tgtEl>
                                          <p:spTgt spid="3635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63525"/>
                                        </p:tgtEl>
                                        <p:attrNameLst>
                                          <p:attrName>style.visibility</p:attrName>
                                        </p:attrNameLst>
                                      </p:cBhvr>
                                      <p:to>
                                        <p:strVal val="visible"/>
                                      </p:to>
                                    </p:set>
                                    <p:animEffect transition="in" filter="wipe(left)">
                                      <p:cBhvr>
                                        <p:cTn id="17" dur="500"/>
                                        <p:tgtEl>
                                          <p:spTgt spid="3635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63526"/>
                                        </p:tgtEl>
                                        <p:attrNameLst>
                                          <p:attrName>style.visibility</p:attrName>
                                        </p:attrNameLst>
                                      </p:cBhvr>
                                      <p:to>
                                        <p:strVal val="visible"/>
                                      </p:to>
                                    </p:set>
                                    <p:animEffect transition="in" filter="wipe(left)">
                                      <p:cBhvr>
                                        <p:cTn id="22" dur="500"/>
                                        <p:tgtEl>
                                          <p:spTgt spid="3635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63527"/>
                                        </p:tgtEl>
                                        <p:attrNameLst>
                                          <p:attrName>style.visibility</p:attrName>
                                        </p:attrNameLst>
                                      </p:cBhvr>
                                      <p:to>
                                        <p:strVal val="visible"/>
                                      </p:to>
                                    </p:set>
                                    <p:animEffect transition="in" filter="wipe(left)">
                                      <p:cBhvr>
                                        <p:cTn id="27" dur="500"/>
                                        <p:tgtEl>
                                          <p:spTgt spid="363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27" grpId="0" autoUpdateAnimBg="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4546" name="Object 2"/>
          <p:cNvGraphicFramePr>
            <a:graphicFrameLocks noChangeAspect="1"/>
          </p:cNvGraphicFramePr>
          <p:nvPr/>
        </p:nvGraphicFramePr>
        <p:xfrm>
          <a:off x="1219041" y="609741"/>
          <a:ext cx="7324437" cy="876503"/>
        </p:xfrm>
        <a:graphic>
          <a:graphicData uri="http://schemas.openxmlformats.org/presentationml/2006/ole">
            <mc:AlternateContent xmlns:mc="http://schemas.openxmlformats.org/markup-compatibility/2006">
              <mc:Choice xmlns:v="urn:schemas-microsoft-com:vml" Requires="v">
                <p:oleObj spid="_x0000_s224604" name="Equation" r:id="rId3" imgW="167335200" imgH="21031200" progId="Equation.3">
                  <p:embed/>
                </p:oleObj>
              </mc:Choice>
              <mc:Fallback>
                <p:oleObj name="Equation" r:id="rId3" imgW="167335200" imgH="21031200" progId="Equation.3">
                  <p:embed/>
                  <p:pic>
                    <p:nvPicPr>
                      <p:cNvPr id="0" name="图片 224256"/>
                      <p:cNvPicPr>
                        <a:picLocks noChangeAspect="1"/>
                      </p:cNvPicPr>
                      <p:nvPr/>
                    </p:nvPicPr>
                    <p:blipFill>
                      <a:blip r:embed="rId4"/>
                      <a:stretch>
                        <a:fillRect/>
                      </a:stretch>
                    </p:blipFill>
                    <p:spPr>
                      <a:xfrm>
                        <a:off x="1219041" y="609741"/>
                        <a:ext cx="7324437" cy="876503"/>
                      </a:xfrm>
                      <a:prstGeom prst="rect">
                        <a:avLst/>
                      </a:prstGeom>
                      <a:noFill/>
                      <a:ln w="9525">
                        <a:noFill/>
                      </a:ln>
                    </p:spPr>
                  </p:pic>
                </p:oleObj>
              </mc:Fallback>
            </mc:AlternateContent>
          </a:graphicData>
        </a:graphic>
      </p:graphicFrame>
      <p:graphicFrame>
        <p:nvGraphicFramePr>
          <p:cNvPr id="364547" name="Object 3"/>
          <p:cNvGraphicFramePr>
            <a:graphicFrameLocks noChangeAspect="1"/>
          </p:cNvGraphicFramePr>
          <p:nvPr/>
        </p:nvGraphicFramePr>
        <p:xfrm>
          <a:off x="1219041" y="1676788"/>
          <a:ext cx="8548573" cy="876503"/>
        </p:xfrm>
        <a:graphic>
          <a:graphicData uri="http://schemas.openxmlformats.org/presentationml/2006/ole">
            <mc:AlternateContent xmlns:mc="http://schemas.openxmlformats.org/markup-compatibility/2006">
              <mc:Choice xmlns:v="urn:schemas-microsoft-com:vml" Requires="v">
                <p:oleObj spid="_x0000_s224605" name="Equation" r:id="rId5" imgW="188061600" imgH="21031200" progId="Equation.3">
                  <p:embed/>
                </p:oleObj>
              </mc:Choice>
              <mc:Fallback>
                <p:oleObj name="Equation" r:id="rId5" imgW="188061600" imgH="21031200" progId="Equation.3">
                  <p:embed/>
                  <p:pic>
                    <p:nvPicPr>
                      <p:cNvPr id="0" name="图片 224257"/>
                      <p:cNvPicPr>
                        <a:picLocks noChangeAspect="1"/>
                      </p:cNvPicPr>
                      <p:nvPr/>
                    </p:nvPicPr>
                    <p:blipFill>
                      <a:blip r:embed="rId6"/>
                      <a:stretch>
                        <a:fillRect/>
                      </a:stretch>
                    </p:blipFill>
                    <p:spPr>
                      <a:xfrm>
                        <a:off x="1219041" y="1676788"/>
                        <a:ext cx="8548573" cy="876503"/>
                      </a:xfrm>
                      <a:prstGeom prst="rect">
                        <a:avLst/>
                      </a:prstGeom>
                      <a:noFill/>
                      <a:ln w="9525">
                        <a:noFill/>
                      </a:ln>
                    </p:spPr>
                  </p:pic>
                </p:oleObj>
              </mc:Fallback>
            </mc:AlternateContent>
          </a:graphicData>
        </a:graphic>
      </p:graphicFrame>
      <p:graphicFrame>
        <p:nvGraphicFramePr>
          <p:cNvPr id="364548" name="Object 4"/>
          <p:cNvGraphicFramePr>
            <a:graphicFrameLocks noChangeAspect="1"/>
          </p:cNvGraphicFramePr>
          <p:nvPr/>
        </p:nvGraphicFramePr>
        <p:xfrm>
          <a:off x="1219041" y="3493309"/>
          <a:ext cx="7036405" cy="851097"/>
        </p:xfrm>
        <a:graphic>
          <a:graphicData uri="http://schemas.openxmlformats.org/presentationml/2006/ole">
            <mc:AlternateContent xmlns:mc="http://schemas.openxmlformats.org/markup-compatibility/2006">
              <mc:Choice xmlns:v="urn:schemas-microsoft-com:vml" Requires="v">
                <p:oleObj spid="_x0000_s224606" name="Equation" r:id="rId7" imgW="138074400" imgH="20421600" progId="Equation.3">
                  <p:embed/>
                </p:oleObj>
              </mc:Choice>
              <mc:Fallback>
                <p:oleObj name="Equation" r:id="rId7" imgW="138074400" imgH="20421600" progId="Equation.3">
                  <p:embed/>
                  <p:pic>
                    <p:nvPicPr>
                      <p:cNvPr id="0" name="图片 224258"/>
                      <p:cNvPicPr>
                        <a:picLocks noChangeAspect="1"/>
                      </p:cNvPicPr>
                      <p:nvPr/>
                    </p:nvPicPr>
                    <p:blipFill>
                      <a:blip r:embed="rId8"/>
                      <a:stretch>
                        <a:fillRect/>
                      </a:stretch>
                    </p:blipFill>
                    <p:spPr>
                      <a:xfrm>
                        <a:off x="1219041" y="3493309"/>
                        <a:ext cx="7036405" cy="851097"/>
                      </a:xfrm>
                      <a:prstGeom prst="rect">
                        <a:avLst/>
                      </a:prstGeom>
                      <a:noFill/>
                      <a:ln w="9525">
                        <a:noFill/>
                      </a:ln>
                    </p:spPr>
                  </p:pic>
                </p:oleObj>
              </mc:Fallback>
            </mc:AlternateContent>
          </a:graphicData>
        </a:graphic>
      </p:graphicFrame>
      <p:sp>
        <p:nvSpPr>
          <p:cNvPr id="364549" name="Text Box 5"/>
          <p:cNvSpPr txBox="1">
            <a:spLocks noChangeArrowheads="1"/>
          </p:cNvSpPr>
          <p:nvPr/>
        </p:nvSpPr>
        <p:spPr bwMode="auto">
          <a:xfrm>
            <a:off x="1015868" y="4511132"/>
            <a:ext cx="8025355"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a:t>由标准正态分布分位点的定义得</a:t>
            </a:r>
          </a:p>
        </p:txBody>
      </p:sp>
      <p:graphicFrame>
        <p:nvGraphicFramePr>
          <p:cNvPr id="364550" name="Object 6"/>
          <p:cNvGraphicFramePr>
            <a:graphicFrameLocks noChangeAspect="1"/>
          </p:cNvGraphicFramePr>
          <p:nvPr/>
        </p:nvGraphicFramePr>
        <p:xfrm>
          <a:off x="6455246" y="4581922"/>
          <a:ext cx="1777769" cy="431900"/>
        </p:xfrm>
        <a:graphic>
          <a:graphicData uri="http://schemas.openxmlformats.org/presentationml/2006/ole">
            <mc:AlternateContent xmlns:mc="http://schemas.openxmlformats.org/markup-compatibility/2006">
              <mc:Choice xmlns:v="urn:schemas-microsoft-com:vml" Requires="v">
                <p:oleObj spid="_x0000_s224607" name="Equation" r:id="rId9" imgW="32004000" imgH="10363200" progId="Equation.3">
                  <p:embed/>
                </p:oleObj>
              </mc:Choice>
              <mc:Fallback>
                <p:oleObj name="Equation" r:id="rId9" imgW="32004000" imgH="10363200" progId="Equation.3">
                  <p:embed/>
                  <p:pic>
                    <p:nvPicPr>
                      <p:cNvPr id="0" name="图片 224259"/>
                      <p:cNvPicPr>
                        <a:picLocks noChangeAspect="1"/>
                      </p:cNvPicPr>
                      <p:nvPr/>
                    </p:nvPicPr>
                    <p:blipFill>
                      <a:blip r:embed="rId10"/>
                      <a:stretch>
                        <a:fillRect/>
                      </a:stretch>
                    </p:blipFill>
                    <p:spPr>
                      <a:xfrm>
                        <a:off x="6455246" y="4581922"/>
                        <a:ext cx="1777769" cy="431900"/>
                      </a:xfrm>
                      <a:prstGeom prst="rect">
                        <a:avLst/>
                      </a:prstGeom>
                      <a:noFill/>
                      <a:ln w="9525">
                        <a:noFill/>
                      </a:ln>
                    </p:spPr>
                  </p:pic>
                </p:oleObj>
              </mc:Fallback>
            </mc:AlternateContent>
          </a:graphicData>
        </a:graphic>
      </p:graphicFrame>
      <p:graphicFrame>
        <p:nvGraphicFramePr>
          <p:cNvPr id="364551" name="Object 7"/>
          <p:cNvGraphicFramePr>
            <a:graphicFrameLocks noChangeAspect="1"/>
          </p:cNvGraphicFramePr>
          <p:nvPr>
            <p:extLst>
              <p:ext uri="{D42A27DB-BD31-4B8C-83A1-F6EECF244321}">
                <p14:modId xmlns:p14="http://schemas.microsoft.com/office/powerpoint/2010/main" val="1406361723"/>
              </p:ext>
            </p:extLst>
          </p:nvPr>
        </p:nvGraphicFramePr>
        <p:xfrm>
          <a:off x="478582" y="5229994"/>
          <a:ext cx="11233248" cy="1296144"/>
        </p:xfrm>
        <a:graphic>
          <a:graphicData uri="http://schemas.openxmlformats.org/presentationml/2006/ole">
            <mc:AlternateContent xmlns:mc="http://schemas.openxmlformats.org/markup-compatibility/2006">
              <mc:Choice xmlns:v="urn:schemas-microsoft-com:vml" Requires="v">
                <p:oleObj spid="_x0000_s224608" name="Equation" r:id="rId11" imgW="3429000" imgH="444240" progId="Equation.DSMT4">
                  <p:embed/>
                </p:oleObj>
              </mc:Choice>
              <mc:Fallback>
                <p:oleObj name="Equation" r:id="rId11" imgW="3429000" imgH="444240" progId="Equation.DSMT4">
                  <p:embed/>
                  <p:pic>
                    <p:nvPicPr>
                      <p:cNvPr id="0" name="图片 224260"/>
                      <p:cNvPicPr>
                        <a:picLocks noChangeAspect="1"/>
                      </p:cNvPicPr>
                      <p:nvPr/>
                    </p:nvPicPr>
                    <p:blipFill>
                      <a:blip r:embed="rId12"/>
                      <a:stretch>
                        <a:fillRect/>
                      </a:stretch>
                    </p:blipFill>
                    <p:spPr>
                      <a:xfrm>
                        <a:off x="478582" y="5229994"/>
                        <a:ext cx="11233248" cy="1296144"/>
                      </a:xfrm>
                      <a:prstGeom prst="rect">
                        <a:avLst/>
                      </a:prstGeom>
                      <a:noFill/>
                      <a:ln w="9525">
                        <a:noFill/>
                      </a:ln>
                    </p:spPr>
                  </p:pic>
                </p:oleObj>
              </mc:Fallback>
            </mc:AlternateContent>
          </a:graphicData>
        </a:graphic>
      </p:graphicFrame>
      <p:sp>
        <p:nvSpPr>
          <p:cNvPr id="364552" name="Rectangle 8"/>
          <p:cNvSpPr>
            <a:spLocks noChangeArrowheads="1"/>
          </p:cNvSpPr>
          <p:nvPr/>
        </p:nvSpPr>
        <p:spPr bwMode="auto">
          <a:xfrm>
            <a:off x="1219041" y="2743836"/>
            <a:ext cx="3255914" cy="540800"/>
          </a:xfrm>
          <a:prstGeom prst="rect">
            <a:avLst/>
          </a:prstGeom>
          <a:noFill/>
          <a:ln w="9525">
            <a:noFill/>
            <a:miter lim="800000"/>
          </a:ln>
          <a:effectLst/>
        </p:spPr>
        <p:txBody>
          <a:bodyPr wrap="none" lIns="108850" tIns="54425" rIns="108850" bIns="54425">
            <a:spAutoFit/>
          </a:bodyPr>
          <a:lstStyle/>
          <a:p>
            <a:pPr>
              <a:spcBef>
                <a:spcPct val="50000"/>
              </a:spcBef>
            </a:pPr>
            <a:r>
              <a:rPr kumimoji="1" lang="zh-CN" altLang="en-US" sz="2800" b="1" dirty="0"/>
              <a:t>如何确定常数</a:t>
            </a:r>
            <a:r>
              <a:rPr kumimoji="1" lang="en-US" altLang="zh-CN" sz="2800" b="1" i="1" dirty="0"/>
              <a:t>k</a:t>
            </a:r>
            <a:r>
              <a:rPr kumimoji="1" lang="zh-CN" altLang="en-US" sz="2800" b="1" dirty="0"/>
              <a:t>呢？</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4547"/>
                                        </p:tgtEl>
                                        <p:attrNameLst>
                                          <p:attrName>style.visibility</p:attrName>
                                        </p:attrNameLst>
                                      </p:cBhvr>
                                      <p:to>
                                        <p:strVal val="visible"/>
                                      </p:to>
                                    </p:set>
                                    <p:animEffect transition="in" filter="wipe(left)">
                                      <p:cBhvr>
                                        <p:cTn id="7" dur="500"/>
                                        <p:tgtEl>
                                          <p:spTgt spid="3645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4552"/>
                                        </p:tgtEl>
                                        <p:attrNameLst>
                                          <p:attrName>style.visibility</p:attrName>
                                        </p:attrNameLst>
                                      </p:cBhvr>
                                      <p:to>
                                        <p:strVal val="visible"/>
                                      </p:to>
                                    </p:set>
                                    <p:animEffect transition="in" filter="wipe(left)">
                                      <p:cBhvr>
                                        <p:cTn id="12" dur="500"/>
                                        <p:tgtEl>
                                          <p:spTgt spid="3645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64548"/>
                                        </p:tgtEl>
                                        <p:attrNameLst>
                                          <p:attrName>style.visibility</p:attrName>
                                        </p:attrNameLst>
                                      </p:cBhvr>
                                      <p:to>
                                        <p:strVal val="visible"/>
                                      </p:to>
                                    </p:set>
                                    <p:animEffect transition="in" filter="wipe(left)">
                                      <p:cBhvr>
                                        <p:cTn id="17" dur="500"/>
                                        <p:tgtEl>
                                          <p:spTgt spid="3645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4549"/>
                                        </p:tgtEl>
                                        <p:attrNameLst>
                                          <p:attrName>style.visibility</p:attrName>
                                        </p:attrNameLst>
                                      </p:cBhvr>
                                      <p:to>
                                        <p:strVal val="visible"/>
                                      </p:to>
                                    </p:set>
                                    <p:animEffect transition="in" filter="wipe(left)">
                                      <p:cBhvr>
                                        <p:cTn id="22" dur="500"/>
                                        <p:tgtEl>
                                          <p:spTgt spid="36454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64550"/>
                                        </p:tgtEl>
                                        <p:attrNameLst>
                                          <p:attrName>style.visibility</p:attrName>
                                        </p:attrNameLst>
                                      </p:cBhvr>
                                      <p:to>
                                        <p:strVal val="visible"/>
                                      </p:to>
                                    </p:set>
                                    <p:animEffect transition="in" filter="wipe(left)">
                                      <p:cBhvr>
                                        <p:cTn id="27" dur="500"/>
                                        <p:tgtEl>
                                          <p:spTgt spid="36455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64551"/>
                                        </p:tgtEl>
                                        <p:attrNameLst>
                                          <p:attrName>style.visibility</p:attrName>
                                        </p:attrNameLst>
                                      </p:cBhvr>
                                      <p:to>
                                        <p:strVal val="visible"/>
                                      </p:to>
                                    </p:set>
                                    <p:animEffect transition="in" filter="wipe(left)">
                                      <p:cBhvr>
                                        <p:cTn id="32" dur="500"/>
                                        <p:tgtEl>
                                          <p:spTgt spid="364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49" grpId="0" autoUpdateAnimBg="0"/>
      <p:bldP spid="364552"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5570" name="Object 2"/>
          <p:cNvGraphicFramePr>
            <a:graphicFrameLocks noChangeAspect="1"/>
          </p:cNvGraphicFramePr>
          <p:nvPr/>
        </p:nvGraphicFramePr>
        <p:xfrm>
          <a:off x="1172481" y="1551347"/>
          <a:ext cx="5587273" cy="419197"/>
        </p:xfrm>
        <a:graphic>
          <a:graphicData uri="http://schemas.openxmlformats.org/presentationml/2006/ole">
            <mc:AlternateContent xmlns:mc="http://schemas.openxmlformats.org/markup-compatibility/2006">
              <mc:Choice xmlns:v="urn:schemas-microsoft-com:vml" Requires="v">
                <p:oleObj spid="_x0000_s225623" name="Equation" r:id="rId3" imgW="100584000" imgH="10058400" progId="Equation.3">
                  <p:embed/>
                </p:oleObj>
              </mc:Choice>
              <mc:Fallback>
                <p:oleObj name="Equation" r:id="rId3" imgW="100584000" imgH="10058400" progId="Equation.3">
                  <p:embed/>
                  <p:pic>
                    <p:nvPicPr>
                      <p:cNvPr id="0" name="图片 225280"/>
                      <p:cNvPicPr>
                        <a:picLocks noChangeAspect="1"/>
                      </p:cNvPicPr>
                      <p:nvPr/>
                    </p:nvPicPr>
                    <p:blipFill>
                      <a:blip r:embed="rId4"/>
                      <a:stretch>
                        <a:fillRect/>
                      </a:stretch>
                    </p:blipFill>
                    <p:spPr>
                      <a:xfrm>
                        <a:off x="1172481" y="1551347"/>
                        <a:ext cx="5587273" cy="419197"/>
                      </a:xfrm>
                      <a:prstGeom prst="rect">
                        <a:avLst/>
                      </a:prstGeom>
                      <a:noFill/>
                      <a:ln w="9525">
                        <a:noFill/>
                      </a:ln>
                    </p:spPr>
                  </p:pic>
                </p:oleObj>
              </mc:Fallback>
            </mc:AlternateContent>
          </a:graphicData>
        </a:graphic>
      </p:graphicFrame>
      <p:graphicFrame>
        <p:nvGraphicFramePr>
          <p:cNvPr id="365571" name="Object 3"/>
          <p:cNvGraphicFramePr>
            <a:graphicFrameLocks noChangeAspect="1"/>
          </p:cNvGraphicFramePr>
          <p:nvPr/>
        </p:nvGraphicFramePr>
        <p:xfrm>
          <a:off x="1216926" y="2261123"/>
          <a:ext cx="4876165" cy="444603"/>
        </p:xfrm>
        <a:graphic>
          <a:graphicData uri="http://schemas.openxmlformats.org/presentationml/2006/ole">
            <mc:AlternateContent xmlns:mc="http://schemas.openxmlformats.org/markup-compatibility/2006">
              <mc:Choice xmlns:v="urn:schemas-microsoft-com:vml" Requires="v">
                <p:oleObj spid="_x0000_s225624" name="Equation" r:id="rId5" imgW="87782400" imgH="10668000" progId="Equation.3">
                  <p:embed/>
                </p:oleObj>
              </mc:Choice>
              <mc:Fallback>
                <p:oleObj name="Equation" r:id="rId5" imgW="87782400" imgH="10668000" progId="Equation.3">
                  <p:embed/>
                  <p:pic>
                    <p:nvPicPr>
                      <p:cNvPr id="0" name="图片 225281"/>
                      <p:cNvPicPr>
                        <a:picLocks noChangeAspect="1"/>
                      </p:cNvPicPr>
                      <p:nvPr/>
                    </p:nvPicPr>
                    <p:blipFill>
                      <a:blip r:embed="rId6"/>
                      <a:stretch>
                        <a:fillRect/>
                      </a:stretch>
                    </p:blipFill>
                    <p:spPr>
                      <a:xfrm>
                        <a:off x="1216926" y="2261123"/>
                        <a:ext cx="4876165" cy="444603"/>
                      </a:xfrm>
                      <a:prstGeom prst="rect">
                        <a:avLst/>
                      </a:prstGeom>
                      <a:noFill/>
                      <a:ln w="9525">
                        <a:noFill/>
                      </a:ln>
                    </p:spPr>
                  </p:pic>
                </p:oleObj>
              </mc:Fallback>
            </mc:AlternateContent>
          </a:graphicData>
        </a:graphic>
      </p:graphicFrame>
      <p:graphicFrame>
        <p:nvGraphicFramePr>
          <p:cNvPr id="365572" name="Object 4"/>
          <p:cNvGraphicFramePr>
            <a:graphicFrameLocks noChangeAspect="1"/>
          </p:cNvGraphicFramePr>
          <p:nvPr/>
        </p:nvGraphicFramePr>
        <p:xfrm>
          <a:off x="1229624" y="3016948"/>
          <a:ext cx="4977752" cy="406494"/>
        </p:xfrm>
        <a:graphic>
          <a:graphicData uri="http://schemas.openxmlformats.org/presentationml/2006/ole">
            <mc:AlternateContent xmlns:mc="http://schemas.openxmlformats.org/markup-compatibility/2006">
              <mc:Choice xmlns:v="urn:schemas-microsoft-com:vml" Requires="v">
                <p:oleObj spid="_x0000_s225625" name="Equation" r:id="rId7" imgW="89611200" imgH="9753600" progId="Equation.3">
                  <p:embed/>
                </p:oleObj>
              </mc:Choice>
              <mc:Fallback>
                <p:oleObj name="Equation" r:id="rId7" imgW="89611200" imgH="9753600" progId="Equation.3">
                  <p:embed/>
                  <p:pic>
                    <p:nvPicPr>
                      <p:cNvPr id="0" name="图片 225282"/>
                      <p:cNvPicPr>
                        <a:picLocks noChangeAspect="1"/>
                      </p:cNvPicPr>
                      <p:nvPr/>
                    </p:nvPicPr>
                    <p:blipFill>
                      <a:blip r:embed="rId8"/>
                      <a:stretch>
                        <a:fillRect/>
                      </a:stretch>
                    </p:blipFill>
                    <p:spPr>
                      <a:xfrm>
                        <a:off x="1229624" y="3016948"/>
                        <a:ext cx="4977752" cy="406494"/>
                      </a:xfrm>
                      <a:prstGeom prst="rect">
                        <a:avLst/>
                      </a:prstGeom>
                      <a:noFill/>
                      <a:ln w="9525">
                        <a:noFill/>
                      </a:ln>
                    </p:spPr>
                  </p:pic>
                </p:oleObj>
              </mc:Fallback>
            </mc:AlternateContent>
          </a:graphicData>
        </a:graphic>
      </p:graphicFrame>
      <p:graphicFrame>
        <p:nvGraphicFramePr>
          <p:cNvPr id="365573" name="Object 5"/>
          <p:cNvGraphicFramePr>
            <a:graphicFrameLocks noChangeAspect="1"/>
          </p:cNvGraphicFramePr>
          <p:nvPr/>
        </p:nvGraphicFramePr>
        <p:xfrm>
          <a:off x="1219043" y="3799768"/>
          <a:ext cx="3868051" cy="419197"/>
        </p:xfrm>
        <a:graphic>
          <a:graphicData uri="http://schemas.openxmlformats.org/presentationml/2006/ole">
            <mc:AlternateContent xmlns:mc="http://schemas.openxmlformats.org/markup-compatibility/2006">
              <mc:Choice xmlns:v="urn:schemas-microsoft-com:vml" Requires="v">
                <p:oleObj spid="_x0000_s225626" name="Equation" r:id="rId9" imgW="88392000" imgH="10058400" progId="Equation.3">
                  <p:embed/>
                </p:oleObj>
              </mc:Choice>
              <mc:Fallback>
                <p:oleObj name="Equation" r:id="rId9" imgW="88392000" imgH="10058400" progId="Equation.3">
                  <p:embed/>
                  <p:pic>
                    <p:nvPicPr>
                      <p:cNvPr id="0" name="图片 225283"/>
                      <p:cNvPicPr>
                        <a:picLocks noChangeAspect="1"/>
                      </p:cNvPicPr>
                      <p:nvPr/>
                    </p:nvPicPr>
                    <p:blipFill>
                      <a:blip r:embed="rId10"/>
                      <a:stretch>
                        <a:fillRect/>
                      </a:stretch>
                    </p:blipFill>
                    <p:spPr>
                      <a:xfrm>
                        <a:off x="1219043" y="3799768"/>
                        <a:ext cx="3868051" cy="419197"/>
                      </a:xfrm>
                      <a:prstGeom prst="rect">
                        <a:avLst/>
                      </a:prstGeom>
                      <a:noFill/>
                      <a:ln w="9525">
                        <a:noFill/>
                      </a:ln>
                    </p:spPr>
                  </p:pic>
                </p:oleObj>
              </mc:Fallback>
            </mc:AlternateContent>
          </a:graphicData>
        </a:graphic>
      </p:graphicFrame>
      <p:graphicFrame>
        <p:nvGraphicFramePr>
          <p:cNvPr id="365574" name="Object 6"/>
          <p:cNvGraphicFramePr>
            <a:graphicFrameLocks noChangeAspect="1"/>
          </p:cNvGraphicFramePr>
          <p:nvPr/>
        </p:nvGraphicFramePr>
        <p:xfrm>
          <a:off x="4943078" y="3588581"/>
          <a:ext cx="3744415" cy="876503"/>
        </p:xfrm>
        <a:graphic>
          <a:graphicData uri="http://schemas.openxmlformats.org/presentationml/2006/ole">
            <mc:AlternateContent xmlns:mc="http://schemas.openxmlformats.org/markup-compatibility/2006">
              <mc:Choice xmlns:v="urn:schemas-microsoft-com:vml" Requires="v">
                <p:oleObj spid="_x0000_s225627" name="Equation" r:id="rId11" imgW="94488000" imgH="21031200" progId="Equation.3">
                  <p:embed/>
                </p:oleObj>
              </mc:Choice>
              <mc:Fallback>
                <p:oleObj name="Equation" r:id="rId11" imgW="94488000" imgH="21031200" progId="Equation.3">
                  <p:embed/>
                  <p:pic>
                    <p:nvPicPr>
                      <p:cNvPr id="0" name="图片 225284"/>
                      <p:cNvPicPr>
                        <a:picLocks noChangeAspect="1"/>
                      </p:cNvPicPr>
                      <p:nvPr/>
                    </p:nvPicPr>
                    <p:blipFill>
                      <a:blip r:embed="rId12"/>
                      <a:stretch>
                        <a:fillRect/>
                      </a:stretch>
                    </p:blipFill>
                    <p:spPr>
                      <a:xfrm>
                        <a:off x="4943078" y="3588581"/>
                        <a:ext cx="3744415" cy="876503"/>
                      </a:xfrm>
                      <a:prstGeom prst="rect">
                        <a:avLst/>
                      </a:prstGeom>
                      <a:noFill/>
                      <a:ln w="9525">
                        <a:noFill/>
                      </a:ln>
                    </p:spPr>
                  </p:pic>
                </p:oleObj>
              </mc:Fallback>
            </mc:AlternateContent>
          </a:graphicData>
        </a:graphic>
      </p:graphicFrame>
      <p:sp>
        <p:nvSpPr>
          <p:cNvPr id="365575" name="Rectangle 7"/>
          <p:cNvSpPr>
            <a:spLocks noChangeArrowheads="1"/>
          </p:cNvSpPr>
          <p:nvPr/>
        </p:nvSpPr>
        <p:spPr bwMode="auto">
          <a:xfrm>
            <a:off x="1043381" y="4690561"/>
            <a:ext cx="9244397" cy="540800"/>
          </a:xfrm>
          <a:prstGeom prst="rect">
            <a:avLst/>
          </a:prstGeom>
          <a:noFill/>
          <a:ln w="9525">
            <a:noFill/>
            <a:miter lim="800000"/>
          </a:ln>
          <a:effectLst/>
        </p:spPr>
        <p:txBody>
          <a:bodyPr lIns="108850" tIns="54425" rIns="108850" bIns="54425">
            <a:spAutoFit/>
          </a:bodyPr>
          <a:lstStyle/>
          <a:p>
            <a:r>
              <a:rPr kumimoji="1" lang="zh-CN" altLang="en-US" sz="2800" b="1" dirty="0"/>
              <a:t>于是拒绝假设</a:t>
            </a:r>
            <a:r>
              <a:rPr kumimoji="1" lang="en-US" altLang="zh-CN" sz="2800" b="1" i="1" dirty="0">
                <a:cs typeface="Times New Roman" panose="02020603050405020304" pitchFamily="18" charset="0"/>
              </a:rPr>
              <a:t>H</a:t>
            </a:r>
            <a:r>
              <a:rPr kumimoji="1" lang="en-US" altLang="zh-CN" sz="2800" b="1" baseline="-25000" dirty="0"/>
              <a:t>0</a:t>
            </a:r>
            <a:r>
              <a:rPr kumimoji="1" lang="en-US" altLang="zh-CN" sz="2800" b="1" dirty="0"/>
              <a:t>,  </a:t>
            </a:r>
            <a:r>
              <a:rPr kumimoji="1" lang="zh-CN" altLang="en-US" sz="2800" b="1" dirty="0"/>
              <a:t>认为包装机工作不正常</a:t>
            </a:r>
            <a:r>
              <a:rPr kumimoji="1" lang="en-US" altLang="zh-CN" sz="2800" b="1" dirty="0"/>
              <a:t>.</a:t>
            </a:r>
            <a:endParaRPr kumimoji="1" lang="en-US" altLang="zh-CN" sz="2800" b="1" baseline="-25000" dirty="0"/>
          </a:p>
        </p:txBody>
      </p:sp>
      <p:sp>
        <p:nvSpPr>
          <p:cNvPr id="365576" name="Text Box 8"/>
          <p:cNvSpPr txBox="1">
            <a:spLocks noChangeArrowheads="1"/>
          </p:cNvSpPr>
          <p:nvPr/>
        </p:nvSpPr>
        <p:spPr bwMode="auto">
          <a:xfrm>
            <a:off x="1089943" y="838395"/>
            <a:ext cx="6732240"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a:t>假设检验过程如下</a:t>
            </a:r>
            <a:r>
              <a:rPr kumimoji="1" lang="en-US" altLang="zh-CN" sz="2800" b="1" dirty="0"/>
              <a:t>:</a:t>
            </a:r>
          </a:p>
        </p:txBody>
      </p:sp>
      <p:sp>
        <p:nvSpPr>
          <p:cNvPr id="9" name="Text Box 2"/>
          <p:cNvSpPr txBox="1">
            <a:spLocks noChangeArrowheads="1"/>
          </p:cNvSpPr>
          <p:nvPr/>
        </p:nvSpPr>
        <p:spPr bwMode="auto">
          <a:xfrm>
            <a:off x="1054646" y="5518026"/>
            <a:ext cx="10057091"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dirty="0">
                <a:solidFill>
                  <a:srgbClr val="0000FF"/>
                </a:solidFill>
                <a:latin typeface="黑体" panose="02010609060101010101" pitchFamily="49" charset="-122"/>
                <a:ea typeface="黑体" panose="02010609060101010101" pitchFamily="49" charset="-122"/>
              </a:rPr>
              <a:t>以上所采取的检验法是符合实际推断原理的</a:t>
            </a:r>
            <a:r>
              <a:rPr kumimoji="1" lang="en-US" altLang="zh-CN" sz="2800" dirty="0">
                <a:solidFill>
                  <a:srgbClr val="0000FF"/>
                </a:solidFill>
                <a:ea typeface="黑体" panose="02010609060101010101" pitchFamily="49" charset="-122"/>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5570"/>
                                        </p:tgtEl>
                                        <p:attrNameLst>
                                          <p:attrName>style.visibility</p:attrName>
                                        </p:attrNameLst>
                                      </p:cBhvr>
                                      <p:to>
                                        <p:strVal val="visible"/>
                                      </p:to>
                                    </p:set>
                                    <p:animEffect transition="in" filter="wipe(left)">
                                      <p:cBhvr>
                                        <p:cTn id="7" dur="500"/>
                                        <p:tgtEl>
                                          <p:spTgt spid="3655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5571"/>
                                        </p:tgtEl>
                                        <p:attrNameLst>
                                          <p:attrName>style.visibility</p:attrName>
                                        </p:attrNameLst>
                                      </p:cBhvr>
                                      <p:to>
                                        <p:strVal val="visible"/>
                                      </p:to>
                                    </p:set>
                                    <p:animEffect transition="in" filter="wipe(left)">
                                      <p:cBhvr>
                                        <p:cTn id="12" dur="500"/>
                                        <p:tgtEl>
                                          <p:spTgt spid="3655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65572"/>
                                        </p:tgtEl>
                                        <p:attrNameLst>
                                          <p:attrName>style.visibility</p:attrName>
                                        </p:attrNameLst>
                                      </p:cBhvr>
                                      <p:to>
                                        <p:strVal val="visible"/>
                                      </p:to>
                                    </p:set>
                                    <p:animEffect transition="in" filter="wipe(left)">
                                      <p:cBhvr>
                                        <p:cTn id="17" dur="500"/>
                                        <p:tgtEl>
                                          <p:spTgt spid="3655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65573"/>
                                        </p:tgtEl>
                                        <p:attrNameLst>
                                          <p:attrName>style.visibility</p:attrName>
                                        </p:attrNameLst>
                                      </p:cBhvr>
                                      <p:to>
                                        <p:strVal val="visible"/>
                                      </p:to>
                                    </p:set>
                                    <p:animEffect transition="in" filter="wipe(left)">
                                      <p:cBhvr>
                                        <p:cTn id="22" dur="500"/>
                                        <p:tgtEl>
                                          <p:spTgt spid="36557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65574"/>
                                        </p:tgtEl>
                                        <p:attrNameLst>
                                          <p:attrName>style.visibility</p:attrName>
                                        </p:attrNameLst>
                                      </p:cBhvr>
                                      <p:to>
                                        <p:strVal val="visible"/>
                                      </p:to>
                                    </p:set>
                                    <p:animEffect transition="in" filter="wipe(left)">
                                      <p:cBhvr>
                                        <p:cTn id="27" dur="500"/>
                                        <p:tgtEl>
                                          <p:spTgt spid="3655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65575"/>
                                        </p:tgtEl>
                                        <p:attrNameLst>
                                          <p:attrName>style.visibility</p:attrName>
                                        </p:attrNameLst>
                                      </p:cBhvr>
                                      <p:to>
                                        <p:strVal val="visible"/>
                                      </p:to>
                                    </p:set>
                                    <p:animEffect transition="in" filter="wipe(left)">
                                      <p:cBhvr>
                                        <p:cTn id="32" dur="500"/>
                                        <p:tgtEl>
                                          <p:spTgt spid="365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5" grpId="0" autoUpdateAnimBg="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6595" name="Object 3"/>
          <p:cNvGraphicFramePr>
            <a:graphicFrameLocks noChangeAspect="1"/>
          </p:cNvGraphicFramePr>
          <p:nvPr/>
        </p:nvGraphicFramePr>
        <p:xfrm>
          <a:off x="1414686" y="1701602"/>
          <a:ext cx="8882912" cy="419197"/>
        </p:xfrm>
        <a:graphic>
          <a:graphicData uri="http://schemas.openxmlformats.org/presentationml/2006/ole">
            <mc:AlternateContent xmlns:mc="http://schemas.openxmlformats.org/markup-compatibility/2006">
              <mc:Choice xmlns:v="urn:schemas-microsoft-com:vml" Requires="v">
                <p:oleObj spid="_x0000_s226443" name="Equation" r:id="rId3" imgW="192938400" imgH="10058400" progId="Equation.3">
                  <p:embed/>
                </p:oleObj>
              </mc:Choice>
              <mc:Fallback>
                <p:oleObj name="Equation" r:id="rId3" imgW="192938400" imgH="10058400" progId="Equation.3">
                  <p:embed/>
                  <p:pic>
                    <p:nvPicPr>
                      <p:cNvPr id="0" name="图片 226304"/>
                      <p:cNvPicPr>
                        <a:picLocks noChangeAspect="1"/>
                      </p:cNvPicPr>
                      <p:nvPr/>
                    </p:nvPicPr>
                    <p:blipFill>
                      <a:blip r:embed="rId4"/>
                      <a:stretch>
                        <a:fillRect/>
                      </a:stretch>
                    </p:blipFill>
                    <p:spPr>
                      <a:xfrm>
                        <a:off x="1414686" y="1701602"/>
                        <a:ext cx="8882912" cy="419197"/>
                      </a:xfrm>
                      <a:prstGeom prst="rect">
                        <a:avLst/>
                      </a:prstGeom>
                      <a:noFill/>
                      <a:ln w="9525">
                        <a:noFill/>
                      </a:ln>
                    </p:spPr>
                  </p:pic>
                </p:oleObj>
              </mc:Fallback>
            </mc:AlternateContent>
          </a:graphicData>
        </a:graphic>
      </p:graphicFrame>
      <p:graphicFrame>
        <p:nvGraphicFramePr>
          <p:cNvPr id="366596" name="Object 4"/>
          <p:cNvGraphicFramePr>
            <a:graphicFrameLocks noChangeAspect="1"/>
          </p:cNvGraphicFramePr>
          <p:nvPr/>
        </p:nvGraphicFramePr>
        <p:xfrm>
          <a:off x="1414686" y="2277666"/>
          <a:ext cx="8810904" cy="3023300"/>
        </p:xfrm>
        <a:graphic>
          <a:graphicData uri="http://schemas.openxmlformats.org/presentationml/2006/ole">
            <mc:AlternateContent xmlns:mc="http://schemas.openxmlformats.org/markup-compatibility/2006">
              <mc:Choice xmlns:v="urn:schemas-microsoft-com:vml" Requires="v">
                <p:oleObj spid="_x0000_s226444" name="Equation" r:id="rId5" imgW="191414400" imgH="72542400" progId="Equation.DSMT4">
                  <p:embed/>
                </p:oleObj>
              </mc:Choice>
              <mc:Fallback>
                <p:oleObj name="Equation" r:id="rId5" imgW="191414400" imgH="72542400" progId="Equation.DSMT4">
                  <p:embed/>
                  <p:pic>
                    <p:nvPicPr>
                      <p:cNvPr id="0" name="图片 226305"/>
                      <p:cNvPicPr>
                        <a:picLocks noChangeAspect="1"/>
                      </p:cNvPicPr>
                      <p:nvPr/>
                    </p:nvPicPr>
                    <p:blipFill>
                      <a:blip r:embed="rId6"/>
                      <a:stretch>
                        <a:fillRect/>
                      </a:stretch>
                    </p:blipFill>
                    <p:spPr>
                      <a:xfrm>
                        <a:off x="1414686" y="2277666"/>
                        <a:ext cx="8810904" cy="3023300"/>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6595"/>
                                        </p:tgtEl>
                                        <p:attrNameLst>
                                          <p:attrName>style.visibility</p:attrName>
                                        </p:attrNameLst>
                                      </p:cBhvr>
                                      <p:to>
                                        <p:strVal val="visible"/>
                                      </p:to>
                                    </p:set>
                                    <p:animEffect transition="in" filter="wipe(left)">
                                      <p:cBhvr>
                                        <p:cTn id="7" dur="500"/>
                                        <p:tgtEl>
                                          <p:spTgt spid="3665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6596"/>
                                        </p:tgtEl>
                                        <p:attrNameLst>
                                          <p:attrName>style.visibility</p:attrName>
                                        </p:attrNameLst>
                                      </p:cBhvr>
                                      <p:to>
                                        <p:strVal val="visible"/>
                                      </p:to>
                                    </p:set>
                                    <p:animEffect transition="in" filter="wipe(left)">
                                      <p:cBhvr>
                                        <p:cTn id="12" dur="500"/>
                                        <p:tgtEl>
                                          <p:spTgt spid="366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7618" name="Object 2"/>
          <p:cNvGraphicFramePr>
            <a:graphicFrameLocks noChangeAspect="1"/>
          </p:cNvGraphicFramePr>
          <p:nvPr/>
        </p:nvGraphicFramePr>
        <p:xfrm>
          <a:off x="2062758" y="3285778"/>
          <a:ext cx="7599618" cy="1473541"/>
        </p:xfrm>
        <a:graphic>
          <a:graphicData uri="http://schemas.openxmlformats.org/presentationml/2006/ole">
            <mc:AlternateContent xmlns:mc="http://schemas.openxmlformats.org/markup-compatibility/2006">
              <mc:Choice xmlns:v="urn:schemas-microsoft-com:vml" Requires="v">
                <p:oleObj spid="_x0000_s227467" name="Equation" r:id="rId3" imgW="172516800" imgH="35356800" progId="Equation.3">
                  <p:embed/>
                </p:oleObj>
              </mc:Choice>
              <mc:Fallback>
                <p:oleObj name="Equation" r:id="rId3" imgW="172516800" imgH="35356800" progId="Equation.3">
                  <p:embed/>
                  <p:pic>
                    <p:nvPicPr>
                      <p:cNvPr id="0" name="图片 227328"/>
                      <p:cNvPicPr>
                        <a:picLocks noChangeAspect="1"/>
                      </p:cNvPicPr>
                      <p:nvPr/>
                    </p:nvPicPr>
                    <p:blipFill>
                      <a:blip r:embed="rId4"/>
                      <a:stretch>
                        <a:fillRect/>
                      </a:stretch>
                    </p:blipFill>
                    <p:spPr>
                      <a:xfrm>
                        <a:off x="2062758" y="3285778"/>
                        <a:ext cx="7599618" cy="1473541"/>
                      </a:xfrm>
                      <a:prstGeom prst="rect">
                        <a:avLst/>
                      </a:prstGeom>
                      <a:noFill/>
                      <a:ln w="9525">
                        <a:noFill/>
                      </a:ln>
                    </p:spPr>
                  </p:pic>
                </p:oleObj>
              </mc:Fallback>
            </mc:AlternateContent>
          </a:graphicData>
        </a:graphic>
      </p:graphicFrame>
      <p:graphicFrame>
        <p:nvGraphicFramePr>
          <p:cNvPr id="367619" name="Object 3"/>
          <p:cNvGraphicFramePr>
            <a:graphicFrameLocks noChangeAspect="1"/>
          </p:cNvGraphicFramePr>
          <p:nvPr/>
        </p:nvGraphicFramePr>
        <p:xfrm>
          <a:off x="2062758" y="909514"/>
          <a:ext cx="8247690" cy="2032471"/>
        </p:xfrm>
        <a:graphic>
          <a:graphicData uri="http://schemas.openxmlformats.org/presentationml/2006/ole">
            <mc:AlternateContent xmlns:mc="http://schemas.openxmlformats.org/markup-compatibility/2006">
              <mc:Choice xmlns:v="urn:schemas-microsoft-com:vml" Requires="v">
                <p:oleObj spid="_x0000_s227468" name="Equation" r:id="rId5" imgW="181965600" imgH="48768000" progId="Equation.3">
                  <p:embed/>
                </p:oleObj>
              </mc:Choice>
              <mc:Fallback>
                <p:oleObj name="Equation" r:id="rId5" imgW="181965600" imgH="48768000" progId="Equation.3">
                  <p:embed/>
                  <p:pic>
                    <p:nvPicPr>
                      <p:cNvPr id="0" name="图片 227329"/>
                      <p:cNvPicPr>
                        <a:picLocks noChangeAspect="1"/>
                      </p:cNvPicPr>
                      <p:nvPr/>
                    </p:nvPicPr>
                    <p:blipFill>
                      <a:blip r:embed="rId6"/>
                      <a:stretch>
                        <a:fillRect/>
                      </a:stretch>
                    </p:blipFill>
                    <p:spPr>
                      <a:xfrm>
                        <a:off x="2062758" y="909514"/>
                        <a:ext cx="8247690" cy="2032471"/>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7618"/>
                                        </p:tgtEl>
                                        <p:attrNameLst>
                                          <p:attrName>style.visibility</p:attrName>
                                        </p:attrNameLst>
                                      </p:cBhvr>
                                      <p:to>
                                        <p:strVal val="visible"/>
                                      </p:to>
                                    </p:set>
                                    <p:animEffect transition="in" filter="wipe(left)">
                                      <p:cBhvr>
                                        <p:cTn id="7" dur="500"/>
                                        <p:tgtEl>
                                          <p:spTgt spid="367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3" name="Text Box 3"/>
          <p:cNvSpPr txBox="1">
            <a:spLocks noChangeArrowheads="1"/>
          </p:cNvSpPr>
          <p:nvPr/>
        </p:nvSpPr>
        <p:spPr bwMode="auto">
          <a:xfrm>
            <a:off x="1164016" y="1524353"/>
            <a:ext cx="5642299"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smtClean="0">
                <a:solidFill>
                  <a:srgbClr val="0000FF"/>
                </a:solidFill>
                <a:ea typeface="黑体" panose="02010609060101010101" pitchFamily="49" charset="-122"/>
              </a:rPr>
              <a:t>（</a:t>
            </a:r>
            <a:r>
              <a:rPr kumimoji="1" lang="en-US" altLang="zh-CN" sz="2800" b="1" dirty="0" smtClean="0">
                <a:solidFill>
                  <a:srgbClr val="0000FF"/>
                </a:solidFill>
                <a:ea typeface="黑体" panose="02010609060101010101" pitchFamily="49" charset="-122"/>
              </a:rPr>
              <a:t>1</a:t>
            </a:r>
            <a:r>
              <a:rPr kumimoji="1" lang="zh-CN" altLang="en-US" sz="2800" b="1" dirty="0" smtClean="0">
                <a:solidFill>
                  <a:srgbClr val="0000FF"/>
                </a:solidFill>
                <a:ea typeface="黑体" panose="02010609060101010101" pitchFamily="49" charset="-122"/>
              </a:rPr>
              <a:t>）</a:t>
            </a:r>
            <a:r>
              <a:rPr kumimoji="1" lang="zh-CN" altLang="en-US" sz="2800" b="1" dirty="0" smtClean="0">
                <a:solidFill>
                  <a:srgbClr val="0000FF"/>
                </a:solidFill>
                <a:latin typeface="黑体" panose="02010609060101010101" pitchFamily="49" charset="-122"/>
                <a:ea typeface="黑体" panose="02010609060101010101" pitchFamily="49" charset="-122"/>
              </a:rPr>
              <a:t>显著性水平</a:t>
            </a:r>
            <a:endParaRPr kumimoji="1" lang="zh-CN" altLang="en-US" sz="2800" b="1" dirty="0">
              <a:solidFill>
                <a:srgbClr val="0000FF"/>
              </a:solidFill>
              <a:latin typeface="黑体" panose="02010609060101010101" pitchFamily="49" charset="-122"/>
              <a:ea typeface="黑体" panose="02010609060101010101" pitchFamily="49" charset="-122"/>
            </a:endParaRPr>
          </a:p>
        </p:txBody>
      </p:sp>
      <p:graphicFrame>
        <p:nvGraphicFramePr>
          <p:cNvPr id="368644" name="Object 4"/>
          <p:cNvGraphicFramePr>
            <a:graphicFrameLocks noChangeAspect="1"/>
          </p:cNvGraphicFramePr>
          <p:nvPr/>
        </p:nvGraphicFramePr>
        <p:xfrm>
          <a:off x="1212693" y="2213487"/>
          <a:ext cx="8338897" cy="1943550"/>
        </p:xfrm>
        <a:graphic>
          <a:graphicData uri="http://schemas.openxmlformats.org/presentationml/2006/ole">
            <mc:AlternateContent xmlns:mc="http://schemas.openxmlformats.org/markup-compatibility/2006">
              <mc:Choice xmlns:v="urn:schemas-microsoft-com:vml" Requires="v">
                <p:oleObj spid="_x0000_s228491" name="Equation" r:id="rId3" imgW="184404000" imgH="46634400" progId="Equation.3">
                  <p:embed/>
                </p:oleObj>
              </mc:Choice>
              <mc:Fallback>
                <p:oleObj name="Equation" r:id="rId3" imgW="184404000" imgH="46634400" progId="Equation.3">
                  <p:embed/>
                  <p:pic>
                    <p:nvPicPr>
                      <p:cNvPr id="0" name="图片 228352"/>
                      <p:cNvPicPr>
                        <a:picLocks noChangeAspect="1"/>
                      </p:cNvPicPr>
                      <p:nvPr/>
                    </p:nvPicPr>
                    <p:blipFill>
                      <a:blip r:embed="rId4"/>
                      <a:stretch>
                        <a:fillRect/>
                      </a:stretch>
                    </p:blipFill>
                    <p:spPr>
                      <a:xfrm>
                        <a:off x="1212693" y="2213487"/>
                        <a:ext cx="8338897" cy="1943550"/>
                      </a:xfrm>
                      <a:prstGeom prst="rect">
                        <a:avLst/>
                      </a:prstGeom>
                      <a:noFill/>
                      <a:ln w="9525">
                        <a:noFill/>
                      </a:ln>
                    </p:spPr>
                  </p:pic>
                </p:oleObj>
              </mc:Fallback>
            </mc:AlternateContent>
          </a:graphicData>
        </a:graphic>
      </p:graphicFrame>
      <p:graphicFrame>
        <p:nvGraphicFramePr>
          <p:cNvPr id="368645" name="Object 5"/>
          <p:cNvGraphicFramePr>
            <a:graphicFrameLocks noChangeAspect="1"/>
          </p:cNvGraphicFramePr>
          <p:nvPr/>
        </p:nvGraphicFramePr>
        <p:xfrm>
          <a:off x="1259253" y="4319000"/>
          <a:ext cx="9156433" cy="1473541"/>
        </p:xfrm>
        <a:graphic>
          <a:graphicData uri="http://schemas.openxmlformats.org/presentationml/2006/ole">
            <mc:AlternateContent xmlns:mc="http://schemas.openxmlformats.org/markup-compatibility/2006">
              <mc:Choice xmlns:v="urn:schemas-microsoft-com:vml" Requires="v">
                <p:oleObj spid="_x0000_s228492" name="Equation" r:id="rId5" imgW="176479200" imgH="35356800" progId="Equation.3">
                  <p:embed/>
                </p:oleObj>
              </mc:Choice>
              <mc:Fallback>
                <p:oleObj name="Equation" r:id="rId5" imgW="176479200" imgH="35356800" progId="Equation.3">
                  <p:embed/>
                  <p:pic>
                    <p:nvPicPr>
                      <p:cNvPr id="0" name="图片 228353"/>
                      <p:cNvPicPr>
                        <a:picLocks noChangeAspect="1"/>
                      </p:cNvPicPr>
                      <p:nvPr/>
                    </p:nvPicPr>
                    <p:blipFill>
                      <a:blip r:embed="rId6"/>
                      <a:stretch>
                        <a:fillRect/>
                      </a:stretch>
                    </p:blipFill>
                    <p:spPr>
                      <a:xfrm>
                        <a:off x="1259253" y="4319000"/>
                        <a:ext cx="9156433" cy="1473541"/>
                      </a:xfrm>
                      <a:prstGeom prst="rect">
                        <a:avLst/>
                      </a:prstGeom>
                      <a:noFill/>
                      <a:ln w="9525">
                        <a:noFill/>
                      </a:ln>
                    </p:spPr>
                  </p:pic>
                </p:oleObj>
              </mc:Fallback>
            </mc:AlternateContent>
          </a:graphicData>
        </a:graphic>
      </p:graphicFrame>
      <p:sp>
        <p:nvSpPr>
          <p:cNvPr id="368646" name="Rectangle 6"/>
          <p:cNvSpPr>
            <a:spLocks noChangeArrowheads="1"/>
          </p:cNvSpPr>
          <p:nvPr/>
        </p:nvSpPr>
        <p:spPr bwMode="auto">
          <a:xfrm>
            <a:off x="1219042" y="685959"/>
            <a:ext cx="3826583" cy="540800"/>
          </a:xfrm>
          <a:prstGeom prst="rect">
            <a:avLst/>
          </a:prstGeom>
          <a:noFill/>
          <a:ln w="9525">
            <a:noFill/>
            <a:miter lim="800000"/>
          </a:ln>
          <a:effectLst/>
        </p:spPr>
        <p:txBody>
          <a:bodyPr wrap="none" lIns="108850" tIns="54425" rIns="108850" bIns="54425">
            <a:spAutoFit/>
          </a:bodyPr>
          <a:lstStyle/>
          <a:p>
            <a:r>
              <a:rPr lang="en-US" altLang="zh-CN" sz="2800" b="1" dirty="0" smtClean="0">
                <a:solidFill>
                  <a:srgbClr val="0000FF"/>
                </a:solidFill>
              </a:rPr>
              <a:t>2. </a:t>
            </a:r>
            <a:r>
              <a:rPr lang="zh-CN" altLang="en-US" sz="2800" b="1" dirty="0" smtClean="0">
                <a:solidFill>
                  <a:srgbClr val="0000FF"/>
                </a:solidFill>
              </a:rPr>
              <a:t>假设检验</a:t>
            </a:r>
            <a:r>
              <a:rPr lang="zh-CN" altLang="en-US" sz="2800" b="1" dirty="0">
                <a:solidFill>
                  <a:srgbClr val="0000FF"/>
                </a:solidFill>
              </a:rPr>
              <a:t>的相关概念</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643"/>
                                        </p:tgtEl>
                                        <p:attrNameLst>
                                          <p:attrName>style.visibility</p:attrName>
                                        </p:attrNameLst>
                                      </p:cBhvr>
                                      <p:to>
                                        <p:strVal val="visible"/>
                                      </p:to>
                                    </p:set>
                                    <p:animEffect transition="in" filter="wipe(left)">
                                      <p:cBhvr>
                                        <p:cTn id="7" dur="500"/>
                                        <p:tgtEl>
                                          <p:spTgt spid="3686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8644"/>
                                        </p:tgtEl>
                                        <p:attrNameLst>
                                          <p:attrName>style.visibility</p:attrName>
                                        </p:attrNameLst>
                                      </p:cBhvr>
                                      <p:to>
                                        <p:strVal val="visible"/>
                                      </p:to>
                                    </p:set>
                                    <p:animEffect transition="in" filter="wipe(left)">
                                      <p:cBhvr>
                                        <p:cTn id="12" dur="500"/>
                                        <p:tgtEl>
                                          <p:spTgt spid="3686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68645"/>
                                        </p:tgtEl>
                                        <p:attrNameLst>
                                          <p:attrName>style.visibility</p:attrName>
                                        </p:attrNameLst>
                                      </p:cBhvr>
                                      <p:to>
                                        <p:strVal val="visible"/>
                                      </p:to>
                                    </p:set>
                                    <p:animEffect transition="in" filter="wipe(left)">
                                      <p:cBhvr>
                                        <p:cTn id="17" dur="500"/>
                                        <p:tgtEl>
                                          <p:spTgt spid="368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3" grpId="0" autoUpdateAnimBg="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9666" name="Object 2"/>
          <p:cNvGraphicFramePr>
            <a:graphicFrameLocks noChangeAspect="1"/>
          </p:cNvGraphicFramePr>
          <p:nvPr/>
        </p:nvGraphicFramePr>
        <p:xfrm>
          <a:off x="1422215" y="838394"/>
          <a:ext cx="8705439" cy="1473541"/>
        </p:xfrm>
        <a:graphic>
          <a:graphicData uri="http://schemas.openxmlformats.org/presentationml/2006/ole">
            <mc:AlternateContent xmlns:mc="http://schemas.openxmlformats.org/markup-compatibility/2006">
              <mc:Choice xmlns:v="urn:schemas-microsoft-com:vml" Requires="v">
                <p:oleObj spid="_x0000_s229583" name="Equation" r:id="rId3" imgW="169164000" imgH="35356800" progId="Equation.3">
                  <p:embed/>
                </p:oleObj>
              </mc:Choice>
              <mc:Fallback>
                <p:oleObj name="Equation" r:id="rId3" imgW="169164000" imgH="35356800" progId="Equation.3">
                  <p:embed/>
                  <p:pic>
                    <p:nvPicPr>
                      <p:cNvPr id="0" name="图片 229376"/>
                      <p:cNvPicPr>
                        <a:picLocks noChangeAspect="1"/>
                      </p:cNvPicPr>
                      <p:nvPr/>
                    </p:nvPicPr>
                    <p:blipFill>
                      <a:blip r:embed="rId4"/>
                      <a:stretch>
                        <a:fillRect/>
                      </a:stretch>
                    </p:blipFill>
                    <p:spPr>
                      <a:xfrm>
                        <a:off x="1422215" y="838394"/>
                        <a:ext cx="8705439" cy="1473541"/>
                      </a:xfrm>
                      <a:prstGeom prst="rect">
                        <a:avLst/>
                      </a:prstGeom>
                      <a:noFill/>
                      <a:ln w="9525">
                        <a:noFill/>
                      </a:ln>
                    </p:spPr>
                  </p:pic>
                </p:oleObj>
              </mc:Fallback>
            </mc:AlternateContent>
          </a:graphicData>
        </a:graphic>
      </p:graphicFrame>
      <p:graphicFrame>
        <p:nvGraphicFramePr>
          <p:cNvPr id="369667" name="Object 3"/>
          <p:cNvGraphicFramePr>
            <a:graphicFrameLocks noChangeAspect="1"/>
          </p:cNvGraphicFramePr>
          <p:nvPr/>
        </p:nvGraphicFramePr>
        <p:xfrm>
          <a:off x="1320629" y="3582229"/>
          <a:ext cx="7582890" cy="990829"/>
        </p:xfrm>
        <a:graphic>
          <a:graphicData uri="http://schemas.openxmlformats.org/presentationml/2006/ole">
            <mc:AlternateContent xmlns:mc="http://schemas.openxmlformats.org/markup-compatibility/2006">
              <mc:Choice xmlns:v="urn:schemas-microsoft-com:vml" Requires="v">
                <p:oleObj spid="_x0000_s229584" name="Equation" r:id="rId5" imgW="175260000" imgH="23774400" progId="Equation.3">
                  <p:embed/>
                </p:oleObj>
              </mc:Choice>
              <mc:Fallback>
                <p:oleObj name="Equation" r:id="rId5" imgW="175260000" imgH="23774400" progId="Equation.3">
                  <p:embed/>
                  <p:pic>
                    <p:nvPicPr>
                      <p:cNvPr id="0" name="图片 229377"/>
                      <p:cNvPicPr>
                        <a:picLocks noChangeAspect="1"/>
                      </p:cNvPicPr>
                      <p:nvPr/>
                    </p:nvPicPr>
                    <p:blipFill>
                      <a:blip r:embed="rId6"/>
                      <a:stretch>
                        <a:fillRect/>
                      </a:stretch>
                    </p:blipFill>
                    <p:spPr>
                      <a:xfrm>
                        <a:off x="1320629" y="3582229"/>
                        <a:ext cx="7582890" cy="990829"/>
                      </a:xfrm>
                      <a:prstGeom prst="rect">
                        <a:avLst/>
                      </a:prstGeom>
                      <a:noFill/>
                      <a:ln w="9525">
                        <a:noFill/>
                      </a:ln>
                    </p:spPr>
                  </p:pic>
                </p:oleObj>
              </mc:Fallback>
            </mc:AlternateContent>
          </a:graphicData>
        </a:graphic>
      </p:graphicFrame>
      <p:graphicFrame>
        <p:nvGraphicFramePr>
          <p:cNvPr id="369668" name="Object 4"/>
          <p:cNvGraphicFramePr>
            <a:graphicFrameLocks noChangeAspect="1"/>
          </p:cNvGraphicFramePr>
          <p:nvPr/>
        </p:nvGraphicFramePr>
        <p:xfrm>
          <a:off x="1422400" y="2820035"/>
          <a:ext cx="3966210" cy="431800"/>
        </p:xfrm>
        <a:graphic>
          <a:graphicData uri="http://schemas.openxmlformats.org/presentationml/2006/ole">
            <mc:AlternateContent xmlns:mc="http://schemas.openxmlformats.org/markup-compatibility/2006">
              <mc:Choice xmlns:v="urn:schemas-microsoft-com:vml" Requires="v">
                <p:oleObj spid="_x0000_s229585" name="Equation" r:id="rId7" imgW="89916000" imgH="10363200" progId="Equation.3">
                  <p:embed/>
                </p:oleObj>
              </mc:Choice>
              <mc:Fallback>
                <p:oleObj name="Equation" r:id="rId7" imgW="89916000" imgH="10363200" progId="Equation.3">
                  <p:embed/>
                  <p:pic>
                    <p:nvPicPr>
                      <p:cNvPr id="0" name="图片 229378"/>
                      <p:cNvPicPr>
                        <a:picLocks noChangeAspect="1"/>
                      </p:cNvPicPr>
                      <p:nvPr/>
                    </p:nvPicPr>
                    <p:blipFill>
                      <a:blip r:embed="rId8"/>
                      <a:stretch>
                        <a:fillRect/>
                      </a:stretch>
                    </p:blipFill>
                    <p:spPr>
                      <a:xfrm>
                        <a:off x="1422400" y="2820035"/>
                        <a:ext cx="3966210" cy="431800"/>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9668"/>
                                        </p:tgtEl>
                                        <p:attrNameLst>
                                          <p:attrName>style.visibility</p:attrName>
                                        </p:attrNameLst>
                                      </p:cBhvr>
                                      <p:to>
                                        <p:strVal val="visible"/>
                                      </p:to>
                                    </p:set>
                                    <p:animEffect transition="in" filter="wipe(left)">
                                      <p:cBhvr>
                                        <p:cTn id="7" dur="500"/>
                                        <p:tgtEl>
                                          <p:spTgt spid="3696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9667"/>
                                        </p:tgtEl>
                                        <p:attrNameLst>
                                          <p:attrName>style.visibility</p:attrName>
                                        </p:attrNameLst>
                                      </p:cBhvr>
                                      <p:to>
                                        <p:strVal val="visible"/>
                                      </p:to>
                                    </p:set>
                                    <p:animEffect transition="in" filter="wipe(left)">
                                      <p:cBhvr>
                                        <p:cTn id="12" dur="500"/>
                                        <p:tgtEl>
                                          <p:spTgt spid="369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Text Box 2"/>
          <p:cNvSpPr txBox="1">
            <a:spLocks noChangeArrowheads="1"/>
          </p:cNvSpPr>
          <p:nvPr/>
        </p:nvSpPr>
        <p:spPr bwMode="auto">
          <a:xfrm>
            <a:off x="1164016" y="762177"/>
            <a:ext cx="6658167"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smtClean="0">
                <a:solidFill>
                  <a:srgbClr val="0000FF"/>
                </a:solidFill>
                <a:ea typeface="黑体" panose="02010609060101010101" pitchFamily="49" charset="-122"/>
              </a:rPr>
              <a:t>（</a:t>
            </a:r>
            <a:r>
              <a:rPr kumimoji="1" lang="en-US" altLang="zh-CN" sz="2800" b="1" dirty="0" smtClean="0">
                <a:solidFill>
                  <a:srgbClr val="0000FF"/>
                </a:solidFill>
                <a:ea typeface="黑体" panose="02010609060101010101" pitchFamily="49" charset="-122"/>
              </a:rPr>
              <a:t>2</a:t>
            </a:r>
            <a:r>
              <a:rPr kumimoji="1" lang="zh-CN" altLang="en-US" sz="2800" b="1" dirty="0" smtClean="0">
                <a:solidFill>
                  <a:srgbClr val="0000FF"/>
                </a:solidFill>
                <a:ea typeface="黑体" panose="02010609060101010101" pitchFamily="49" charset="-122"/>
              </a:rPr>
              <a:t>）检验统计量</a:t>
            </a:r>
            <a:endParaRPr kumimoji="1" lang="zh-CN" altLang="en-US" sz="2800" b="1" dirty="0">
              <a:solidFill>
                <a:srgbClr val="0000FF"/>
              </a:solidFill>
              <a:ea typeface="黑体" panose="02010609060101010101" pitchFamily="49" charset="-122"/>
            </a:endParaRPr>
          </a:p>
        </p:txBody>
      </p:sp>
      <p:graphicFrame>
        <p:nvGraphicFramePr>
          <p:cNvPr id="370691" name="Object 3"/>
          <p:cNvGraphicFramePr>
            <a:graphicFrameLocks noChangeAspect="1"/>
          </p:cNvGraphicFramePr>
          <p:nvPr/>
        </p:nvGraphicFramePr>
        <p:xfrm>
          <a:off x="1286766" y="1371918"/>
          <a:ext cx="7957631" cy="851097"/>
        </p:xfrm>
        <a:graphic>
          <a:graphicData uri="http://schemas.openxmlformats.org/presentationml/2006/ole">
            <mc:AlternateContent xmlns:mc="http://schemas.openxmlformats.org/markup-compatibility/2006">
              <mc:Choice xmlns:v="urn:schemas-microsoft-com:vml" Requires="v">
                <p:oleObj spid="_x0000_s230743" name="Equation" r:id="rId3" imgW="143256000" imgH="20421600" progId="Equation.3">
                  <p:embed/>
                </p:oleObj>
              </mc:Choice>
              <mc:Fallback>
                <p:oleObj name="Equation" r:id="rId3" imgW="143256000" imgH="20421600" progId="Equation.3">
                  <p:embed/>
                  <p:pic>
                    <p:nvPicPr>
                      <p:cNvPr id="0" name="图片 230400"/>
                      <p:cNvPicPr>
                        <a:picLocks noChangeAspect="1"/>
                      </p:cNvPicPr>
                      <p:nvPr/>
                    </p:nvPicPr>
                    <p:blipFill>
                      <a:blip r:embed="rId4"/>
                      <a:stretch>
                        <a:fillRect/>
                      </a:stretch>
                    </p:blipFill>
                    <p:spPr>
                      <a:xfrm>
                        <a:off x="1286766" y="1371918"/>
                        <a:ext cx="7957631" cy="851097"/>
                      </a:xfrm>
                      <a:prstGeom prst="rect">
                        <a:avLst/>
                      </a:prstGeom>
                      <a:noFill/>
                      <a:ln w="9525">
                        <a:noFill/>
                      </a:ln>
                    </p:spPr>
                  </p:pic>
                </p:oleObj>
              </mc:Fallback>
            </mc:AlternateContent>
          </a:graphicData>
        </a:graphic>
      </p:graphicFrame>
      <p:sp>
        <p:nvSpPr>
          <p:cNvPr id="370692" name="Text Box 4"/>
          <p:cNvSpPr txBox="1">
            <a:spLocks noChangeArrowheads="1"/>
          </p:cNvSpPr>
          <p:nvPr/>
        </p:nvSpPr>
        <p:spPr bwMode="auto">
          <a:xfrm>
            <a:off x="1164016" y="2362748"/>
            <a:ext cx="6658167"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smtClean="0">
                <a:solidFill>
                  <a:srgbClr val="0000FF"/>
                </a:solidFill>
                <a:ea typeface="黑体" panose="02010609060101010101" pitchFamily="49" charset="-122"/>
              </a:rPr>
              <a:t>（</a:t>
            </a:r>
            <a:r>
              <a:rPr kumimoji="1" lang="en-US" altLang="zh-CN" sz="2800" b="1" dirty="0" smtClean="0">
                <a:solidFill>
                  <a:srgbClr val="0000FF"/>
                </a:solidFill>
                <a:ea typeface="黑体" panose="02010609060101010101" pitchFamily="49" charset="-122"/>
              </a:rPr>
              <a:t>3</a:t>
            </a:r>
            <a:r>
              <a:rPr kumimoji="1" lang="zh-CN" altLang="en-US" sz="2800" b="1" dirty="0" smtClean="0">
                <a:solidFill>
                  <a:srgbClr val="0000FF"/>
                </a:solidFill>
                <a:ea typeface="黑体" panose="02010609060101010101" pitchFamily="49" charset="-122"/>
              </a:rPr>
              <a:t>）原假设</a:t>
            </a:r>
            <a:r>
              <a:rPr kumimoji="1" lang="zh-CN" altLang="en-US" sz="2800" b="1" dirty="0">
                <a:solidFill>
                  <a:srgbClr val="0000FF"/>
                </a:solidFill>
                <a:ea typeface="黑体" panose="02010609060101010101" pitchFamily="49" charset="-122"/>
              </a:rPr>
              <a:t>与备择假设</a:t>
            </a:r>
          </a:p>
        </p:txBody>
      </p:sp>
      <p:sp>
        <p:nvSpPr>
          <p:cNvPr id="370693" name="Text Box 5"/>
          <p:cNvSpPr txBox="1">
            <a:spLocks noChangeArrowheads="1"/>
          </p:cNvSpPr>
          <p:nvPr/>
        </p:nvSpPr>
        <p:spPr bwMode="auto">
          <a:xfrm>
            <a:off x="1117455" y="2993131"/>
            <a:ext cx="7111074"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a:t>假设检验问题通常叙述为</a:t>
            </a:r>
            <a:r>
              <a:rPr kumimoji="1" lang="en-US" altLang="zh-CN" sz="2800" b="1" dirty="0"/>
              <a:t>:</a:t>
            </a:r>
          </a:p>
        </p:txBody>
      </p:sp>
      <p:graphicFrame>
        <p:nvGraphicFramePr>
          <p:cNvPr id="370694" name="Object 6"/>
          <p:cNvGraphicFramePr>
            <a:graphicFrameLocks noChangeAspect="1"/>
          </p:cNvGraphicFramePr>
          <p:nvPr>
            <p:extLst>
              <p:ext uri="{D42A27DB-BD31-4B8C-83A1-F6EECF244321}">
                <p14:modId xmlns:p14="http://schemas.microsoft.com/office/powerpoint/2010/main" val="821517714"/>
              </p:ext>
            </p:extLst>
          </p:nvPr>
        </p:nvGraphicFramePr>
        <p:xfrm>
          <a:off x="5663158" y="2936477"/>
          <a:ext cx="3919414" cy="597454"/>
        </p:xfrm>
        <a:graphic>
          <a:graphicData uri="http://schemas.openxmlformats.org/presentationml/2006/ole">
            <mc:AlternateContent xmlns:mc="http://schemas.openxmlformats.org/markup-compatibility/2006">
              <mc:Choice xmlns:v="urn:schemas-microsoft-com:vml" Requires="v">
                <p:oleObj spid="_x0000_s230744" name="Equation" r:id="rId5" imgW="1307880" imgH="215640" progId="Equation.DSMT4">
                  <p:embed/>
                </p:oleObj>
              </mc:Choice>
              <mc:Fallback>
                <p:oleObj name="Equation" r:id="rId5" imgW="1307880" imgH="215640" progId="Equation.DSMT4">
                  <p:embed/>
                  <p:pic>
                    <p:nvPicPr>
                      <p:cNvPr id="0" name="图片 230401"/>
                      <p:cNvPicPr>
                        <a:picLocks noChangeAspect="1"/>
                      </p:cNvPicPr>
                      <p:nvPr/>
                    </p:nvPicPr>
                    <p:blipFill>
                      <a:blip r:embed="rId6"/>
                      <a:stretch>
                        <a:fillRect/>
                      </a:stretch>
                    </p:blipFill>
                    <p:spPr>
                      <a:xfrm>
                        <a:off x="5663158" y="2936477"/>
                        <a:ext cx="3919414" cy="597454"/>
                      </a:xfrm>
                      <a:prstGeom prst="rect">
                        <a:avLst/>
                      </a:prstGeom>
                      <a:noFill/>
                      <a:ln w="9525">
                        <a:noFill/>
                      </a:ln>
                    </p:spPr>
                  </p:pic>
                </p:oleObj>
              </mc:Fallback>
            </mc:AlternateContent>
          </a:graphicData>
        </a:graphic>
      </p:graphicFrame>
      <p:graphicFrame>
        <p:nvGraphicFramePr>
          <p:cNvPr id="370695" name="Object 7"/>
          <p:cNvGraphicFramePr>
            <a:graphicFrameLocks noChangeAspect="1"/>
          </p:cNvGraphicFramePr>
          <p:nvPr/>
        </p:nvGraphicFramePr>
        <p:xfrm>
          <a:off x="1100523" y="4455556"/>
          <a:ext cx="7442955" cy="457306"/>
        </p:xfrm>
        <a:graphic>
          <a:graphicData uri="http://schemas.openxmlformats.org/presentationml/2006/ole">
            <mc:AlternateContent xmlns:mc="http://schemas.openxmlformats.org/markup-compatibility/2006">
              <mc:Choice xmlns:v="urn:schemas-microsoft-com:vml" Requires="v">
                <p:oleObj spid="_x0000_s230745" name="Equation" r:id="rId7" imgW="170688000" imgH="10972800" progId="Equation.3">
                  <p:embed/>
                </p:oleObj>
              </mc:Choice>
              <mc:Fallback>
                <p:oleObj name="Equation" r:id="rId7" imgW="170688000" imgH="10972800" progId="Equation.3">
                  <p:embed/>
                  <p:pic>
                    <p:nvPicPr>
                      <p:cNvPr id="0" name="图片 230402"/>
                      <p:cNvPicPr>
                        <a:picLocks noChangeAspect="1"/>
                      </p:cNvPicPr>
                      <p:nvPr/>
                    </p:nvPicPr>
                    <p:blipFill>
                      <a:blip r:embed="rId8"/>
                      <a:stretch>
                        <a:fillRect/>
                      </a:stretch>
                    </p:blipFill>
                    <p:spPr>
                      <a:xfrm>
                        <a:off x="1100523" y="4455556"/>
                        <a:ext cx="7442955" cy="457306"/>
                      </a:xfrm>
                      <a:prstGeom prst="rect">
                        <a:avLst/>
                      </a:prstGeom>
                      <a:noFill/>
                      <a:ln w="9525">
                        <a:noFill/>
                      </a:ln>
                    </p:spPr>
                  </p:pic>
                </p:oleObj>
              </mc:Fallback>
            </mc:AlternateContent>
          </a:graphicData>
        </a:graphic>
      </p:graphicFrame>
      <p:graphicFrame>
        <p:nvGraphicFramePr>
          <p:cNvPr id="370696" name="Object 8"/>
          <p:cNvGraphicFramePr>
            <a:graphicFrameLocks noChangeAspect="1"/>
          </p:cNvGraphicFramePr>
          <p:nvPr>
            <p:extLst>
              <p:ext uri="{D42A27DB-BD31-4B8C-83A1-F6EECF244321}">
                <p14:modId xmlns:p14="http://schemas.microsoft.com/office/powerpoint/2010/main" val="1839675594"/>
              </p:ext>
            </p:extLst>
          </p:nvPr>
        </p:nvGraphicFramePr>
        <p:xfrm>
          <a:off x="1117455" y="5335235"/>
          <a:ext cx="7426023" cy="444603"/>
        </p:xfrm>
        <a:graphic>
          <a:graphicData uri="http://schemas.openxmlformats.org/presentationml/2006/ole">
            <mc:AlternateContent xmlns:mc="http://schemas.openxmlformats.org/markup-compatibility/2006">
              <mc:Choice xmlns:v="urn:schemas-microsoft-com:vml" Requires="v">
                <p:oleObj spid="_x0000_s230746" name="Equation" r:id="rId9" imgW="167640000" imgH="10668000" progId="Equation.3">
                  <p:embed/>
                </p:oleObj>
              </mc:Choice>
              <mc:Fallback>
                <p:oleObj name="Equation" r:id="rId9" imgW="167640000" imgH="10668000" progId="Equation.3">
                  <p:embed/>
                  <p:pic>
                    <p:nvPicPr>
                      <p:cNvPr id="0" name="图片 230403"/>
                      <p:cNvPicPr>
                        <a:picLocks noChangeAspect="1"/>
                      </p:cNvPicPr>
                      <p:nvPr/>
                    </p:nvPicPr>
                    <p:blipFill>
                      <a:blip r:embed="rId10"/>
                      <a:stretch>
                        <a:fillRect/>
                      </a:stretch>
                    </p:blipFill>
                    <p:spPr>
                      <a:xfrm>
                        <a:off x="1117455" y="5335235"/>
                        <a:ext cx="7426023" cy="444603"/>
                      </a:xfrm>
                      <a:prstGeom prst="rect">
                        <a:avLst/>
                      </a:prstGeom>
                      <a:noFill/>
                      <a:ln w="9525">
                        <a:noFill/>
                      </a:ln>
                    </p:spPr>
                  </p:pic>
                </p:oleObj>
              </mc:Fallback>
            </mc:AlternateContent>
          </a:graphicData>
        </a:graphic>
      </p:graphicFrame>
      <p:graphicFrame>
        <p:nvGraphicFramePr>
          <p:cNvPr id="370697" name="Object 9"/>
          <p:cNvGraphicFramePr>
            <a:graphicFrameLocks noChangeAspect="1"/>
          </p:cNvGraphicFramePr>
          <p:nvPr/>
        </p:nvGraphicFramePr>
        <p:xfrm>
          <a:off x="1219041" y="3734665"/>
          <a:ext cx="6907901" cy="444603"/>
        </p:xfrm>
        <a:graphic>
          <a:graphicData uri="http://schemas.openxmlformats.org/presentationml/2006/ole">
            <mc:AlternateContent xmlns:mc="http://schemas.openxmlformats.org/markup-compatibility/2006">
              <mc:Choice xmlns:v="urn:schemas-microsoft-com:vml" Requires="v">
                <p:oleObj spid="_x0000_s230747" name="Equation" r:id="rId11" imgW="124358400" imgH="10668000" progId="Equation.3">
                  <p:embed/>
                </p:oleObj>
              </mc:Choice>
              <mc:Fallback>
                <p:oleObj name="Equation" r:id="rId11" imgW="124358400" imgH="10668000" progId="Equation.3">
                  <p:embed/>
                  <p:pic>
                    <p:nvPicPr>
                      <p:cNvPr id="0" name="图片 230404"/>
                      <p:cNvPicPr>
                        <a:picLocks noChangeAspect="1"/>
                      </p:cNvPicPr>
                      <p:nvPr/>
                    </p:nvPicPr>
                    <p:blipFill>
                      <a:blip r:embed="rId12"/>
                      <a:stretch>
                        <a:fillRect/>
                      </a:stretch>
                    </p:blipFill>
                    <p:spPr>
                      <a:xfrm>
                        <a:off x="1219041" y="3734665"/>
                        <a:ext cx="6907901" cy="444603"/>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0691"/>
                                        </p:tgtEl>
                                        <p:attrNameLst>
                                          <p:attrName>style.visibility</p:attrName>
                                        </p:attrNameLst>
                                      </p:cBhvr>
                                      <p:to>
                                        <p:strVal val="visible"/>
                                      </p:to>
                                    </p:set>
                                    <p:animEffect transition="in" filter="wipe(left)">
                                      <p:cBhvr>
                                        <p:cTn id="7" dur="500"/>
                                        <p:tgtEl>
                                          <p:spTgt spid="3706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0692"/>
                                        </p:tgtEl>
                                        <p:attrNameLst>
                                          <p:attrName>style.visibility</p:attrName>
                                        </p:attrNameLst>
                                      </p:cBhvr>
                                      <p:to>
                                        <p:strVal val="visible"/>
                                      </p:to>
                                    </p:set>
                                    <p:animEffect transition="in" filter="wipe(left)">
                                      <p:cBhvr>
                                        <p:cTn id="12" dur="500"/>
                                        <p:tgtEl>
                                          <p:spTgt spid="37069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0693"/>
                                        </p:tgtEl>
                                        <p:attrNameLst>
                                          <p:attrName>style.visibility</p:attrName>
                                        </p:attrNameLst>
                                      </p:cBhvr>
                                      <p:to>
                                        <p:strVal val="visible"/>
                                      </p:to>
                                    </p:set>
                                    <p:animEffect transition="in" filter="wipe(left)">
                                      <p:cBhvr>
                                        <p:cTn id="17" dur="500"/>
                                        <p:tgtEl>
                                          <p:spTgt spid="3706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70694"/>
                                        </p:tgtEl>
                                        <p:attrNameLst>
                                          <p:attrName>style.visibility</p:attrName>
                                        </p:attrNameLst>
                                      </p:cBhvr>
                                      <p:to>
                                        <p:strVal val="visible"/>
                                      </p:to>
                                    </p:set>
                                    <p:animEffect transition="in" filter="wipe(left)">
                                      <p:cBhvr>
                                        <p:cTn id="22" dur="500"/>
                                        <p:tgtEl>
                                          <p:spTgt spid="3706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70697"/>
                                        </p:tgtEl>
                                        <p:attrNameLst>
                                          <p:attrName>style.visibility</p:attrName>
                                        </p:attrNameLst>
                                      </p:cBhvr>
                                      <p:to>
                                        <p:strVal val="visible"/>
                                      </p:to>
                                    </p:set>
                                    <p:animEffect transition="in" filter="wipe(left)">
                                      <p:cBhvr>
                                        <p:cTn id="27" dur="500"/>
                                        <p:tgtEl>
                                          <p:spTgt spid="37069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70695"/>
                                        </p:tgtEl>
                                        <p:attrNameLst>
                                          <p:attrName>style.visibility</p:attrName>
                                        </p:attrNameLst>
                                      </p:cBhvr>
                                      <p:to>
                                        <p:strVal val="visible"/>
                                      </p:to>
                                    </p:set>
                                    <p:animEffect transition="in" filter="wipe(left)">
                                      <p:cBhvr>
                                        <p:cTn id="32" dur="500"/>
                                        <p:tgtEl>
                                          <p:spTgt spid="37069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70696"/>
                                        </p:tgtEl>
                                        <p:attrNameLst>
                                          <p:attrName>style.visibility</p:attrName>
                                        </p:attrNameLst>
                                      </p:cBhvr>
                                      <p:to>
                                        <p:strVal val="visible"/>
                                      </p:to>
                                    </p:set>
                                    <p:animEffect transition="in" filter="wipe(left)">
                                      <p:cBhvr>
                                        <p:cTn id="37" dur="500"/>
                                        <p:tgtEl>
                                          <p:spTgt spid="370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2" grpId="0" autoUpdateAnimBg="0"/>
      <p:bldP spid="37069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10630" y="805111"/>
            <a:ext cx="2592288" cy="752475"/>
          </a:xfrm>
        </p:spPr>
        <p:txBody>
          <a:bodyPr>
            <a:normAutofit/>
          </a:bodyPr>
          <a:lstStyle/>
          <a:p>
            <a:r>
              <a:rPr lang="zh-CN" altLang="en-US" sz="3200" b="1" dirty="0"/>
              <a:t>概率公式</a:t>
            </a:r>
          </a:p>
        </p:txBody>
      </p:sp>
      <p:grpSp>
        <p:nvGrpSpPr>
          <p:cNvPr id="23" name="组合 22"/>
          <p:cNvGrpSpPr/>
          <p:nvPr/>
        </p:nvGrpSpPr>
        <p:grpSpPr>
          <a:xfrm>
            <a:off x="5222240" y="389890"/>
            <a:ext cx="6480810" cy="4393141"/>
            <a:chOff x="3021" y="2394"/>
            <a:chExt cx="12774" cy="6522"/>
          </a:xfrm>
        </p:grpSpPr>
        <p:sp>
          <p:nvSpPr>
            <p:cNvPr id="7" name="圆角矩形 6"/>
            <p:cNvSpPr/>
            <p:nvPr/>
          </p:nvSpPr>
          <p:spPr>
            <a:xfrm>
              <a:off x="3054" y="2397"/>
              <a:ext cx="12741" cy="6390"/>
            </a:xfrm>
            <a:prstGeom prst="roundRect">
              <a:avLst/>
            </a:prstGeom>
            <a:solidFill>
              <a:schemeClr val="accent4">
                <a:lumMod val="20000"/>
                <a:lumOff val="80000"/>
              </a:schemeClr>
            </a:solid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8" name="椭圆 7"/>
            <p:cNvSpPr/>
            <p:nvPr/>
          </p:nvSpPr>
          <p:spPr>
            <a:xfrm>
              <a:off x="5236" y="3772"/>
              <a:ext cx="8378" cy="3641"/>
            </a:xfrm>
            <a:prstGeom prst="ellipse">
              <a:avLst/>
            </a:prstGeom>
            <a:solidFill>
              <a:schemeClr val="accent6">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600" b="1">
                  <a:solidFill>
                    <a:schemeClr val="tx1"/>
                  </a:solidFill>
                </a:rPr>
                <a:t>B</a:t>
              </a:r>
            </a:p>
          </p:txBody>
        </p:sp>
        <p:cxnSp>
          <p:nvCxnSpPr>
            <p:cNvPr id="9" name="曲线连接符 8"/>
            <p:cNvCxnSpPr/>
            <p:nvPr/>
          </p:nvCxnSpPr>
          <p:spPr>
            <a:xfrm>
              <a:off x="3734" y="2496"/>
              <a:ext cx="5524" cy="3132"/>
            </a:xfrm>
            <a:prstGeom prst="curvedConnector3">
              <a:avLst>
                <a:gd name="adj1" fmla="val 50018"/>
              </a:avLst>
            </a:prstGeom>
            <a:ln w="38100"/>
          </p:spPr>
          <p:style>
            <a:lnRef idx="1">
              <a:schemeClr val="accent1"/>
            </a:lnRef>
            <a:fillRef idx="0">
              <a:schemeClr val="accent1"/>
            </a:fillRef>
            <a:effectRef idx="0">
              <a:schemeClr val="accent1"/>
            </a:effectRef>
            <a:fontRef idx="minor">
              <a:schemeClr val="tx1"/>
            </a:fontRef>
          </p:style>
        </p:cxnSp>
        <p:cxnSp>
          <p:nvCxnSpPr>
            <p:cNvPr id="10" name="曲线连接符 9"/>
            <p:cNvCxnSpPr/>
            <p:nvPr/>
          </p:nvCxnSpPr>
          <p:spPr>
            <a:xfrm rot="5400000">
              <a:off x="8217" y="3435"/>
              <a:ext cx="3234" cy="1152"/>
            </a:xfrm>
            <a:prstGeom prst="curvedConnector3">
              <a:avLst>
                <a:gd name="adj1" fmla="val 50031"/>
              </a:avLst>
            </a:prstGeom>
            <a:ln w="38100"/>
          </p:spPr>
          <p:style>
            <a:lnRef idx="1">
              <a:schemeClr val="accent1"/>
            </a:lnRef>
            <a:fillRef idx="0">
              <a:schemeClr val="accent1"/>
            </a:fillRef>
            <a:effectRef idx="0">
              <a:schemeClr val="accent1"/>
            </a:effectRef>
            <a:fontRef idx="minor">
              <a:schemeClr val="tx1"/>
            </a:fontRef>
          </p:style>
        </p:cxnSp>
        <p:cxnSp>
          <p:nvCxnSpPr>
            <p:cNvPr id="12" name="曲线连接符 11"/>
            <p:cNvCxnSpPr/>
            <p:nvPr/>
          </p:nvCxnSpPr>
          <p:spPr>
            <a:xfrm flipV="1">
              <a:off x="9186" y="2452"/>
              <a:ext cx="5742" cy="3203"/>
            </a:xfrm>
            <a:prstGeom prst="curvedConnector3">
              <a:avLst>
                <a:gd name="adj1" fmla="val 92615"/>
              </a:avLst>
            </a:prstGeom>
            <a:ln w="38100"/>
          </p:spPr>
          <p:style>
            <a:lnRef idx="1">
              <a:schemeClr val="accent1"/>
            </a:lnRef>
            <a:fillRef idx="0">
              <a:schemeClr val="accent1"/>
            </a:fillRef>
            <a:effectRef idx="0">
              <a:schemeClr val="accent1"/>
            </a:effectRef>
            <a:fontRef idx="minor">
              <a:schemeClr val="tx1"/>
            </a:fontRef>
          </p:style>
        </p:cxnSp>
        <p:cxnSp>
          <p:nvCxnSpPr>
            <p:cNvPr id="13" name="曲线连接符 12"/>
            <p:cNvCxnSpPr/>
            <p:nvPr/>
          </p:nvCxnSpPr>
          <p:spPr>
            <a:xfrm rot="10800000" flipV="1">
              <a:off x="3021" y="5679"/>
              <a:ext cx="6216" cy="1081"/>
            </a:xfrm>
            <a:prstGeom prst="curvedConnector3">
              <a:avLst>
                <a:gd name="adj1" fmla="val 49984"/>
              </a:avLst>
            </a:prstGeom>
            <a:ln w="38100"/>
          </p:spPr>
          <p:style>
            <a:lnRef idx="1">
              <a:schemeClr val="accent1"/>
            </a:lnRef>
            <a:fillRef idx="0">
              <a:schemeClr val="accent1"/>
            </a:fillRef>
            <a:effectRef idx="0">
              <a:schemeClr val="accent1"/>
            </a:effectRef>
            <a:fontRef idx="minor">
              <a:schemeClr val="tx1"/>
            </a:fontRef>
          </p:style>
        </p:cxnSp>
        <p:cxnSp>
          <p:nvCxnSpPr>
            <p:cNvPr id="14" name="曲线连接符 13"/>
            <p:cNvCxnSpPr/>
            <p:nvPr/>
          </p:nvCxnSpPr>
          <p:spPr>
            <a:xfrm rot="5400000">
              <a:off x="6307" y="5935"/>
              <a:ext cx="3210" cy="2751"/>
            </a:xfrm>
            <a:prstGeom prst="curvedConnector3">
              <a:avLst>
                <a:gd name="adj1" fmla="val 50016"/>
              </a:avLst>
            </a:prstGeom>
            <a:ln w="38100"/>
          </p:spPr>
          <p:style>
            <a:lnRef idx="1">
              <a:schemeClr val="accent1"/>
            </a:lnRef>
            <a:fillRef idx="0">
              <a:schemeClr val="accent1"/>
            </a:fillRef>
            <a:effectRef idx="0">
              <a:schemeClr val="accent1"/>
            </a:effectRef>
            <a:fontRef idx="minor">
              <a:schemeClr val="tx1"/>
            </a:fontRef>
          </p:style>
        </p:cxnSp>
        <p:cxnSp>
          <p:nvCxnSpPr>
            <p:cNvPr id="15" name="曲线连接符 14"/>
            <p:cNvCxnSpPr/>
            <p:nvPr/>
          </p:nvCxnSpPr>
          <p:spPr>
            <a:xfrm>
              <a:off x="9237" y="5680"/>
              <a:ext cx="6258" cy="2782"/>
            </a:xfrm>
            <a:prstGeom prst="curvedConnector3">
              <a:avLst>
                <a:gd name="adj1" fmla="val 50016"/>
              </a:avLst>
            </a:prstGeom>
            <a:ln w="38100"/>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442" y="2945"/>
              <a:ext cx="1285" cy="821"/>
            </a:xfrm>
            <a:prstGeom prst="rect">
              <a:avLst/>
            </a:prstGeom>
            <a:noFill/>
          </p:spPr>
          <p:txBody>
            <a:bodyPr wrap="square" rtlCol="0" anchor="t">
              <a:spAutoFit/>
            </a:bodyPr>
            <a:lstStyle/>
            <a:p>
              <a:r>
                <a:rPr lang="zh-CN" altLang="en-US" sz="3000" b="1"/>
                <a:t>A1</a:t>
              </a:r>
            </a:p>
          </p:txBody>
        </p:sp>
        <p:sp>
          <p:nvSpPr>
            <p:cNvPr id="17" name="文本框 16"/>
            <p:cNvSpPr txBox="1"/>
            <p:nvPr/>
          </p:nvSpPr>
          <p:spPr>
            <a:xfrm>
              <a:off x="11724" y="3204"/>
              <a:ext cx="1285" cy="821"/>
            </a:xfrm>
            <a:prstGeom prst="rect">
              <a:avLst/>
            </a:prstGeom>
            <a:noFill/>
          </p:spPr>
          <p:txBody>
            <a:bodyPr wrap="square" rtlCol="0" anchor="t">
              <a:spAutoFit/>
            </a:bodyPr>
            <a:lstStyle/>
            <a:p>
              <a:r>
                <a:rPr lang="zh-CN" altLang="en-US" sz="3000" b="1"/>
                <a:t>A</a:t>
              </a:r>
              <a:r>
                <a:rPr lang="en-US" altLang="zh-CN" sz="3000" b="1"/>
                <a:t>2</a:t>
              </a:r>
            </a:p>
          </p:txBody>
        </p:sp>
        <p:sp>
          <p:nvSpPr>
            <p:cNvPr id="18" name="文本框 17"/>
            <p:cNvSpPr txBox="1"/>
            <p:nvPr/>
          </p:nvSpPr>
          <p:spPr>
            <a:xfrm>
              <a:off x="13643" y="5706"/>
              <a:ext cx="1285" cy="821"/>
            </a:xfrm>
            <a:prstGeom prst="rect">
              <a:avLst/>
            </a:prstGeom>
            <a:noFill/>
          </p:spPr>
          <p:txBody>
            <a:bodyPr wrap="square" rtlCol="0" anchor="t">
              <a:spAutoFit/>
            </a:bodyPr>
            <a:lstStyle/>
            <a:p>
              <a:r>
                <a:rPr lang="zh-CN" altLang="en-US" sz="3000" b="1"/>
                <a:t>A</a:t>
              </a:r>
              <a:r>
                <a:rPr lang="en-US" altLang="zh-CN" sz="3000" b="1"/>
                <a:t>3</a:t>
              </a:r>
            </a:p>
          </p:txBody>
        </p:sp>
        <p:sp>
          <p:nvSpPr>
            <p:cNvPr id="19" name="文本框 18"/>
            <p:cNvSpPr txBox="1"/>
            <p:nvPr/>
          </p:nvSpPr>
          <p:spPr>
            <a:xfrm>
              <a:off x="10003" y="7591"/>
              <a:ext cx="1285" cy="821"/>
            </a:xfrm>
            <a:prstGeom prst="rect">
              <a:avLst/>
            </a:prstGeom>
            <a:noFill/>
          </p:spPr>
          <p:txBody>
            <a:bodyPr wrap="square" rtlCol="0" anchor="t">
              <a:spAutoFit/>
            </a:bodyPr>
            <a:lstStyle/>
            <a:p>
              <a:r>
                <a:rPr lang="zh-CN" altLang="en-US" sz="3000" b="1"/>
                <a:t>A</a:t>
              </a:r>
              <a:r>
                <a:rPr lang="en-US" altLang="zh-CN" sz="3000" b="1"/>
                <a:t>4</a:t>
              </a:r>
            </a:p>
          </p:txBody>
        </p:sp>
        <p:sp>
          <p:nvSpPr>
            <p:cNvPr id="20" name="文本框 19"/>
            <p:cNvSpPr txBox="1"/>
            <p:nvPr/>
          </p:nvSpPr>
          <p:spPr>
            <a:xfrm>
              <a:off x="3951" y="7086"/>
              <a:ext cx="1285" cy="821"/>
            </a:xfrm>
            <a:prstGeom prst="rect">
              <a:avLst/>
            </a:prstGeom>
            <a:noFill/>
          </p:spPr>
          <p:txBody>
            <a:bodyPr wrap="square" rtlCol="0" anchor="t">
              <a:spAutoFit/>
            </a:bodyPr>
            <a:lstStyle/>
            <a:p>
              <a:r>
                <a:rPr lang="zh-CN" altLang="en-US" sz="3000" b="1"/>
                <a:t>A</a:t>
              </a:r>
              <a:r>
                <a:rPr lang="en-US" altLang="zh-CN" sz="3000" b="1"/>
                <a:t>5</a:t>
              </a:r>
            </a:p>
          </p:txBody>
        </p:sp>
        <p:sp>
          <p:nvSpPr>
            <p:cNvPr id="21" name="文本框 20"/>
            <p:cNvSpPr txBox="1"/>
            <p:nvPr/>
          </p:nvSpPr>
          <p:spPr>
            <a:xfrm>
              <a:off x="3734" y="4075"/>
              <a:ext cx="1285" cy="821"/>
            </a:xfrm>
            <a:prstGeom prst="rect">
              <a:avLst/>
            </a:prstGeom>
            <a:noFill/>
          </p:spPr>
          <p:txBody>
            <a:bodyPr wrap="square" rtlCol="0" anchor="t">
              <a:spAutoFit/>
            </a:bodyPr>
            <a:lstStyle/>
            <a:p>
              <a:r>
                <a:rPr lang="zh-CN" altLang="en-US" sz="3000" b="1"/>
                <a:t>A</a:t>
              </a:r>
              <a:r>
                <a:rPr lang="en-US" altLang="zh-CN" sz="3000" b="1"/>
                <a:t>6</a:t>
              </a:r>
            </a:p>
          </p:txBody>
        </p:sp>
      </p:grpSp>
      <p:graphicFrame>
        <p:nvGraphicFramePr>
          <p:cNvPr id="2" name="对象 1">
            <a:hlinkClick r:id="" action="ppaction://ole?verb=0"/>
          </p:cNvPr>
          <p:cNvGraphicFramePr/>
          <p:nvPr/>
        </p:nvGraphicFramePr>
        <p:xfrm>
          <a:off x="667385" y="1652647"/>
          <a:ext cx="3411597" cy="1057067"/>
        </p:xfrm>
        <a:graphic>
          <a:graphicData uri="http://schemas.openxmlformats.org/presentationml/2006/ole">
            <mc:AlternateContent xmlns:mc="http://schemas.openxmlformats.org/markup-compatibility/2006">
              <mc:Choice xmlns:v="urn:schemas-microsoft-com:vml" Requires="v">
                <p:oleObj spid="_x0000_s25807" r:id="rId4" imgW="46329600" imgH="15849600" progId="Equation.3">
                  <p:embed/>
                </p:oleObj>
              </mc:Choice>
              <mc:Fallback>
                <p:oleObj r:id="rId4" imgW="46329600" imgH="15849600" progId="Equation.3">
                  <p:embed/>
                  <p:pic>
                    <p:nvPicPr>
                      <p:cNvPr id="0" name="图片 1024" descr="image77"/>
                      <p:cNvPicPr/>
                      <p:nvPr/>
                    </p:nvPicPr>
                    <p:blipFill>
                      <a:blip r:embed="rId5"/>
                      <a:stretch>
                        <a:fillRect/>
                      </a:stretch>
                    </p:blipFill>
                    <p:spPr>
                      <a:xfrm>
                        <a:off x="667385" y="1652647"/>
                        <a:ext cx="3411597" cy="1057067"/>
                      </a:xfrm>
                      <a:prstGeom prst="rect">
                        <a:avLst/>
                      </a:prstGeom>
                      <a:noFill/>
                      <a:ln w="9525">
                        <a:noFill/>
                      </a:ln>
                    </p:spPr>
                  </p:pic>
                </p:oleObj>
              </mc:Fallback>
            </mc:AlternateContent>
          </a:graphicData>
        </a:graphic>
      </p:graphicFrame>
      <p:graphicFrame>
        <p:nvGraphicFramePr>
          <p:cNvPr id="4" name="对象 3">
            <a:hlinkClick r:id="" action="ppaction://ole?verb=0"/>
          </p:cNvPr>
          <p:cNvGraphicFramePr/>
          <p:nvPr/>
        </p:nvGraphicFramePr>
        <p:xfrm>
          <a:off x="254635" y="2903220"/>
          <a:ext cx="4497705" cy="1275080"/>
        </p:xfrm>
        <a:graphic>
          <a:graphicData uri="http://schemas.openxmlformats.org/presentationml/2006/ole">
            <mc:AlternateContent xmlns:mc="http://schemas.openxmlformats.org/markup-compatibility/2006">
              <mc:Choice xmlns:v="urn:schemas-microsoft-com:vml" Requires="v">
                <p:oleObj spid="_x0000_s25808" r:id="rId6" imgW="36576000" imgH="10363200" progId="Equation.3">
                  <p:embed/>
                </p:oleObj>
              </mc:Choice>
              <mc:Fallback>
                <p:oleObj r:id="rId6" imgW="36576000" imgH="10363200" progId="Equation.3">
                  <p:embed/>
                  <p:pic>
                    <p:nvPicPr>
                      <p:cNvPr id="0" name="图片 25601" descr="image78"/>
                      <p:cNvPicPr/>
                      <p:nvPr/>
                    </p:nvPicPr>
                    <p:blipFill>
                      <a:blip r:embed="rId7"/>
                      <a:stretch>
                        <a:fillRect/>
                      </a:stretch>
                    </p:blipFill>
                    <p:spPr>
                      <a:xfrm>
                        <a:off x="254635" y="2903220"/>
                        <a:ext cx="4497705" cy="1275080"/>
                      </a:xfrm>
                      <a:prstGeom prst="rect">
                        <a:avLst/>
                      </a:prstGeom>
                      <a:noFill/>
                      <a:ln w="9525">
                        <a:noFill/>
                      </a:ln>
                    </p:spPr>
                  </p:pic>
                </p:oleObj>
              </mc:Fallback>
            </mc:AlternateContent>
          </a:graphicData>
        </a:graphic>
      </p:graphicFrame>
      <p:graphicFrame>
        <p:nvGraphicFramePr>
          <p:cNvPr id="6" name="对象 5">
            <a:hlinkClick r:id="" action="ppaction://ole?verb=0"/>
          </p:cNvPr>
          <p:cNvGraphicFramePr/>
          <p:nvPr/>
        </p:nvGraphicFramePr>
        <p:xfrm>
          <a:off x="261938" y="4578350"/>
          <a:ext cx="5431790" cy="1964690"/>
        </p:xfrm>
        <a:graphic>
          <a:graphicData uri="http://schemas.openxmlformats.org/presentationml/2006/ole">
            <mc:AlternateContent xmlns:mc="http://schemas.openxmlformats.org/markup-compatibility/2006">
              <mc:Choice xmlns:v="urn:schemas-microsoft-com:vml" Requires="v">
                <p:oleObj spid="_x0000_s25809" r:id="rId8" imgW="42976800" imgH="15544800" progId="Equation.3">
                  <p:embed/>
                </p:oleObj>
              </mc:Choice>
              <mc:Fallback>
                <p:oleObj r:id="rId8" imgW="42976800" imgH="15544800" progId="Equation.3">
                  <p:embed/>
                  <p:pic>
                    <p:nvPicPr>
                      <p:cNvPr id="0" name="图片 6144" descr="image79"/>
                      <p:cNvPicPr/>
                      <p:nvPr/>
                    </p:nvPicPr>
                    <p:blipFill>
                      <a:blip r:embed="rId9"/>
                      <a:stretch>
                        <a:fillRect/>
                      </a:stretch>
                    </p:blipFill>
                    <p:spPr>
                      <a:xfrm>
                        <a:off x="261938" y="4578350"/>
                        <a:ext cx="5431790" cy="1964690"/>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Text Box 2"/>
          <p:cNvSpPr txBox="1">
            <a:spLocks noChangeArrowheads="1"/>
          </p:cNvSpPr>
          <p:nvPr/>
        </p:nvSpPr>
        <p:spPr bwMode="auto">
          <a:xfrm>
            <a:off x="1164016" y="762176"/>
            <a:ext cx="6658167" cy="626978"/>
          </a:xfrm>
          <a:prstGeom prst="rect">
            <a:avLst/>
          </a:prstGeom>
          <a:noFill/>
          <a:ln w="9525">
            <a:noFill/>
            <a:miter lim="800000"/>
          </a:ln>
          <a:effectLst/>
        </p:spPr>
        <p:txBody>
          <a:bodyPr lIns="108850" tIns="54425" rIns="108850" bIns="54425">
            <a:spAutoFit/>
          </a:bodyPr>
          <a:lstStyle/>
          <a:p>
            <a:pPr>
              <a:lnSpc>
                <a:spcPct val="120000"/>
              </a:lnSpc>
              <a:spcBef>
                <a:spcPct val="50000"/>
              </a:spcBef>
            </a:pPr>
            <a:r>
              <a:rPr kumimoji="1" lang="zh-CN" altLang="en-US" sz="2800" b="1" dirty="0" smtClean="0">
                <a:solidFill>
                  <a:srgbClr val="0000FF"/>
                </a:solidFill>
                <a:ea typeface="黑体" panose="02010609060101010101" pitchFamily="49" charset="-122"/>
              </a:rPr>
              <a:t>（</a:t>
            </a:r>
            <a:r>
              <a:rPr kumimoji="1" lang="en-US" altLang="zh-CN" sz="2800" b="1" dirty="0" smtClean="0">
                <a:solidFill>
                  <a:srgbClr val="0000FF"/>
                </a:solidFill>
                <a:ea typeface="黑体" panose="02010609060101010101" pitchFamily="49" charset="-122"/>
              </a:rPr>
              <a:t>4</a:t>
            </a:r>
            <a:r>
              <a:rPr kumimoji="1" lang="zh-CN" altLang="en-US" sz="2800" b="1" dirty="0" smtClean="0">
                <a:solidFill>
                  <a:srgbClr val="0000FF"/>
                </a:solidFill>
                <a:ea typeface="黑体" panose="02010609060101010101" pitchFamily="49" charset="-122"/>
              </a:rPr>
              <a:t>）拒绝域</a:t>
            </a:r>
            <a:r>
              <a:rPr kumimoji="1" lang="zh-CN" altLang="en-US" sz="2800" b="1" dirty="0">
                <a:solidFill>
                  <a:srgbClr val="0000FF"/>
                </a:solidFill>
                <a:ea typeface="黑体" panose="02010609060101010101" pitchFamily="49" charset="-122"/>
              </a:rPr>
              <a:t>与临界点</a:t>
            </a:r>
          </a:p>
        </p:txBody>
      </p:sp>
      <p:sp>
        <p:nvSpPr>
          <p:cNvPr id="371715" name="Text Box 3"/>
          <p:cNvSpPr txBox="1">
            <a:spLocks noChangeArrowheads="1"/>
          </p:cNvSpPr>
          <p:nvPr/>
        </p:nvSpPr>
        <p:spPr bwMode="auto">
          <a:xfrm>
            <a:off x="1126654" y="1440197"/>
            <a:ext cx="9628693" cy="1359486"/>
          </a:xfrm>
          <a:prstGeom prst="rect">
            <a:avLst/>
          </a:prstGeom>
          <a:noFill/>
          <a:ln w="9525">
            <a:noFill/>
            <a:miter lim="800000"/>
          </a:ln>
          <a:effectLst/>
        </p:spPr>
        <p:txBody>
          <a:bodyPr wrap="square" lIns="108850" tIns="54425" rIns="108850" bIns="54425">
            <a:spAutoFit/>
          </a:bodyPr>
          <a:lstStyle/>
          <a:p>
            <a:pPr>
              <a:lnSpc>
                <a:spcPct val="120000"/>
              </a:lnSpc>
              <a:spcBef>
                <a:spcPct val="50000"/>
              </a:spcBef>
            </a:pPr>
            <a:r>
              <a:rPr kumimoji="1" lang="en-US" altLang="zh-CN" dirty="0"/>
              <a:t>         </a:t>
            </a:r>
            <a:r>
              <a:rPr kumimoji="1" lang="zh-CN" altLang="en-US" sz="2800" b="1" dirty="0"/>
              <a:t>当检验统计量取某个区域</a:t>
            </a:r>
            <a:r>
              <a:rPr kumimoji="1" lang="en-US" altLang="zh-CN" sz="2800" b="1" i="1" dirty="0">
                <a:cs typeface="Times New Roman" panose="02020603050405020304" pitchFamily="18" charset="0"/>
              </a:rPr>
              <a:t>C</a:t>
            </a:r>
            <a:r>
              <a:rPr kumimoji="1" lang="zh-CN" altLang="en-US" sz="2800" b="1" dirty="0"/>
              <a:t>中的值时</a:t>
            </a:r>
            <a:r>
              <a:rPr kumimoji="1" lang="en-US" altLang="zh-CN" sz="2800" b="1" dirty="0"/>
              <a:t>, </a:t>
            </a:r>
            <a:r>
              <a:rPr kumimoji="1" lang="zh-CN" altLang="en-US" sz="2800" b="1" dirty="0" smtClean="0"/>
              <a:t>我们拒绝原假设</a:t>
            </a:r>
            <a:r>
              <a:rPr kumimoji="1" lang="en-US" altLang="zh-CN" sz="2800" b="1" i="1" dirty="0">
                <a:cs typeface="Times New Roman" panose="02020603050405020304" pitchFamily="18" charset="0"/>
              </a:rPr>
              <a:t>H</a:t>
            </a:r>
            <a:r>
              <a:rPr kumimoji="1" lang="en-US" altLang="zh-CN" sz="2800" b="1" baseline="-25000" dirty="0"/>
              <a:t>0</a:t>
            </a:r>
            <a:r>
              <a:rPr kumimoji="1" lang="en-US" altLang="zh-CN" sz="2800" b="1" dirty="0"/>
              <a:t>, </a:t>
            </a:r>
            <a:endParaRPr kumimoji="1" lang="en-US" altLang="zh-CN" sz="2800" b="1" dirty="0" smtClean="0"/>
          </a:p>
          <a:p>
            <a:pPr>
              <a:lnSpc>
                <a:spcPct val="120000"/>
              </a:lnSpc>
              <a:spcBef>
                <a:spcPct val="50000"/>
              </a:spcBef>
            </a:pPr>
            <a:r>
              <a:rPr kumimoji="1" lang="zh-CN" altLang="en-US" sz="2800" b="1" dirty="0" smtClean="0"/>
              <a:t>则</a:t>
            </a:r>
            <a:r>
              <a:rPr kumimoji="1" lang="zh-CN" altLang="en-US" sz="2800" b="1" dirty="0"/>
              <a:t>称区域</a:t>
            </a:r>
            <a:r>
              <a:rPr kumimoji="1" lang="en-US" altLang="zh-CN" sz="2800" b="1" i="1" dirty="0">
                <a:cs typeface="Times New Roman" panose="02020603050405020304" pitchFamily="18" charset="0"/>
              </a:rPr>
              <a:t>C</a:t>
            </a:r>
            <a:r>
              <a:rPr kumimoji="1" lang="zh-CN" altLang="en-US" sz="2800" b="1" dirty="0"/>
              <a:t>为</a:t>
            </a:r>
            <a:r>
              <a:rPr kumimoji="1" lang="zh-CN" altLang="en-US" sz="2800" b="1" dirty="0">
                <a:solidFill>
                  <a:srgbClr val="FF0000"/>
                </a:solidFill>
                <a:ea typeface="黑体" panose="02010609060101010101" pitchFamily="49" charset="-122"/>
              </a:rPr>
              <a:t>拒绝域</a:t>
            </a:r>
            <a:r>
              <a:rPr kumimoji="1" lang="en-US" altLang="zh-CN" sz="2800" b="1" dirty="0"/>
              <a:t>, </a:t>
            </a:r>
            <a:r>
              <a:rPr kumimoji="1" lang="zh-CN" altLang="en-US" sz="2800" b="1" dirty="0"/>
              <a:t>拒绝域的</a:t>
            </a:r>
            <a:r>
              <a:rPr kumimoji="1" lang="zh-CN" altLang="en-US" sz="2800" b="1" dirty="0" smtClean="0"/>
              <a:t>边界点</a:t>
            </a:r>
            <a:r>
              <a:rPr kumimoji="1" lang="zh-CN" altLang="en-US" sz="2800" b="1" dirty="0"/>
              <a:t>称为</a:t>
            </a:r>
            <a:r>
              <a:rPr kumimoji="1" lang="zh-CN" altLang="en-US" sz="2800" b="1" dirty="0">
                <a:solidFill>
                  <a:srgbClr val="FF0000"/>
                </a:solidFill>
                <a:ea typeface="黑体" panose="02010609060101010101" pitchFamily="49" charset="-122"/>
              </a:rPr>
              <a:t>临界点</a:t>
            </a:r>
            <a:r>
              <a:rPr kumimoji="1" lang="en-US" altLang="zh-CN" sz="2800" b="1" dirty="0"/>
              <a:t>.</a:t>
            </a:r>
            <a:endParaRPr kumimoji="1" lang="en-US" altLang="zh-CN" sz="2800" b="1" i="1" dirty="0"/>
          </a:p>
        </p:txBody>
      </p:sp>
      <p:sp>
        <p:nvSpPr>
          <p:cNvPr id="371716" name="Text Box 4"/>
          <p:cNvSpPr txBox="1">
            <a:spLocks noChangeArrowheads="1"/>
          </p:cNvSpPr>
          <p:nvPr/>
        </p:nvSpPr>
        <p:spPr bwMode="auto">
          <a:xfrm>
            <a:off x="1710246" y="3069754"/>
            <a:ext cx="4672992"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a:t>如在前面实例中</a:t>
            </a:r>
            <a:r>
              <a:rPr kumimoji="1" lang="en-US" altLang="zh-CN" sz="2800" b="1" dirty="0"/>
              <a:t>, </a:t>
            </a:r>
          </a:p>
        </p:txBody>
      </p:sp>
      <p:graphicFrame>
        <p:nvGraphicFramePr>
          <p:cNvPr id="371717" name="Object 5"/>
          <p:cNvGraphicFramePr>
            <a:graphicFrameLocks noChangeAspect="1"/>
          </p:cNvGraphicFramePr>
          <p:nvPr/>
        </p:nvGraphicFramePr>
        <p:xfrm>
          <a:off x="1846734" y="3933850"/>
          <a:ext cx="4419025" cy="444603"/>
        </p:xfrm>
        <a:graphic>
          <a:graphicData uri="http://schemas.openxmlformats.org/presentationml/2006/ole">
            <mc:AlternateContent xmlns:mc="http://schemas.openxmlformats.org/markup-compatibility/2006">
              <mc:Choice xmlns:v="urn:schemas-microsoft-com:vml" Requires="v">
                <p:oleObj spid="_x0000_s231563" name="Equation" r:id="rId3" imgW="79552800" imgH="10668000" progId="Equation.3">
                  <p:embed/>
                </p:oleObj>
              </mc:Choice>
              <mc:Fallback>
                <p:oleObj name="Equation" r:id="rId3" imgW="79552800" imgH="10668000" progId="Equation.3">
                  <p:embed/>
                  <p:pic>
                    <p:nvPicPr>
                      <p:cNvPr id="0" name="图片 231424"/>
                      <p:cNvPicPr>
                        <a:picLocks noChangeAspect="1"/>
                      </p:cNvPicPr>
                      <p:nvPr/>
                    </p:nvPicPr>
                    <p:blipFill>
                      <a:blip r:embed="rId4"/>
                      <a:stretch>
                        <a:fillRect/>
                      </a:stretch>
                    </p:blipFill>
                    <p:spPr>
                      <a:xfrm>
                        <a:off x="1846734" y="3933850"/>
                        <a:ext cx="4419025" cy="444603"/>
                      </a:xfrm>
                      <a:prstGeom prst="rect">
                        <a:avLst/>
                      </a:prstGeom>
                      <a:noFill/>
                      <a:ln w="9525">
                        <a:noFill/>
                      </a:ln>
                    </p:spPr>
                  </p:pic>
                </p:oleObj>
              </mc:Fallback>
            </mc:AlternateContent>
          </a:graphicData>
        </a:graphic>
      </p:graphicFrame>
      <p:graphicFrame>
        <p:nvGraphicFramePr>
          <p:cNvPr id="371718" name="Object 6"/>
          <p:cNvGraphicFramePr>
            <a:graphicFrameLocks noChangeAspect="1"/>
          </p:cNvGraphicFramePr>
          <p:nvPr/>
        </p:nvGraphicFramePr>
        <p:xfrm>
          <a:off x="1884855" y="4797946"/>
          <a:ext cx="6010551" cy="444603"/>
        </p:xfrm>
        <a:graphic>
          <a:graphicData uri="http://schemas.openxmlformats.org/presentationml/2006/ole">
            <mc:AlternateContent xmlns:mc="http://schemas.openxmlformats.org/markup-compatibility/2006">
              <mc:Choice xmlns:v="urn:schemas-microsoft-com:vml" Requires="v">
                <p:oleObj spid="_x0000_s231564" name="Equation" r:id="rId5" imgW="108204000" imgH="10668000" progId="Equation.3">
                  <p:embed/>
                </p:oleObj>
              </mc:Choice>
              <mc:Fallback>
                <p:oleObj name="Equation" r:id="rId5" imgW="108204000" imgH="10668000" progId="Equation.3">
                  <p:embed/>
                  <p:pic>
                    <p:nvPicPr>
                      <p:cNvPr id="0" name="图片 231425"/>
                      <p:cNvPicPr>
                        <a:picLocks noChangeAspect="1"/>
                      </p:cNvPicPr>
                      <p:nvPr/>
                    </p:nvPicPr>
                    <p:blipFill>
                      <a:blip r:embed="rId6"/>
                      <a:stretch>
                        <a:fillRect/>
                      </a:stretch>
                    </p:blipFill>
                    <p:spPr>
                      <a:xfrm>
                        <a:off x="1884855" y="4797946"/>
                        <a:ext cx="6010551" cy="444603"/>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1715"/>
                                        </p:tgtEl>
                                        <p:attrNameLst>
                                          <p:attrName>style.visibility</p:attrName>
                                        </p:attrNameLst>
                                      </p:cBhvr>
                                      <p:to>
                                        <p:strVal val="visible"/>
                                      </p:to>
                                    </p:set>
                                    <p:animEffect transition="in" filter="wipe(left)">
                                      <p:cBhvr>
                                        <p:cTn id="7" dur="500"/>
                                        <p:tgtEl>
                                          <p:spTgt spid="3717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1716"/>
                                        </p:tgtEl>
                                        <p:attrNameLst>
                                          <p:attrName>style.visibility</p:attrName>
                                        </p:attrNameLst>
                                      </p:cBhvr>
                                      <p:to>
                                        <p:strVal val="visible"/>
                                      </p:to>
                                    </p:set>
                                    <p:animEffect transition="in" filter="wipe(left)">
                                      <p:cBhvr>
                                        <p:cTn id="12" dur="500"/>
                                        <p:tgtEl>
                                          <p:spTgt spid="3717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71717"/>
                                        </p:tgtEl>
                                        <p:attrNameLst>
                                          <p:attrName>style.visibility</p:attrName>
                                        </p:attrNameLst>
                                      </p:cBhvr>
                                      <p:to>
                                        <p:strVal val="visible"/>
                                      </p:to>
                                    </p:set>
                                    <p:animEffect transition="in" filter="wipe(left)">
                                      <p:cBhvr>
                                        <p:cTn id="17" dur="500"/>
                                        <p:tgtEl>
                                          <p:spTgt spid="3717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71718"/>
                                        </p:tgtEl>
                                        <p:attrNameLst>
                                          <p:attrName>style.visibility</p:attrName>
                                        </p:attrNameLst>
                                      </p:cBhvr>
                                      <p:to>
                                        <p:strVal val="visible"/>
                                      </p:to>
                                    </p:set>
                                    <p:animEffect transition="in" filter="wipe(left)">
                                      <p:cBhvr>
                                        <p:cTn id="22" dur="500"/>
                                        <p:tgtEl>
                                          <p:spTgt spid="371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5" grpId="0" autoUpdateAnimBg="0"/>
      <p:bldP spid="371716" grpId="0" autoUpdateAnimBg="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Text Box 2"/>
          <p:cNvSpPr txBox="1">
            <a:spLocks noChangeArrowheads="1"/>
          </p:cNvSpPr>
          <p:nvPr/>
        </p:nvSpPr>
        <p:spPr bwMode="auto">
          <a:xfrm>
            <a:off x="1164016" y="762177"/>
            <a:ext cx="6658167"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smtClean="0">
                <a:solidFill>
                  <a:srgbClr val="0000FF"/>
                </a:solidFill>
                <a:ea typeface="黑体" panose="02010609060101010101" pitchFamily="49" charset="-122"/>
              </a:rPr>
              <a:t>（</a:t>
            </a:r>
            <a:r>
              <a:rPr kumimoji="1" lang="en-US" altLang="zh-CN" sz="2800" b="1" dirty="0" smtClean="0">
                <a:solidFill>
                  <a:srgbClr val="0000FF"/>
                </a:solidFill>
                <a:ea typeface="黑体" panose="02010609060101010101" pitchFamily="49" charset="-122"/>
              </a:rPr>
              <a:t>5</a:t>
            </a:r>
            <a:r>
              <a:rPr kumimoji="1" lang="zh-CN" altLang="en-US" sz="2800" b="1" dirty="0" smtClean="0">
                <a:solidFill>
                  <a:srgbClr val="0000FF"/>
                </a:solidFill>
                <a:ea typeface="黑体" panose="02010609060101010101" pitchFamily="49" charset="-122"/>
              </a:rPr>
              <a:t>）两</a:t>
            </a:r>
            <a:r>
              <a:rPr kumimoji="1" lang="zh-CN" altLang="en-US" sz="2800" b="1" dirty="0">
                <a:solidFill>
                  <a:srgbClr val="0000FF"/>
                </a:solidFill>
                <a:ea typeface="黑体" panose="02010609060101010101" pitchFamily="49" charset="-122"/>
              </a:rPr>
              <a:t>类</a:t>
            </a:r>
            <a:r>
              <a:rPr kumimoji="1" lang="zh-CN" altLang="en-US" sz="2800" b="1" dirty="0" smtClean="0">
                <a:solidFill>
                  <a:srgbClr val="0000FF"/>
                </a:solidFill>
                <a:ea typeface="黑体" panose="02010609060101010101" pitchFamily="49" charset="-122"/>
              </a:rPr>
              <a:t>错误</a:t>
            </a:r>
            <a:endParaRPr kumimoji="1" lang="zh-CN" altLang="en-US" sz="2800" b="1" dirty="0">
              <a:solidFill>
                <a:srgbClr val="0000FF"/>
              </a:solidFill>
              <a:ea typeface="黑体" panose="02010609060101010101" pitchFamily="49" charset="-122"/>
            </a:endParaRPr>
          </a:p>
        </p:txBody>
      </p:sp>
      <p:sp>
        <p:nvSpPr>
          <p:cNvPr id="372739" name="Text Box 3"/>
          <p:cNvSpPr txBox="1">
            <a:spLocks noChangeArrowheads="1"/>
          </p:cNvSpPr>
          <p:nvPr/>
        </p:nvSpPr>
        <p:spPr bwMode="auto">
          <a:xfrm>
            <a:off x="1219041" y="1219483"/>
            <a:ext cx="10057091" cy="1619622"/>
          </a:xfrm>
          <a:prstGeom prst="rect">
            <a:avLst/>
          </a:prstGeom>
          <a:noFill/>
          <a:ln w="9525">
            <a:noFill/>
            <a:miter lim="800000"/>
          </a:ln>
          <a:effectLst/>
        </p:spPr>
        <p:txBody>
          <a:bodyPr lIns="108850" tIns="54425" rIns="108850" bIns="54425">
            <a:spAutoFit/>
          </a:bodyPr>
          <a:lstStyle/>
          <a:p>
            <a:pPr>
              <a:lnSpc>
                <a:spcPct val="120000"/>
              </a:lnSpc>
              <a:spcBef>
                <a:spcPct val="50000"/>
              </a:spcBef>
            </a:pPr>
            <a:r>
              <a:rPr kumimoji="1" lang="en-US" altLang="zh-CN" dirty="0"/>
              <a:t>        </a:t>
            </a:r>
            <a:r>
              <a:rPr kumimoji="1" lang="zh-CN" altLang="en-US" sz="2800" b="1" dirty="0"/>
              <a:t>假设检验的依据是</a:t>
            </a:r>
            <a:r>
              <a:rPr kumimoji="1" lang="en-US" altLang="zh-CN" sz="2800" b="1" dirty="0"/>
              <a:t>: </a:t>
            </a:r>
            <a:r>
              <a:rPr kumimoji="1" lang="zh-CN" altLang="en-US" sz="2800" b="1" dirty="0"/>
              <a:t>小概率事件在一次试验中很难发生</a:t>
            </a:r>
            <a:r>
              <a:rPr kumimoji="1" lang="en-US" altLang="zh-CN" sz="2800" b="1" dirty="0"/>
              <a:t>, </a:t>
            </a:r>
            <a:r>
              <a:rPr kumimoji="1" lang="zh-CN" altLang="en-US" sz="2800" b="1" dirty="0"/>
              <a:t>但很难发生不等于不发生</a:t>
            </a:r>
            <a:r>
              <a:rPr kumimoji="1" lang="en-US" altLang="zh-CN" sz="2800" b="1" dirty="0"/>
              <a:t>, </a:t>
            </a:r>
            <a:r>
              <a:rPr kumimoji="1" lang="zh-CN" altLang="en-US" sz="2800" b="1" dirty="0"/>
              <a:t>因而假设检验所作出的结论有可能是错误的</a:t>
            </a:r>
            <a:r>
              <a:rPr kumimoji="1" lang="en-US" altLang="zh-CN" sz="2800" b="1" dirty="0"/>
              <a:t>. </a:t>
            </a:r>
            <a:r>
              <a:rPr kumimoji="1" lang="zh-CN" altLang="en-US" sz="2800" b="1" dirty="0"/>
              <a:t>这种错误有两类</a:t>
            </a:r>
            <a:r>
              <a:rPr kumimoji="1" lang="en-US" altLang="zh-CN" sz="2800" b="1" dirty="0"/>
              <a:t>:</a:t>
            </a:r>
          </a:p>
        </p:txBody>
      </p:sp>
      <p:sp>
        <p:nvSpPr>
          <p:cNvPr id="372740" name="Text Box 4"/>
          <p:cNvSpPr txBox="1">
            <a:spLocks noChangeArrowheads="1"/>
          </p:cNvSpPr>
          <p:nvPr/>
        </p:nvSpPr>
        <p:spPr bwMode="auto">
          <a:xfrm>
            <a:off x="1198662" y="3141762"/>
            <a:ext cx="10057091" cy="1661107"/>
          </a:xfrm>
          <a:prstGeom prst="rect">
            <a:avLst/>
          </a:prstGeom>
          <a:noFill/>
          <a:ln w="9525">
            <a:noFill/>
            <a:miter lim="800000"/>
          </a:ln>
          <a:effectLst/>
        </p:spPr>
        <p:txBody>
          <a:bodyPr lIns="108850" tIns="54425" rIns="108850" bIns="54425">
            <a:spAutoFit/>
          </a:bodyPr>
          <a:lstStyle/>
          <a:p>
            <a:pPr>
              <a:lnSpc>
                <a:spcPct val="120000"/>
              </a:lnSpc>
              <a:spcBef>
                <a:spcPct val="50000"/>
              </a:spcBef>
            </a:pPr>
            <a:r>
              <a:rPr kumimoji="1" lang="en-US" altLang="zh-CN" sz="2800" b="1" dirty="0"/>
              <a:t>       </a:t>
            </a:r>
            <a:r>
              <a:rPr kumimoji="1" lang="en-US" altLang="zh-CN" sz="2800" b="1" dirty="0" smtClean="0"/>
              <a:t>a. </a:t>
            </a:r>
            <a:r>
              <a:rPr kumimoji="1" lang="zh-CN" altLang="en-US" sz="2800" b="1" dirty="0" smtClean="0"/>
              <a:t>当</a:t>
            </a:r>
            <a:r>
              <a:rPr kumimoji="1" lang="zh-CN" altLang="en-US" sz="2800" b="1" dirty="0"/>
              <a:t>原假设</a:t>
            </a:r>
            <a:r>
              <a:rPr kumimoji="1" lang="en-US" altLang="zh-CN" sz="2800" b="1" i="1" dirty="0">
                <a:cs typeface="Times New Roman" panose="02020603050405020304" pitchFamily="18" charset="0"/>
              </a:rPr>
              <a:t>H</a:t>
            </a:r>
            <a:r>
              <a:rPr kumimoji="1" lang="en-US" altLang="zh-CN" sz="2800" b="1" baseline="-25000" dirty="0"/>
              <a:t>0</a:t>
            </a:r>
            <a:r>
              <a:rPr kumimoji="1" lang="zh-CN" altLang="en-US" sz="2800" b="1" dirty="0"/>
              <a:t>为真</a:t>
            </a:r>
            <a:r>
              <a:rPr kumimoji="1" lang="en-US" altLang="zh-CN" sz="2800" b="1" dirty="0"/>
              <a:t>, </a:t>
            </a:r>
            <a:r>
              <a:rPr kumimoji="1" lang="zh-CN" altLang="en-US" sz="2800" b="1" dirty="0"/>
              <a:t>统计量的观察值却落入拒绝域</a:t>
            </a:r>
            <a:r>
              <a:rPr kumimoji="1" lang="en-US" altLang="zh-CN" sz="2800" b="1" dirty="0"/>
              <a:t>, </a:t>
            </a:r>
            <a:r>
              <a:rPr kumimoji="1" lang="zh-CN" altLang="en-US" sz="2800" b="1" dirty="0"/>
              <a:t>而作出了拒绝</a:t>
            </a:r>
            <a:r>
              <a:rPr kumimoji="1" lang="en-US" altLang="zh-CN" sz="2800" b="1" i="1" dirty="0">
                <a:cs typeface="Times New Roman" panose="02020603050405020304" pitchFamily="18" charset="0"/>
              </a:rPr>
              <a:t>H</a:t>
            </a:r>
            <a:r>
              <a:rPr kumimoji="1" lang="en-US" altLang="zh-CN" sz="2800" b="1" baseline="-25000" dirty="0"/>
              <a:t>0</a:t>
            </a:r>
            <a:r>
              <a:rPr kumimoji="1" lang="zh-CN" altLang="en-US" sz="2800" b="1" dirty="0"/>
              <a:t>的判断</a:t>
            </a:r>
            <a:r>
              <a:rPr kumimoji="1" lang="en-US" altLang="zh-CN" sz="2800" b="1" dirty="0"/>
              <a:t>, </a:t>
            </a:r>
            <a:r>
              <a:rPr kumimoji="1" lang="zh-CN" altLang="en-US" sz="2800" b="1" dirty="0"/>
              <a:t>称做</a:t>
            </a:r>
            <a:r>
              <a:rPr kumimoji="1" lang="zh-CN" altLang="en-US" sz="2800" b="1" dirty="0">
                <a:solidFill>
                  <a:srgbClr val="FF0000"/>
                </a:solidFill>
                <a:ea typeface="黑体" panose="02010609060101010101" pitchFamily="49" charset="-122"/>
              </a:rPr>
              <a:t>第一类错误</a:t>
            </a:r>
            <a:r>
              <a:rPr kumimoji="1" lang="en-US" altLang="zh-CN" sz="2800" b="1" dirty="0"/>
              <a:t>, </a:t>
            </a:r>
            <a:r>
              <a:rPr kumimoji="1" lang="zh-CN" altLang="en-US" sz="2800" b="1" dirty="0"/>
              <a:t>又叫</a:t>
            </a:r>
            <a:r>
              <a:rPr kumimoji="1" lang="zh-CN" altLang="en-US" sz="2800" b="1" dirty="0">
                <a:solidFill>
                  <a:srgbClr val="0000FF"/>
                </a:solidFill>
                <a:ea typeface="黑体" panose="02010609060101010101" pitchFamily="49" charset="-122"/>
              </a:rPr>
              <a:t>弃真错误</a:t>
            </a:r>
            <a:r>
              <a:rPr kumimoji="1" lang="en-US" altLang="zh-CN" sz="2800" b="1" dirty="0"/>
              <a:t>, </a:t>
            </a:r>
            <a:r>
              <a:rPr kumimoji="1" lang="zh-CN" altLang="en-US" sz="2800" b="1" dirty="0"/>
              <a:t>这类错误是“以真为假”</a:t>
            </a:r>
            <a:r>
              <a:rPr kumimoji="1" lang="en-US" altLang="zh-CN" sz="2800" b="1" dirty="0"/>
              <a:t>. </a:t>
            </a:r>
            <a:r>
              <a:rPr kumimoji="1" lang="zh-CN" altLang="en-US" sz="2800" b="1" dirty="0"/>
              <a:t>犯第一类错误的概率不超过</a:t>
            </a:r>
            <a:r>
              <a:rPr kumimoji="1" lang="zh-CN" altLang="en-US" sz="2800" b="1" dirty="0" smtClean="0"/>
              <a:t>显著性水平</a:t>
            </a:r>
            <a:r>
              <a:rPr kumimoji="1" lang="en-US" altLang="zh-CN" sz="2800" b="1" dirty="0" smtClean="0"/>
              <a:t>.</a:t>
            </a:r>
            <a:endParaRPr kumimoji="1" lang="zh-CN" altLang="en-US" sz="2800" b="1" dirty="0"/>
          </a:p>
        </p:txBody>
      </p:sp>
      <p:graphicFrame>
        <p:nvGraphicFramePr>
          <p:cNvPr id="372741" name="Object 5"/>
          <p:cNvGraphicFramePr>
            <a:graphicFrameLocks noChangeAspect="1"/>
          </p:cNvGraphicFramePr>
          <p:nvPr>
            <p:extLst>
              <p:ext uri="{D42A27DB-BD31-4B8C-83A1-F6EECF244321}">
                <p14:modId xmlns:p14="http://schemas.microsoft.com/office/powerpoint/2010/main" val="3548446067"/>
              </p:ext>
            </p:extLst>
          </p:nvPr>
        </p:nvGraphicFramePr>
        <p:xfrm>
          <a:off x="9077518" y="4365898"/>
          <a:ext cx="474072" cy="228653"/>
        </p:xfrm>
        <a:graphic>
          <a:graphicData uri="http://schemas.openxmlformats.org/presentationml/2006/ole">
            <mc:AlternateContent xmlns:mc="http://schemas.openxmlformats.org/markup-compatibility/2006">
              <mc:Choice xmlns:v="urn:schemas-microsoft-com:vml" Requires="v">
                <p:oleObj spid="_x0000_s232519" name="Equation" r:id="rId3" imgW="8534400" imgH="5486400" progId="Equation.3">
                  <p:embed/>
                </p:oleObj>
              </mc:Choice>
              <mc:Fallback>
                <p:oleObj name="Equation" r:id="rId3" imgW="8534400" imgH="5486400" progId="Equation.3">
                  <p:embed/>
                  <p:pic>
                    <p:nvPicPr>
                      <p:cNvPr id="0" name="图片 232448"/>
                      <p:cNvPicPr>
                        <a:picLocks noChangeAspect="1"/>
                      </p:cNvPicPr>
                      <p:nvPr/>
                    </p:nvPicPr>
                    <p:blipFill>
                      <a:blip r:embed="rId4"/>
                      <a:stretch>
                        <a:fillRect/>
                      </a:stretch>
                    </p:blipFill>
                    <p:spPr>
                      <a:xfrm>
                        <a:off x="9077518" y="4365898"/>
                        <a:ext cx="474072" cy="228653"/>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2739"/>
                                        </p:tgtEl>
                                        <p:attrNameLst>
                                          <p:attrName>style.visibility</p:attrName>
                                        </p:attrNameLst>
                                      </p:cBhvr>
                                      <p:to>
                                        <p:strVal val="visible"/>
                                      </p:to>
                                    </p:set>
                                    <p:animEffect transition="in" filter="wipe(left)">
                                      <p:cBhvr>
                                        <p:cTn id="7" dur="500"/>
                                        <p:tgtEl>
                                          <p:spTgt spid="3727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2740"/>
                                        </p:tgtEl>
                                        <p:attrNameLst>
                                          <p:attrName>style.visibility</p:attrName>
                                        </p:attrNameLst>
                                      </p:cBhvr>
                                      <p:to>
                                        <p:strVal val="visible"/>
                                      </p:to>
                                    </p:set>
                                    <p:animEffect transition="in" filter="wipe(left)">
                                      <p:cBhvr>
                                        <p:cTn id="12" dur="500"/>
                                        <p:tgtEl>
                                          <p:spTgt spid="372740"/>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72741"/>
                                        </p:tgtEl>
                                        <p:attrNameLst>
                                          <p:attrName>style.visibility</p:attrName>
                                        </p:attrNameLst>
                                      </p:cBhvr>
                                      <p:to>
                                        <p:strVal val="visible"/>
                                      </p:to>
                                    </p:set>
                                    <p:animEffect transition="in" filter="wipe(left)">
                                      <p:cBhvr>
                                        <p:cTn id="16" dur="500"/>
                                        <p:tgtEl>
                                          <p:spTgt spid="372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9" grpId="0" autoUpdateAnimBg="0"/>
      <p:bldP spid="372740" grpId="0" autoUpdateAnimBg="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Text Box 2"/>
          <p:cNvSpPr txBox="1">
            <a:spLocks noChangeArrowheads="1"/>
          </p:cNvSpPr>
          <p:nvPr/>
        </p:nvSpPr>
        <p:spPr bwMode="auto">
          <a:xfrm>
            <a:off x="1219041" y="685959"/>
            <a:ext cx="10057091" cy="1661107"/>
          </a:xfrm>
          <a:prstGeom prst="rect">
            <a:avLst/>
          </a:prstGeom>
          <a:noFill/>
          <a:ln w="9525">
            <a:noFill/>
            <a:miter lim="800000"/>
          </a:ln>
          <a:effectLst/>
        </p:spPr>
        <p:txBody>
          <a:bodyPr lIns="108850" tIns="54425" rIns="108850" bIns="54425">
            <a:spAutoFit/>
          </a:bodyPr>
          <a:lstStyle/>
          <a:p>
            <a:pPr>
              <a:lnSpc>
                <a:spcPct val="120000"/>
              </a:lnSpc>
              <a:spcBef>
                <a:spcPct val="50000"/>
              </a:spcBef>
            </a:pPr>
            <a:r>
              <a:rPr kumimoji="1" lang="en-US" altLang="zh-CN" dirty="0"/>
              <a:t>         </a:t>
            </a:r>
            <a:r>
              <a:rPr kumimoji="1" lang="en-US" altLang="zh-CN" sz="2800" b="1" dirty="0" smtClean="0"/>
              <a:t>b. </a:t>
            </a:r>
            <a:r>
              <a:rPr kumimoji="1" lang="zh-CN" altLang="en-US" sz="2800" b="1" dirty="0" smtClean="0"/>
              <a:t>当</a:t>
            </a:r>
            <a:r>
              <a:rPr kumimoji="1" lang="zh-CN" altLang="en-US" sz="2800" b="1" dirty="0"/>
              <a:t>原假设 </a:t>
            </a:r>
            <a:r>
              <a:rPr kumimoji="1" lang="en-US" altLang="zh-CN" sz="2800" b="1" i="1" dirty="0">
                <a:cs typeface="Times New Roman" panose="02020603050405020304" pitchFamily="18" charset="0"/>
              </a:rPr>
              <a:t>H</a:t>
            </a:r>
            <a:r>
              <a:rPr kumimoji="1" lang="en-US" altLang="zh-CN" sz="2800" b="1" baseline="-25000" dirty="0"/>
              <a:t>0 </a:t>
            </a:r>
            <a:r>
              <a:rPr kumimoji="1" lang="zh-CN" altLang="en-US" sz="2800" b="1" dirty="0"/>
              <a:t>不真</a:t>
            </a:r>
            <a:r>
              <a:rPr kumimoji="1" lang="en-US" altLang="zh-CN" sz="2800" b="1" dirty="0"/>
              <a:t>, </a:t>
            </a:r>
            <a:r>
              <a:rPr kumimoji="1" lang="zh-CN" altLang="en-US" sz="2800" b="1" dirty="0"/>
              <a:t>而观察值却落入接受域</a:t>
            </a:r>
            <a:r>
              <a:rPr kumimoji="1" lang="en-US" altLang="zh-CN" sz="2800" b="1" dirty="0"/>
              <a:t>, </a:t>
            </a:r>
            <a:r>
              <a:rPr kumimoji="1" lang="zh-CN" altLang="en-US" sz="2800" b="1" dirty="0"/>
              <a:t>而作出了接受 </a:t>
            </a:r>
            <a:r>
              <a:rPr kumimoji="1" lang="en-US" altLang="zh-CN" sz="2800" b="1" i="1" dirty="0">
                <a:cs typeface="Times New Roman" panose="02020603050405020304" pitchFamily="18" charset="0"/>
              </a:rPr>
              <a:t>H</a:t>
            </a:r>
            <a:r>
              <a:rPr kumimoji="1" lang="en-US" altLang="zh-CN" sz="2800" b="1" baseline="-25000" dirty="0"/>
              <a:t>0 </a:t>
            </a:r>
            <a:r>
              <a:rPr kumimoji="1" lang="zh-CN" altLang="en-US" sz="2800" b="1" dirty="0"/>
              <a:t>的判断</a:t>
            </a:r>
            <a:r>
              <a:rPr kumimoji="1" lang="en-US" altLang="zh-CN" sz="2800" b="1" dirty="0"/>
              <a:t>, </a:t>
            </a:r>
            <a:r>
              <a:rPr kumimoji="1" lang="zh-CN" altLang="en-US" sz="2800" b="1" dirty="0"/>
              <a:t>称做</a:t>
            </a:r>
            <a:r>
              <a:rPr kumimoji="1" lang="zh-CN" altLang="en-US" sz="2800" b="1" dirty="0">
                <a:solidFill>
                  <a:srgbClr val="FF0000"/>
                </a:solidFill>
                <a:ea typeface="黑体" panose="02010609060101010101" pitchFamily="49" charset="-122"/>
              </a:rPr>
              <a:t>第二类错误</a:t>
            </a:r>
            <a:r>
              <a:rPr kumimoji="1" lang="en-US" altLang="zh-CN" sz="2800" b="1" dirty="0"/>
              <a:t>, </a:t>
            </a:r>
            <a:r>
              <a:rPr kumimoji="1" lang="zh-CN" altLang="en-US" sz="2800" b="1" dirty="0"/>
              <a:t>又叫</a:t>
            </a:r>
            <a:r>
              <a:rPr kumimoji="1" lang="zh-CN" altLang="en-US" sz="2800" b="1" dirty="0">
                <a:solidFill>
                  <a:srgbClr val="0000FF"/>
                </a:solidFill>
                <a:ea typeface="黑体" panose="02010609060101010101" pitchFamily="49" charset="-122"/>
              </a:rPr>
              <a:t>取伪错误</a:t>
            </a:r>
            <a:r>
              <a:rPr kumimoji="1" lang="en-US" altLang="zh-CN" sz="2800" b="1" dirty="0"/>
              <a:t>, </a:t>
            </a:r>
            <a:r>
              <a:rPr kumimoji="1" lang="zh-CN" altLang="en-US" sz="2800" b="1" dirty="0"/>
              <a:t>这类错误是“以假为真”</a:t>
            </a:r>
            <a:r>
              <a:rPr kumimoji="1" lang="en-US" altLang="zh-CN" sz="2800" b="1" dirty="0"/>
              <a:t>. </a:t>
            </a:r>
            <a:r>
              <a:rPr kumimoji="1" lang="en-US" altLang="zh-CN" sz="2800" b="1" dirty="0">
                <a:sym typeface="Math1" pitchFamily="2" charset="2"/>
              </a:rPr>
              <a:t> </a:t>
            </a:r>
            <a:endParaRPr kumimoji="1" lang="en-US" altLang="zh-CN" sz="2800" b="1" dirty="0"/>
          </a:p>
        </p:txBody>
      </p:sp>
      <p:graphicFrame>
        <p:nvGraphicFramePr>
          <p:cNvPr id="373763" name="Object 3"/>
          <p:cNvGraphicFramePr>
            <a:graphicFrameLocks noChangeAspect="1"/>
          </p:cNvGraphicFramePr>
          <p:nvPr/>
        </p:nvGraphicFramePr>
        <p:xfrm>
          <a:off x="1320628" y="3201141"/>
          <a:ext cx="6934818" cy="495415"/>
        </p:xfrm>
        <a:graphic>
          <a:graphicData uri="http://schemas.openxmlformats.org/presentationml/2006/ole">
            <mc:AlternateContent xmlns:mc="http://schemas.openxmlformats.org/markup-compatibility/2006">
              <mc:Choice xmlns:v="urn:schemas-microsoft-com:vml" Requires="v">
                <p:oleObj spid="_x0000_s233543" name="Equation" r:id="rId3" imgW="163677600" imgH="11887200" progId="Equation.3">
                  <p:embed/>
                </p:oleObj>
              </mc:Choice>
              <mc:Fallback>
                <p:oleObj name="Equation" r:id="rId3" imgW="163677600" imgH="11887200" progId="Equation.3">
                  <p:embed/>
                  <p:pic>
                    <p:nvPicPr>
                      <p:cNvPr id="0" name="图片 233472"/>
                      <p:cNvPicPr>
                        <a:picLocks noChangeAspect="1"/>
                      </p:cNvPicPr>
                      <p:nvPr/>
                    </p:nvPicPr>
                    <p:blipFill>
                      <a:blip r:embed="rId4"/>
                      <a:stretch>
                        <a:fillRect/>
                      </a:stretch>
                    </p:blipFill>
                    <p:spPr>
                      <a:xfrm>
                        <a:off x="1320628" y="3201141"/>
                        <a:ext cx="6934818" cy="495415"/>
                      </a:xfrm>
                      <a:prstGeom prst="rect">
                        <a:avLst/>
                      </a:prstGeom>
                      <a:noFill/>
                      <a:ln w="9525">
                        <a:noFill/>
                      </a:ln>
                    </p:spPr>
                  </p:pic>
                </p:oleObj>
              </mc:Fallback>
            </mc:AlternateContent>
          </a:graphicData>
        </a:graphic>
      </p:graphicFrame>
      <p:sp>
        <p:nvSpPr>
          <p:cNvPr id="373764" name="Text Box 4"/>
          <p:cNvSpPr txBox="1">
            <a:spLocks noChangeArrowheads="1"/>
          </p:cNvSpPr>
          <p:nvPr/>
        </p:nvSpPr>
        <p:spPr bwMode="auto">
          <a:xfrm>
            <a:off x="1219041" y="3810882"/>
            <a:ext cx="10057091" cy="1102557"/>
          </a:xfrm>
          <a:prstGeom prst="rect">
            <a:avLst/>
          </a:prstGeom>
          <a:noFill/>
          <a:ln w="9525">
            <a:noFill/>
            <a:miter lim="800000"/>
          </a:ln>
          <a:effectLst/>
        </p:spPr>
        <p:txBody>
          <a:bodyPr lIns="108850" tIns="54425" rIns="108850" bIns="54425">
            <a:spAutoFit/>
          </a:bodyPr>
          <a:lstStyle/>
          <a:p>
            <a:pPr>
              <a:lnSpc>
                <a:spcPct val="120000"/>
              </a:lnSpc>
              <a:spcBef>
                <a:spcPct val="50000"/>
              </a:spcBef>
            </a:pPr>
            <a:r>
              <a:rPr kumimoji="1" lang="en-US" altLang="zh-CN" dirty="0"/>
              <a:t>      </a:t>
            </a:r>
            <a:r>
              <a:rPr kumimoji="1" lang="zh-CN" altLang="en-US" sz="2800" b="1" dirty="0"/>
              <a:t>当样本容量 </a:t>
            </a:r>
            <a:r>
              <a:rPr kumimoji="1" lang="en-US" altLang="zh-CN" sz="2800" b="1" i="1" dirty="0">
                <a:cs typeface="Times New Roman" panose="02020603050405020304" pitchFamily="18" charset="0"/>
              </a:rPr>
              <a:t>n </a:t>
            </a:r>
            <a:r>
              <a:rPr kumimoji="1" lang="zh-CN" altLang="en-US" sz="2800" b="1" dirty="0"/>
              <a:t>一定时</a:t>
            </a:r>
            <a:r>
              <a:rPr kumimoji="1" lang="en-US" altLang="zh-CN" sz="2800" b="1" dirty="0"/>
              <a:t>,</a:t>
            </a:r>
            <a:r>
              <a:rPr kumimoji="1" lang="en-US" altLang="zh-CN" sz="2800" b="1" dirty="0">
                <a:sym typeface="Math1" pitchFamily="2" charset="2"/>
              </a:rPr>
              <a:t> </a:t>
            </a:r>
            <a:r>
              <a:rPr kumimoji="1" lang="zh-CN" altLang="en-US" sz="2800" b="1" dirty="0">
                <a:sym typeface="Math1" pitchFamily="2" charset="2"/>
              </a:rPr>
              <a:t>若减少犯第一类错误的概率</a:t>
            </a:r>
            <a:r>
              <a:rPr kumimoji="1" lang="en-US" altLang="zh-CN" sz="2800" b="1" dirty="0">
                <a:sym typeface="Math1" pitchFamily="2" charset="2"/>
              </a:rPr>
              <a:t>, </a:t>
            </a:r>
            <a:r>
              <a:rPr kumimoji="1" lang="zh-CN" altLang="en-US" sz="2800" b="1" dirty="0">
                <a:sym typeface="Math1" pitchFamily="2" charset="2"/>
              </a:rPr>
              <a:t>则犯第二类错误的概率往往增大</a:t>
            </a:r>
            <a:r>
              <a:rPr kumimoji="1" lang="en-US" altLang="zh-CN" sz="2800" b="1" dirty="0">
                <a:sym typeface="Math1" pitchFamily="2" charset="2"/>
              </a:rPr>
              <a:t>.</a:t>
            </a:r>
          </a:p>
        </p:txBody>
      </p:sp>
      <p:sp>
        <p:nvSpPr>
          <p:cNvPr id="373765" name="Rectangle 5"/>
          <p:cNvSpPr>
            <a:spLocks noChangeArrowheads="1"/>
          </p:cNvSpPr>
          <p:nvPr/>
        </p:nvSpPr>
        <p:spPr bwMode="auto">
          <a:xfrm>
            <a:off x="1630710" y="2421682"/>
            <a:ext cx="4495035" cy="540800"/>
          </a:xfrm>
          <a:prstGeom prst="rect">
            <a:avLst/>
          </a:prstGeom>
          <a:noFill/>
          <a:ln w="9525">
            <a:noFill/>
            <a:miter lim="800000"/>
          </a:ln>
          <a:effectLst/>
        </p:spPr>
        <p:txBody>
          <a:bodyPr wrap="none" lIns="108850" tIns="54425" rIns="108850" bIns="54425">
            <a:spAutoFit/>
          </a:bodyPr>
          <a:lstStyle/>
          <a:p>
            <a:r>
              <a:rPr kumimoji="1" lang="zh-CN" altLang="en-US" sz="2800" b="1" dirty="0"/>
              <a:t>犯第二类错误的概率记为 </a:t>
            </a:r>
            <a:r>
              <a:rPr kumimoji="1" lang="zh-CN" altLang="en-US" dirty="0"/>
              <a:t>    </a:t>
            </a:r>
          </a:p>
        </p:txBody>
      </p:sp>
      <p:sp>
        <p:nvSpPr>
          <p:cNvPr id="373766" name="Text Box 6"/>
          <p:cNvSpPr txBox="1">
            <a:spLocks noChangeArrowheads="1"/>
          </p:cNvSpPr>
          <p:nvPr/>
        </p:nvSpPr>
        <p:spPr bwMode="auto">
          <a:xfrm>
            <a:off x="1054646" y="5106582"/>
            <a:ext cx="10057091" cy="585492"/>
          </a:xfrm>
          <a:prstGeom prst="rect">
            <a:avLst/>
          </a:prstGeom>
          <a:noFill/>
          <a:ln w="9525">
            <a:noFill/>
            <a:miter lim="800000"/>
          </a:ln>
          <a:effectLst/>
        </p:spPr>
        <p:txBody>
          <a:bodyPr lIns="108850" tIns="54425" rIns="108850" bIns="54425">
            <a:spAutoFit/>
          </a:bodyPr>
          <a:lstStyle/>
          <a:p>
            <a:pPr>
              <a:lnSpc>
                <a:spcPct val="120000"/>
              </a:lnSpc>
              <a:spcBef>
                <a:spcPct val="50000"/>
              </a:spcBef>
            </a:pPr>
            <a:r>
              <a:rPr kumimoji="1" lang="en-US" altLang="zh-CN" dirty="0">
                <a:sym typeface="Math1" pitchFamily="2" charset="2"/>
              </a:rPr>
              <a:t>        </a:t>
            </a:r>
            <a:r>
              <a:rPr kumimoji="1" lang="zh-CN" altLang="en-US" sz="2800" b="1" dirty="0">
                <a:sym typeface="Math1" pitchFamily="2" charset="2"/>
              </a:rPr>
              <a:t>若要使犯两类错误的概率都减小</a:t>
            </a:r>
            <a:r>
              <a:rPr kumimoji="1" lang="en-US" altLang="zh-CN" sz="2800" b="1" dirty="0">
                <a:sym typeface="Math1" pitchFamily="2" charset="2"/>
              </a:rPr>
              <a:t>, </a:t>
            </a:r>
            <a:r>
              <a:rPr kumimoji="1" lang="zh-CN" altLang="en-US" sz="2800" b="1" dirty="0">
                <a:sym typeface="Math1" pitchFamily="2" charset="2"/>
              </a:rPr>
              <a:t>除非增加样本容量</a:t>
            </a:r>
            <a:r>
              <a:rPr kumimoji="1" lang="en-US" altLang="zh-CN" sz="2800" b="1" dirty="0">
                <a:sym typeface="Math1" pitchFamily="2" charset="2"/>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3765"/>
                                        </p:tgtEl>
                                        <p:attrNameLst>
                                          <p:attrName>style.visibility</p:attrName>
                                        </p:attrNameLst>
                                      </p:cBhvr>
                                      <p:to>
                                        <p:strVal val="visible"/>
                                      </p:to>
                                    </p:set>
                                    <p:animEffect transition="in" filter="wipe(left)">
                                      <p:cBhvr>
                                        <p:cTn id="7" dur="500"/>
                                        <p:tgtEl>
                                          <p:spTgt spid="3737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3763"/>
                                        </p:tgtEl>
                                        <p:attrNameLst>
                                          <p:attrName>style.visibility</p:attrName>
                                        </p:attrNameLst>
                                      </p:cBhvr>
                                      <p:to>
                                        <p:strVal val="visible"/>
                                      </p:to>
                                    </p:set>
                                    <p:animEffect transition="in" filter="wipe(left)">
                                      <p:cBhvr>
                                        <p:cTn id="12" dur="500"/>
                                        <p:tgtEl>
                                          <p:spTgt spid="3737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3764"/>
                                        </p:tgtEl>
                                        <p:attrNameLst>
                                          <p:attrName>style.visibility</p:attrName>
                                        </p:attrNameLst>
                                      </p:cBhvr>
                                      <p:to>
                                        <p:strVal val="visible"/>
                                      </p:to>
                                    </p:set>
                                    <p:animEffect transition="in" filter="wipe(left)">
                                      <p:cBhvr>
                                        <p:cTn id="17" dur="500"/>
                                        <p:tgtEl>
                                          <p:spTgt spid="3737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3766"/>
                                        </p:tgtEl>
                                        <p:attrNameLst>
                                          <p:attrName>style.visibility</p:attrName>
                                        </p:attrNameLst>
                                      </p:cBhvr>
                                      <p:to>
                                        <p:strVal val="visible"/>
                                      </p:to>
                                    </p:set>
                                    <p:animEffect transition="in" filter="wipe(left)">
                                      <p:cBhvr>
                                        <p:cTn id="22" dur="500"/>
                                        <p:tgtEl>
                                          <p:spTgt spid="373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4" grpId="0" autoUpdateAnimBg="0"/>
      <p:bldP spid="373765" grpId="0" autoUpdateAnimBg="0"/>
      <p:bldP spid="373766" grpId="0" autoUpdateAnimBg="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Text Box 2"/>
          <p:cNvSpPr txBox="1">
            <a:spLocks noChangeArrowheads="1"/>
          </p:cNvSpPr>
          <p:nvPr/>
        </p:nvSpPr>
        <p:spPr bwMode="auto">
          <a:xfrm>
            <a:off x="1219041" y="762177"/>
            <a:ext cx="7517421"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smtClean="0">
                <a:solidFill>
                  <a:srgbClr val="0000FF"/>
                </a:solidFill>
              </a:rPr>
              <a:t>（</a:t>
            </a:r>
            <a:r>
              <a:rPr kumimoji="1" lang="en-US" altLang="zh-CN" sz="2800" b="1" dirty="0" smtClean="0">
                <a:solidFill>
                  <a:srgbClr val="0000FF"/>
                </a:solidFill>
              </a:rPr>
              <a:t>6</a:t>
            </a:r>
            <a:r>
              <a:rPr kumimoji="1" lang="zh-CN" altLang="en-US" sz="2800" b="1" dirty="0" smtClean="0">
                <a:solidFill>
                  <a:srgbClr val="0000FF"/>
                </a:solidFill>
              </a:rPr>
              <a:t>）</a:t>
            </a:r>
            <a:r>
              <a:rPr kumimoji="1" lang="zh-CN" altLang="en-US" sz="2800" b="1" dirty="0" smtClean="0">
                <a:solidFill>
                  <a:srgbClr val="0000FF"/>
                </a:solidFill>
                <a:ea typeface="黑体" panose="02010609060101010101" pitchFamily="49" charset="-122"/>
              </a:rPr>
              <a:t>显著性检验</a:t>
            </a:r>
            <a:endParaRPr kumimoji="1" lang="zh-CN" altLang="en-US" sz="2800" b="1" dirty="0">
              <a:solidFill>
                <a:srgbClr val="0000FF"/>
              </a:solidFill>
              <a:ea typeface="黑体" panose="02010609060101010101" pitchFamily="49" charset="-122"/>
            </a:endParaRPr>
          </a:p>
        </p:txBody>
      </p:sp>
      <p:graphicFrame>
        <p:nvGraphicFramePr>
          <p:cNvPr id="374787" name="Object 3"/>
          <p:cNvGraphicFramePr>
            <a:graphicFrameLocks noChangeAspect="1"/>
          </p:cNvGraphicFramePr>
          <p:nvPr/>
        </p:nvGraphicFramePr>
        <p:xfrm>
          <a:off x="1117455" y="3734665"/>
          <a:ext cx="8866183" cy="2057876"/>
        </p:xfrm>
        <a:graphic>
          <a:graphicData uri="http://schemas.openxmlformats.org/presentationml/2006/ole">
            <mc:AlternateContent xmlns:mc="http://schemas.openxmlformats.org/markup-compatibility/2006">
              <mc:Choice xmlns:v="urn:schemas-microsoft-com:vml" Requires="v">
                <p:oleObj spid="_x0000_s234567" name="Equation" r:id="rId3" imgW="188671200" imgH="49377600" progId="Equation.3">
                  <p:embed/>
                </p:oleObj>
              </mc:Choice>
              <mc:Fallback>
                <p:oleObj name="Equation" r:id="rId3" imgW="188671200" imgH="49377600" progId="Equation.3">
                  <p:embed/>
                  <p:pic>
                    <p:nvPicPr>
                      <p:cNvPr id="0" name="图片 234496"/>
                      <p:cNvPicPr>
                        <a:picLocks noChangeAspect="1"/>
                      </p:cNvPicPr>
                      <p:nvPr/>
                    </p:nvPicPr>
                    <p:blipFill>
                      <a:blip r:embed="rId4"/>
                      <a:stretch>
                        <a:fillRect/>
                      </a:stretch>
                    </p:blipFill>
                    <p:spPr>
                      <a:xfrm>
                        <a:off x="1117455" y="3734665"/>
                        <a:ext cx="8866183" cy="2057876"/>
                      </a:xfrm>
                      <a:prstGeom prst="rect">
                        <a:avLst/>
                      </a:prstGeom>
                      <a:noFill/>
                      <a:ln w="9525">
                        <a:noFill/>
                      </a:ln>
                    </p:spPr>
                  </p:pic>
                </p:oleObj>
              </mc:Fallback>
            </mc:AlternateContent>
          </a:graphicData>
        </a:graphic>
      </p:graphicFrame>
      <p:sp>
        <p:nvSpPr>
          <p:cNvPr id="374788" name="Rectangle 4"/>
          <p:cNvSpPr>
            <a:spLocks noChangeArrowheads="1"/>
          </p:cNvSpPr>
          <p:nvPr/>
        </p:nvSpPr>
        <p:spPr bwMode="auto">
          <a:xfrm>
            <a:off x="1219042" y="2820053"/>
            <a:ext cx="8581967" cy="540800"/>
          </a:xfrm>
          <a:prstGeom prst="rect">
            <a:avLst/>
          </a:prstGeom>
          <a:noFill/>
          <a:ln w="9525">
            <a:noFill/>
            <a:miter lim="800000"/>
          </a:ln>
          <a:effectLst/>
        </p:spPr>
        <p:txBody>
          <a:bodyPr lIns="108850" tIns="54425" rIns="108850" bIns="54425">
            <a:spAutoFit/>
          </a:bodyPr>
          <a:lstStyle/>
          <a:p>
            <a:r>
              <a:rPr kumimoji="1" lang="zh-CN" altLang="en-US" sz="2800" b="1" dirty="0" smtClean="0">
                <a:solidFill>
                  <a:srgbClr val="0000FF"/>
                </a:solidFill>
                <a:ea typeface="黑体" panose="02010609060101010101" pitchFamily="49" charset="-122"/>
              </a:rPr>
              <a:t>（</a:t>
            </a:r>
            <a:r>
              <a:rPr kumimoji="1" lang="en-US" altLang="zh-CN" sz="2800" b="1" dirty="0" smtClean="0">
                <a:solidFill>
                  <a:srgbClr val="0000FF"/>
                </a:solidFill>
                <a:ea typeface="黑体" panose="02010609060101010101" pitchFamily="49" charset="-122"/>
              </a:rPr>
              <a:t>7</a:t>
            </a:r>
            <a:r>
              <a:rPr kumimoji="1" lang="zh-CN" altLang="en-US" sz="2800" b="1" dirty="0" smtClean="0">
                <a:solidFill>
                  <a:srgbClr val="0000FF"/>
                </a:solidFill>
                <a:ea typeface="黑体" panose="02010609060101010101" pitchFamily="49" charset="-122"/>
              </a:rPr>
              <a:t>）双边</a:t>
            </a:r>
            <a:r>
              <a:rPr kumimoji="1" lang="zh-CN" altLang="en-US" sz="2800" b="1" dirty="0">
                <a:solidFill>
                  <a:srgbClr val="0000FF"/>
                </a:solidFill>
                <a:ea typeface="黑体" panose="02010609060101010101" pitchFamily="49" charset="-122"/>
              </a:rPr>
              <a:t>备择假设与双边假设检验</a:t>
            </a:r>
          </a:p>
        </p:txBody>
      </p:sp>
      <p:sp>
        <p:nvSpPr>
          <p:cNvPr id="374789" name="Text Box 5"/>
          <p:cNvSpPr txBox="1">
            <a:spLocks noChangeArrowheads="1"/>
          </p:cNvSpPr>
          <p:nvPr/>
        </p:nvSpPr>
        <p:spPr bwMode="auto">
          <a:xfrm>
            <a:off x="1219041" y="1295700"/>
            <a:ext cx="10158678" cy="1102557"/>
          </a:xfrm>
          <a:prstGeom prst="rect">
            <a:avLst/>
          </a:prstGeom>
          <a:noFill/>
          <a:ln w="9525">
            <a:noFill/>
            <a:miter lim="800000"/>
          </a:ln>
          <a:effectLst/>
        </p:spPr>
        <p:txBody>
          <a:bodyPr lIns="108850" tIns="54425" rIns="108850" bIns="54425">
            <a:spAutoFit/>
          </a:bodyPr>
          <a:lstStyle/>
          <a:p>
            <a:pPr>
              <a:lnSpc>
                <a:spcPct val="120000"/>
              </a:lnSpc>
              <a:spcBef>
                <a:spcPct val="50000"/>
              </a:spcBef>
            </a:pPr>
            <a:r>
              <a:rPr kumimoji="1" lang="en-US" altLang="zh-CN" dirty="0"/>
              <a:t>        </a:t>
            </a:r>
            <a:r>
              <a:rPr kumimoji="1" lang="zh-CN" altLang="en-US" sz="2800" b="1" dirty="0"/>
              <a:t>只对</a:t>
            </a:r>
            <a:r>
              <a:rPr kumimoji="1" lang="zh-CN" altLang="en-US" sz="2800" b="1" dirty="0">
                <a:sym typeface="Math1" pitchFamily="2" charset="2"/>
              </a:rPr>
              <a:t>犯第一类错误的概率加以控制</a:t>
            </a:r>
            <a:r>
              <a:rPr kumimoji="1" lang="en-US" altLang="zh-CN" sz="2800" b="1" dirty="0">
                <a:sym typeface="Math1" pitchFamily="2" charset="2"/>
              </a:rPr>
              <a:t>, </a:t>
            </a:r>
            <a:r>
              <a:rPr kumimoji="1" lang="zh-CN" altLang="en-US" sz="2800" b="1" dirty="0">
                <a:sym typeface="Math1" pitchFamily="2" charset="2"/>
              </a:rPr>
              <a:t>而不考虑犯第二类错误的概率的检验</a:t>
            </a:r>
            <a:r>
              <a:rPr kumimoji="1" lang="en-US" altLang="zh-CN" sz="2800" b="1" dirty="0">
                <a:sym typeface="Math1" pitchFamily="2" charset="2"/>
              </a:rPr>
              <a:t>, </a:t>
            </a:r>
            <a:r>
              <a:rPr kumimoji="1" lang="zh-CN" altLang="en-US" sz="2800" b="1" dirty="0">
                <a:sym typeface="Math1" pitchFamily="2" charset="2"/>
              </a:rPr>
              <a:t>称为</a:t>
            </a:r>
            <a:r>
              <a:rPr kumimoji="1" lang="zh-CN" altLang="en-US" sz="2800" b="1" dirty="0">
                <a:solidFill>
                  <a:srgbClr val="FF0000"/>
                </a:solidFill>
                <a:ea typeface="黑体" panose="02010609060101010101" pitchFamily="49" charset="-122"/>
                <a:sym typeface="Math1" pitchFamily="2" charset="2"/>
              </a:rPr>
              <a:t>显著性检验</a:t>
            </a:r>
            <a:r>
              <a:rPr kumimoji="1" lang="en-US" altLang="zh-CN" sz="2800" b="1" dirty="0">
                <a:sym typeface="Math1" pitchFamily="2" charset="2"/>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4789"/>
                                        </p:tgtEl>
                                        <p:attrNameLst>
                                          <p:attrName>style.visibility</p:attrName>
                                        </p:attrNameLst>
                                      </p:cBhvr>
                                      <p:to>
                                        <p:strVal val="visible"/>
                                      </p:to>
                                    </p:set>
                                    <p:animEffect transition="in" filter="wipe(left)">
                                      <p:cBhvr>
                                        <p:cTn id="7" dur="500"/>
                                        <p:tgtEl>
                                          <p:spTgt spid="3747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4788"/>
                                        </p:tgtEl>
                                        <p:attrNameLst>
                                          <p:attrName>style.visibility</p:attrName>
                                        </p:attrNameLst>
                                      </p:cBhvr>
                                      <p:to>
                                        <p:strVal val="visible"/>
                                      </p:to>
                                    </p:set>
                                    <p:animEffect transition="in" filter="wipe(left)">
                                      <p:cBhvr>
                                        <p:cTn id="12" dur="500"/>
                                        <p:tgtEl>
                                          <p:spTgt spid="3747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74787"/>
                                        </p:tgtEl>
                                        <p:attrNameLst>
                                          <p:attrName>style.visibility</p:attrName>
                                        </p:attrNameLst>
                                      </p:cBhvr>
                                      <p:to>
                                        <p:strVal val="visible"/>
                                      </p:to>
                                    </p:set>
                                    <p:animEffect transition="in" filter="wipe(left)">
                                      <p:cBhvr>
                                        <p:cTn id="17" dur="500"/>
                                        <p:tgtEl>
                                          <p:spTgt spid="374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8" grpId="0" autoUpdateAnimBg="0"/>
      <p:bldP spid="374789" grpId="0" autoUpdateAnimBg="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Text Box 2"/>
          <p:cNvSpPr txBox="1">
            <a:spLocks noChangeArrowheads="1"/>
          </p:cNvSpPr>
          <p:nvPr/>
        </p:nvSpPr>
        <p:spPr bwMode="auto">
          <a:xfrm>
            <a:off x="1136503" y="838395"/>
            <a:ext cx="8893076"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smtClean="0">
                <a:solidFill>
                  <a:srgbClr val="0000FF"/>
                </a:solidFill>
                <a:ea typeface="黑体" panose="02010609060101010101" pitchFamily="49" charset="-122"/>
              </a:rPr>
              <a:t>（</a:t>
            </a:r>
            <a:r>
              <a:rPr kumimoji="1" lang="en-US" altLang="zh-CN" sz="2800" b="1" dirty="0" smtClean="0">
                <a:solidFill>
                  <a:srgbClr val="0000FF"/>
                </a:solidFill>
                <a:ea typeface="黑体" panose="02010609060101010101" pitchFamily="49" charset="-122"/>
              </a:rPr>
              <a:t>8</a:t>
            </a:r>
            <a:r>
              <a:rPr kumimoji="1" lang="zh-CN" altLang="en-US" sz="2800" b="1" dirty="0" smtClean="0">
                <a:solidFill>
                  <a:srgbClr val="0000FF"/>
                </a:solidFill>
                <a:ea typeface="黑体" panose="02010609060101010101" pitchFamily="49" charset="-122"/>
              </a:rPr>
              <a:t>）右边</a:t>
            </a:r>
            <a:r>
              <a:rPr kumimoji="1" lang="zh-CN" altLang="en-US" sz="2800" b="1" dirty="0">
                <a:solidFill>
                  <a:srgbClr val="0000FF"/>
                </a:solidFill>
                <a:ea typeface="黑体" panose="02010609060101010101" pitchFamily="49" charset="-122"/>
              </a:rPr>
              <a:t>检验与左边检验</a:t>
            </a:r>
          </a:p>
        </p:txBody>
      </p:sp>
      <p:graphicFrame>
        <p:nvGraphicFramePr>
          <p:cNvPr id="375811" name="Object 3"/>
          <p:cNvGraphicFramePr>
            <a:graphicFrameLocks noChangeAspect="1"/>
          </p:cNvGraphicFramePr>
          <p:nvPr/>
        </p:nvGraphicFramePr>
        <p:xfrm>
          <a:off x="1333478" y="1905441"/>
          <a:ext cx="8722168" cy="940018"/>
        </p:xfrm>
        <a:graphic>
          <a:graphicData uri="http://schemas.openxmlformats.org/presentationml/2006/ole">
            <mc:AlternateContent xmlns:mc="http://schemas.openxmlformats.org/markup-compatibility/2006">
              <mc:Choice xmlns:v="urn:schemas-microsoft-com:vml" Requires="v">
                <p:oleObj spid="_x0000_s235659" name="Equation" r:id="rId3" imgW="171602400" imgH="22555200" progId="Equation.3">
                  <p:embed/>
                </p:oleObj>
              </mc:Choice>
              <mc:Fallback>
                <p:oleObj name="Equation" r:id="rId3" imgW="171602400" imgH="22555200" progId="Equation.3">
                  <p:embed/>
                  <p:pic>
                    <p:nvPicPr>
                      <p:cNvPr id="0" name="图片 235520"/>
                      <p:cNvPicPr>
                        <a:picLocks noChangeAspect="1"/>
                      </p:cNvPicPr>
                      <p:nvPr/>
                    </p:nvPicPr>
                    <p:blipFill>
                      <a:blip r:embed="rId4"/>
                      <a:stretch>
                        <a:fillRect/>
                      </a:stretch>
                    </p:blipFill>
                    <p:spPr>
                      <a:xfrm>
                        <a:off x="1333478" y="1905441"/>
                        <a:ext cx="8722168" cy="940018"/>
                      </a:xfrm>
                      <a:prstGeom prst="rect">
                        <a:avLst/>
                      </a:prstGeom>
                      <a:noFill/>
                      <a:ln w="9525">
                        <a:noFill/>
                      </a:ln>
                    </p:spPr>
                  </p:pic>
                </p:oleObj>
              </mc:Fallback>
            </mc:AlternateContent>
          </a:graphicData>
        </a:graphic>
      </p:graphicFrame>
      <p:graphicFrame>
        <p:nvGraphicFramePr>
          <p:cNvPr id="375812" name="Object 4"/>
          <p:cNvGraphicFramePr>
            <a:graphicFrameLocks noChangeAspect="1"/>
          </p:cNvGraphicFramePr>
          <p:nvPr/>
        </p:nvGraphicFramePr>
        <p:xfrm>
          <a:off x="1320628" y="3328170"/>
          <a:ext cx="8518994" cy="940018"/>
        </p:xfrm>
        <a:graphic>
          <a:graphicData uri="http://schemas.openxmlformats.org/presentationml/2006/ole">
            <mc:AlternateContent xmlns:mc="http://schemas.openxmlformats.org/markup-compatibility/2006">
              <mc:Choice xmlns:v="urn:schemas-microsoft-com:vml" Requires="v">
                <p:oleObj spid="_x0000_s235660" name="Equation" r:id="rId5" imgW="171602400" imgH="22555200" progId="Equation.3">
                  <p:embed/>
                </p:oleObj>
              </mc:Choice>
              <mc:Fallback>
                <p:oleObj name="Equation" r:id="rId5" imgW="171602400" imgH="22555200" progId="Equation.3">
                  <p:embed/>
                  <p:pic>
                    <p:nvPicPr>
                      <p:cNvPr id="0" name="图片 235521"/>
                      <p:cNvPicPr>
                        <a:picLocks noChangeAspect="1"/>
                      </p:cNvPicPr>
                      <p:nvPr/>
                    </p:nvPicPr>
                    <p:blipFill>
                      <a:blip r:embed="rId6"/>
                      <a:stretch>
                        <a:fillRect/>
                      </a:stretch>
                    </p:blipFill>
                    <p:spPr>
                      <a:xfrm>
                        <a:off x="1320628" y="3328170"/>
                        <a:ext cx="8518994" cy="940018"/>
                      </a:xfrm>
                      <a:prstGeom prst="rect">
                        <a:avLst/>
                      </a:prstGeom>
                      <a:noFill/>
                      <a:ln w="9525">
                        <a:noFill/>
                      </a:ln>
                    </p:spPr>
                  </p:pic>
                </p:oleObj>
              </mc:Fallback>
            </mc:AlternateContent>
          </a:graphicData>
        </a:graphic>
      </p:graphicFrame>
      <p:sp>
        <p:nvSpPr>
          <p:cNvPr id="375813" name="Text Box 5"/>
          <p:cNvSpPr txBox="1">
            <a:spLocks noChangeArrowheads="1"/>
          </p:cNvSpPr>
          <p:nvPr/>
        </p:nvSpPr>
        <p:spPr bwMode="auto">
          <a:xfrm>
            <a:off x="1972350" y="4653930"/>
            <a:ext cx="9955504"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a:latin typeface="黑体" panose="02010609060101010101" pitchFamily="49" charset="-122"/>
                <a:ea typeface="黑体" panose="02010609060101010101" pitchFamily="49" charset="-122"/>
              </a:rPr>
              <a:t>右边检验与左边检验统称为</a:t>
            </a:r>
            <a:r>
              <a:rPr kumimoji="1" lang="zh-CN" altLang="en-US" sz="2800" b="1" dirty="0">
                <a:solidFill>
                  <a:srgbClr val="FF0000"/>
                </a:solidFill>
                <a:latin typeface="黑体" panose="02010609060101010101" pitchFamily="49" charset="-122"/>
                <a:ea typeface="黑体" panose="02010609060101010101" pitchFamily="49" charset="-122"/>
              </a:rPr>
              <a:t>单边检验</a:t>
            </a:r>
            <a:r>
              <a:rPr kumimoji="1" lang="en-US" altLang="zh-CN" sz="2800" b="1" dirty="0">
                <a:solidFill>
                  <a:schemeClr val="accent2"/>
                </a:solidFill>
                <a:ea typeface="黑体" panose="02010609060101010101" pitchFamily="49" charset="-122"/>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5811"/>
                                        </p:tgtEl>
                                        <p:attrNameLst>
                                          <p:attrName>style.visibility</p:attrName>
                                        </p:attrNameLst>
                                      </p:cBhvr>
                                      <p:to>
                                        <p:strVal val="visible"/>
                                      </p:to>
                                    </p:set>
                                    <p:animEffect transition="in" filter="wipe(left)">
                                      <p:cBhvr>
                                        <p:cTn id="7" dur="500"/>
                                        <p:tgtEl>
                                          <p:spTgt spid="3758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5812"/>
                                        </p:tgtEl>
                                        <p:attrNameLst>
                                          <p:attrName>style.visibility</p:attrName>
                                        </p:attrNameLst>
                                      </p:cBhvr>
                                      <p:to>
                                        <p:strVal val="visible"/>
                                      </p:to>
                                    </p:set>
                                    <p:animEffect transition="in" filter="wipe(left)">
                                      <p:cBhvr>
                                        <p:cTn id="12" dur="500"/>
                                        <p:tgtEl>
                                          <p:spTgt spid="3758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5813"/>
                                        </p:tgtEl>
                                        <p:attrNameLst>
                                          <p:attrName>style.visibility</p:attrName>
                                        </p:attrNameLst>
                                      </p:cBhvr>
                                      <p:to>
                                        <p:strVal val="visible"/>
                                      </p:to>
                                    </p:set>
                                    <p:animEffect transition="in" filter="wipe(left)">
                                      <p:cBhvr>
                                        <p:cTn id="17" dur="500"/>
                                        <p:tgtEl>
                                          <p:spTgt spid="375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3" grpId="0" autoUpdateAnimBg="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Text Box 2"/>
          <p:cNvSpPr txBox="1">
            <a:spLocks noChangeArrowheads="1"/>
          </p:cNvSpPr>
          <p:nvPr/>
        </p:nvSpPr>
        <p:spPr bwMode="auto">
          <a:xfrm>
            <a:off x="1136503" y="762177"/>
            <a:ext cx="6584092"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smtClean="0">
                <a:solidFill>
                  <a:srgbClr val="0000FF"/>
                </a:solidFill>
                <a:ea typeface="黑体" panose="02010609060101010101" pitchFamily="49" charset="-122"/>
              </a:rPr>
              <a:t>（</a:t>
            </a:r>
            <a:r>
              <a:rPr kumimoji="1" lang="en-US" altLang="zh-CN" sz="2800" b="1" dirty="0" smtClean="0">
                <a:solidFill>
                  <a:srgbClr val="0000FF"/>
                </a:solidFill>
                <a:ea typeface="黑体" panose="02010609060101010101" pitchFamily="49" charset="-122"/>
              </a:rPr>
              <a:t>9</a:t>
            </a:r>
            <a:r>
              <a:rPr kumimoji="1" lang="zh-CN" altLang="en-US" sz="2800" b="1" dirty="0" smtClean="0">
                <a:solidFill>
                  <a:srgbClr val="0000FF"/>
                </a:solidFill>
                <a:ea typeface="黑体" panose="02010609060101010101" pitchFamily="49" charset="-122"/>
              </a:rPr>
              <a:t>）单边</a:t>
            </a:r>
            <a:r>
              <a:rPr kumimoji="1" lang="zh-CN" altLang="en-US" sz="2800" b="1" dirty="0">
                <a:solidFill>
                  <a:srgbClr val="0000FF"/>
                </a:solidFill>
                <a:ea typeface="黑体" panose="02010609060101010101" pitchFamily="49" charset="-122"/>
              </a:rPr>
              <a:t>检验的拒绝域</a:t>
            </a:r>
          </a:p>
        </p:txBody>
      </p:sp>
      <p:graphicFrame>
        <p:nvGraphicFramePr>
          <p:cNvPr id="376835" name="Object 3"/>
          <p:cNvGraphicFramePr>
            <a:graphicFrameLocks noChangeAspect="1"/>
          </p:cNvGraphicFramePr>
          <p:nvPr/>
        </p:nvGraphicFramePr>
        <p:xfrm>
          <a:off x="1151317" y="1378269"/>
          <a:ext cx="8472281" cy="1016235"/>
        </p:xfrm>
        <a:graphic>
          <a:graphicData uri="http://schemas.openxmlformats.org/presentationml/2006/ole">
            <mc:AlternateContent xmlns:mc="http://schemas.openxmlformats.org/markup-compatibility/2006">
              <mc:Choice xmlns:v="urn:schemas-microsoft-com:vml" Requires="v">
                <p:oleObj spid="_x0000_s236683" name="Equation" r:id="rId3" imgW="182575200" imgH="24384000" progId="Equation.3">
                  <p:embed/>
                </p:oleObj>
              </mc:Choice>
              <mc:Fallback>
                <p:oleObj name="Equation" r:id="rId3" imgW="182575200" imgH="24384000" progId="Equation.3">
                  <p:embed/>
                  <p:pic>
                    <p:nvPicPr>
                      <p:cNvPr id="0" name="图片 236544"/>
                      <p:cNvPicPr>
                        <a:picLocks noChangeAspect="1"/>
                      </p:cNvPicPr>
                      <p:nvPr/>
                    </p:nvPicPr>
                    <p:blipFill>
                      <a:blip r:embed="rId4"/>
                      <a:stretch>
                        <a:fillRect/>
                      </a:stretch>
                    </p:blipFill>
                    <p:spPr>
                      <a:xfrm>
                        <a:off x="1151317" y="1378269"/>
                        <a:ext cx="8472281" cy="1016235"/>
                      </a:xfrm>
                      <a:prstGeom prst="rect">
                        <a:avLst/>
                      </a:prstGeom>
                      <a:noFill/>
                      <a:ln w="9525">
                        <a:noFill/>
                      </a:ln>
                    </p:spPr>
                  </p:pic>
                </p:oleObj>
              </mc:Fallback>
            </mc:AlternateContent>
          </a:graphicData>
        </a:graphic>
      </p:graphicFrame>
      <p:graphicFrame>
        <p:nvGraphicFramePr>
          <p:cNvPr id="376836" name="Object 4"/>
          <p:cNvGraphicFramePr>
            <a:graphicFrameLocks noChangeAspect="1"/>
          </p:cNvGraphicFramePr>
          <p:nvPr/>
        </p:nvGraphicFramePr>
        <p:xfrm>
          <a:off x="1198662" y="2802620"/>
          <a:ext cx="7992888" cy="1635286"/>
        </p:xfrm>
        <a:graphic>
          <a:graphicData uri="http://schemas.openxmlformats.org/presentationml/2006/ole">
            <mc:AlternateContent xmlns:mc="http://schemas.openxmlformats.org/markup-compatibility/2006">
              <mc:Choice xmlns:v="urn:schemas-microsoft-com:vml" Requires="v">
                <p:oleObj spid="_x0000_s236684" name="Equation" r:id="rId5" imgW="165201600" imgH="43281600" progId="Equation.3">
                  <p:embed/>
                </p:oleObj>
              </mc:Choice>
              <mc:Fallback>
                <p:oleObj name="Equation" r:id="rId5" imgW="165201600" imgH="43281600" progId="Equation.3">
                  <p:embed/>
                  <p:pic>
                    <p:nvPicPr>
                      <p:cNvPr id="0" name="图片 236545"/>
                      <p:cNvPicPr>
                        <a:picLocks noChangeAspect="1"/>
                      </p:cNvPicPr>
                      <p:nvPr/>
                    </p:nvPicPr>
                    <p:blipFill>
                      <a:blip r:embed="rId6"/>
                      <a:stretch>
                        <a:fillRect/>
                      </a:stretch>
                    </p:blipFill>
                    <p:spPr>
                      <a:xfrm>
                        <a:off x="1198662" y="2802620"/>
                        <a:ext cx="7992888" cy="1635286"/>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6835"/>
                                        </p:tgtEl>
                                        <p:attrNameLst>
                                          <p:attrName>style.visibility</p:attrName>
                                        </p:attrNameLst>
                                      </p:cBhvr>
                                      <p:to>
                                        <p:strVal val="visible"/>
                                      </p:to>
                                    </p:set>
                                    <p:animEffect transition="in" filter="wipe(left)">
                                      <p:cBhvr>
                                        <p:cTn id="7" dur="500"/>
                                        <p:tgtEl>
                                          <p:spTgt spid="3768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6836"/>
                                        </p:tgtEl>
                                        <p:attrNameLst>
                                          <p:attrName>style.visibility</p:attrName>
                                        </p:attrNameLst>
                                      </p:cBhvr>
                                      <p:to>
                                        <p:strVal val="visible"/>
                                      </p:to>
                                    </p:set>
                                    <p:animEffect transition="in" filter="wipe(left)">
                                      <p:cBhvr>
                                        <p:cTn id="12" dur="500"/>
                                        <p:tgtEl>
                                          <p:spTgt spid="376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1955" name="Object 3"/>
          <p:cNvGraphicFramePr>
            <a:graphicFrameLocks noChangeAspect="1"/>
          </p:cNvGraphicFramePr>
          <p:nvPr/>
        </p:nvGraphicFramePr>
        <p:xfrm>
          <a:off x="1210576" y="1759357"/>
          <a:ext cx="8196997" cy="1003532"/>
        </p:xfrm>
        <a:graphic>
          <a:graphicData uri="http://schemas.openxmlformats.org/presentationml/2006/ole">
            <mc:AlternateContent xmlns:mc="http://schemas.openxmlformats.org/markup-compatibility/2006">
              <mc:Choice xmlns:v="urn:schemas-microsoft-com:vml" Requires="v">
                <p:oleObj spid="_x0000_s237843" name="Equation" r:id="rId3" imgW="184404000" imgH="24079200" progId="Equation.3">
                  <p:embed/>
                </p:oleObj>
              </mc:Choice>
              <mc:Fallback>
                <p:oleObj name="Equation" r:id="rId3" imgW="184404000" imgH="24079200" progId="Equation.3">
                  <p:embed/>
                  <p:pic>
                    <p:nvPicPr>
                      <p:cNvPr id="0" name="图片 237568"/>
                      <p:cNvPicPr>
                        <a:picLocks noChangeAspect="1"/>
                      </p:cNvPicPr>
                      <p:nvPr/>
                    </p:nvPicPr>
                    <p:blipFill>
                      <a:blip r:embed="rId4"/>
                      <a:stretch>
                        <a:fillRect/>
                      </a:stretch>
                    </p:blipFill>
                    <p:spPr>
                      <a:xfrm>
                        <a:off x="1210576" y="1759357"/>
                        <a:ext cx="8196997" cy="1003532"/>
                      </a:xfrm>
                      <a:prstGeom prst="rect">
                        <a:avLst/>
                      </a:prstGeom>
                      <a:noFill/>
                      <a:ln w="9525">
                        <a:noFill/>
                      </a:ln>
                    </p:spPr>
                  </p:pic>
                </p:oleObj>
              </mc:Fallback>
            </mc:AlternateContent>
          </a:graphicData>
        </a:graphic>
      </p:graphicFrame>
      <p:graphicFrame>
        <p:nvGraphicFramePr>
          <p:cNvPr id="381956" name="Object 4"/>
          <p:cNvGraphicFramePr>
            <a:graphicFrameLocks noChangeAspect="1"/>
          </p:cNvGraphicFramePr>
          <p:nvPr/>
        </p:nvGraphicFramePr>
        <p:xfrm>
          <a:off x="1183063" y="2999482"/>
          <a:ext cx="6640335" cy="431900"/>
        </p:xfrm>
        <a:graphic>
          <a:graphicData uri="http://schemas.openxmlformats.org/presentationml/2006/ole">
            <mc:AlternateContent xmlns:mc="http://schemas.openxmlformats.org/markup-compatibility/2006">
              <mc:Choice xmlns:v="urn:schemas-microsoft-com:vml" Requires="v">
                <p:oleObj spid="_x0000_s237844" name="Equation" r:id="rId5" imgW="150266400" imgH="10363200" progId="Equation.3">
                  <p:embed/>
                </p:oleObj>
              </mc:Choice>
              <mc:Fallback>
                <p:oleObj name="Equation" r:id="rId5" imgW="150266400" imgH="10363200" progId="Equation.3">
                  <p:embed/>
                  <p:pic>
                    <p:nvPicPr>
                      <p:cNvPr id="0" name="图片 237569"/>
                      <p:cNvPicPr>
                        <a:picLocks noChangeAspect="1"/>
                      </p:cNvPicPr>
                      <p:nvPr/>
                    </p:nvPicPr>
                    <p:blipFill>
                      <a:blip r:embed="rId6"/>
                      <a:stretch>
                        <a:fillRect/>
                      </a:stretch>
                    </p:blipFill>
                    <p:spPr>
                      <a:xfrm>
                        <a:off x="1183063" y="2999482"/>
                        <a:ext cx="6640335" cy="431900"/>
                      </a:xfrm>
                      <a:prstGeom prst="rect">
                        <a:avLst/>
                      </a:prstGeom>
                      <a:noFill/>
                      <a:ln w="9525">
                        <a:noFill/>
                      </a:ln>
                    </p:spPr>
                  </p:pic>
                </p:oleObj>
              </mc:Fallback>
            </mc:AlternateContent>
          </a:graphicData>
        </a:graphic>
      </p:graphicFrame>
      <p:sp>
        <p:nvSpPr>
          <p:cNvPr id="381957" name="Text Box 5"/>
          <p:cNvSpPr txBox="1">
            <a:spLocks noChangeArrowheads="1"/>
          </p:cNvSpPr>
          <p:nvPr/>
        </p:nvSpPr>
        <p:spPr bwMode="auto">
          <a:xfrm>
            <a:off x="1098407" y="3567939"/>
            <a:ext cx="8736463" cy="540800"/>
          </a:xfrm>
          <a:prstGeom prst="rect">
            <a:avLst/>
          </a:prstGeom>
          <a:noFill/>
          <a:ln w="9525">
            <a:noFill/>
            <a:miter lim="800000"/>
          </a:ln>
          <a:effectLst/>
        </p:spPr>
        <p:txBody>
          <a:bodyPr lIns="108850" tIns="54425" rIns="108850" bIns="54425">
            <a:spAutoFit/>
          </a:bodyPr>
          <a:lstStyle/>
          <a:p>
            <a:pPr>
              <a:spcBef>
                <a:spcPct val="50000"/>
              </a:spcBef>
            </a:pPr>
            <a:r>
              <a:rPr kumimoji="1" lang="en-US" altLang="zh-CN" sz="2800" b="1" dirty="0"/>
              <a:t>3.  </a:t>
            </a:r>
            <a:r>
              <a:rPr kumimoji="1" lang="zh-CN" altLang="en-US" sz="2800" b="1" dirty="0"/>
              <a:t>确定检验统计量以及拒绝域形式</a:t>
            </a:r>
            <a:r>
              <a:rPr kumimoji="1" lang="en-US" altLang="zh-CN" sz="2800" b="1" dirty="0"/>
              <a:t>;</a:t>
            </a:r>
          </a:p>
        </p:txBody>
      </p:sp>
      <p:graphicFrame>
        <p:nvGraphicFramePr>
          <p:cNvPr id="381958" name="Object 6"/>
          <p:cNvGraphicFramePr>
            <a:graphicFrameLocks noChangeAspect="1"/>
          </p:cNvGraphicFramePr>
          <p:nvPr/>
        </p:nvGraphicFramePr>
        <p:xfrm>
          <a:off x="1151317" y="4344406"/>
          <a:ext cx="7320153" cy="444603"/>
        </p:xfrm>
        <a:graphic>
          <a:graphicData uri="http://schemas.openxmlformats.org/presentationml/2006/ole">
            <mc:AlternateContent xmlns:mc="http://schemas.openxmlformats.org/markup-compatibility/2006">
              <mc:Choice xmlns:v="urn:schemas-microsoft-com:vml" Requires="v">
                <p:oleObj spid="_x0000_s237845" name="Equation" r:id="rId7" imgW="166725600" imgH="10668000" progId="Equation.3">
                  <p:embed/>
                </p:oleObj>
              </mc:Choice>
              <mc:Fallback>
                <p:oleObj name="Equation" r:id="rId7" imgW="166725600" imgH="10668000" progId="Equation.3">
                  <p:embed/>
                  <p:pic>
                    <p:nvPicPr>
                      <p:cNvPr id="0" name="图片 237570"/>
                      <p:cNvPicPr>
                        <a:picLocks noChangeAspect="1"/>
                      </p:cNvPicPr>
                      <p:nvPr/>
                    </p:nvPicPr>
                    <p:blipFill>
                      <a:blip r:embed="rId8"/>
                      <a:stretch>
                        <a:fillRect/>
                      </a:stretch>
                    </p:blipFill>
                    <p:spPr>
                      <a:xfrm>
                        <a:off x="1151317" y="4344406"/>
                        <a:ext cx="7320153" cy="444603"/>
                      </a:xfrm>
                      <a:prstGeom prst="rect">
                        <a:avLst/>
                      </a:prstGeom>
                      <a:noFill/>
                      <a:ln w="9525">
                        <a:noFill/>
                      </a:ln>
                    </p:spPr>
                  </p:pic>
                </p:oleObj>
              </mc:Fallback>
            </mc:AlternateContent>
          </a:graphicData>
        </a:graphic>
      </p:graphicFrame>
      <p:graphicFrame>
        <p:nvGraphicFramePr>
          <p:cNvPr id="381959" name="Object 7"/>
          <p:cNvGraphicFramePr>
            <a:graphicFrameLocks noChangeAspect="1"/>
          </p:cNvGraphicFramePr>
          <p:nvPr/>
        </p:nvGraphicFramePr>
        <p:xfrm>
          <a:off x="1126654" y="5013970"/>
          <a:ext cx="8000021" cy="457306"/>
        </p:xfrm>
        <a:graphic>
          <a:graphicData uri="http://schemas.openxmlformats.org/presentationml/2006/ole">
            <mc:AlternateContent xmlns:mc="http://schemas.openxmlformats.org/markup-compatibility/2006">
              <mc:Choice xmlns:v="urn:schemas-microsoft-com:vml" Requires="v">
                <p:oleObj spid="_x0000_s237846" name="Equation" r:id="rId9" imgW="182880000" imgH="10972800" progId="Equation.DSMT4">
                  <p:embed/>
                </p:oleObj>
              </mc:Choice>
              <mc:Fallback>
                <p:oleObj name="Equation" r:id="rId9" imgW="182880000" imgH="10972800" progId="Equation.DSMT4">
                  <p:embed/>
                  <p:pic>
                    <p:nvPicPr>
                      <p:cNvPr id="0" name="图片 237571"/>
                      <p:cNvPicPr>
                        <a:picLocks noChangeAspect="1"/>
                      </p:cNvPicPr>
                      <p:nvPr/>
                    </p:nvPicPr>
                    <p:blipFill>
                      <a:blip r:embed="rId10"/>
                      <a:stretch>
                        <a:fillRect/>
                      </a:stretch>
                    </p:blipFill>
                    <p:spPr>
                      <a:xfrm>
                        <a:off x="1126654" y="5013970"/>
                        <a:ext cx="8000021" cy="457306"/>
                      </a:xfrm>
                      <a:prstGeom prst="rect">
                        <a:avLst/>
                      </a:prstGeom>
                      <a:noFill/>
                      <a:ln w="9525">
                        <a:noFill/>
                      </a:ln>
                    </p:spPr>
                  </p:pic>
                </p:oleObj>
              </mc:Fallback>
            </mc:AlternateContent>
          </a:graphicData>
        </a:graphic>
      </p:graphicFrame>
      <p:sp>
        <p:nvSpPr>
          <p:cNvPr id="381960" name="Rectangle 8"/>
          <p:cNvSpPr>
            <a:spLocks noChangeArrowheads="1"/>
          </p:cNvSpPr>
          <p:nvPr/>
        </p:nvSpPr>
        <p:spPr bwMode="auto">
          <a:xfrm>
            <a:off x="1117455" y="838395"/>
            <a:ext cx="3908336" cy="540800"/>
          </a:xfrm>
          <a:prstGeom prst="rect">
            <a:avLst/>
          </a:prstGeom>
          <a:noFill/>
          <a:ln w="9525">
            <a:noFill/>
            <a:miter lim="800000"/>
          </a:ln>
          <a:effectLst/>
        </p:spPr>
        <p:txBody>
          <a:bodyPr wrap="none" lIns="108850" tIns="54425" rIns="108850" bIns="54425">
            <a:spAutoFit/>
          </a:bodyPr>
          <a:lstStyle/>
          <a:p>
            <a:r>
              <a:rPr lang="en-US" altLang="zh-CN" sz="2800" b="1" dirty="0" smtClean="0">
                <a:solidFill>
                  <a:srgbClr val="0000FF"/>
                </a:solidFill>
              </a:rPr>
              <a:t>3.  </a:t>
            </a:r>
            <a:r>
              <a:rPr lang="zh-CN" altLang="en-US" sz="2800" b="1" dirty="0" smtClean="0">
                <a:solidFill>
                  <a:srgbClr val="0000FF"/>
                </a:solidFill>
              </a:rPr>
              <a:t>假设检验</a:t>
            </a:r>
            <a:r>
              <a:rPr lang="zh-CN" altLang="en-US" sz="2800" b="1" dirty="0">
                <a:solidFill>
                  <a:srgbClr val="0000FF"/>
                </a:solidFill>
              </a:rPr>
              <a:t>的一般步骤</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1955"/>
                                        </p:tgtEl>
                                        <p:attrNameLst>
                                          <p:attrName>style.visibility</p:attrName>
                                        </p:attrNameLst>
                                      </p:cBhvr>
                                      <p:to>
                                        <p:strVal val="visible"/>
                                      </p:to>
                                    </p:set>
                                    <p:animEffect transition="in" filter="wipe(left)">
                                      <p:cBhvr>
                                        <p:cTn id="7" dur="500"/>
                                        <p:tgtEl>
                                          <p:spTgt spid="3819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1956"/>
                                        </p:tgtEl>
                                        <p:attrNameLst>
                                          <p:attrName>style.visibility</p:attrName>
                                        </p:attrNameLst>
                                      </p:cBhvr>
                                      <p:to>
                                        <p:strVal val="visible"/>
                                      </p:to>
                                    </p:set>
                                    <p:animEffect transition="in" filter="wipe(left)">
                                      <p:cBhvr>
                                        <p:cTn id="12" dur="500"/>
                                        <p:tgtEl>
                                          <p:spTgt spid="3819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1957"/>
                                        </p:tgtEl>
                                        <p:attrNameLst>
                                          <p:attrName>style.visibility</p:attrName>
                                        </p:attrNameLst>
                                      </p:cBhvr>
                                      <p:to>
                                        <p:strVal val="visible"/>
                                      </p:to>
                                    </p:set>
                                    <p:animEffect transition="in" filter="wipe(left)">
                                      <p:cBhvr>
                                        <p:cTn id="17" dur="500"/>
                                        <p:tgtEl>
                                          <p:spTgt spid="3819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1958"/>
                                        </p:tgtEl>
                                        <p:attrNameLst>
                                          <p:attrName>style.visibility</p:attrName>
                                        </p:attrNameLst>
                                      </p:cBhvr>
                                      <p:to>
                                        <p:strVal val="visible"/>
                                      </p:to>
                                    </p:set>
                                    <p:animEffect transition="in" filter="wipe(left)">
                                      <p:cBhvr>
                                        <p:cTn id="22" dur="500"/>
                                        <p:tgtEl>
                                          <p:spTgt spid="38195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81959"/>
                                        </p:tgtEl>
                                        <p:attrNameLst>
                                          <p:attrName>style.visibility</p:attrName>
                                        </p:attrNameLst>
                                      </p:cBhvr>
                                      <p:to>
                                        <p:strVal val="visible"/>
                                      </p:to>
                                    </p:set>
                                    <p:animEffect transition="in" filter="wipe(left)">
                                      <p:cBhvr>
                                        <p:cTn id="27" dur="500"/>
                                        <p:tgtEl>
                                          <p:spTgt spid="381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7" grpId="0" autoUpdateAnimBg="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3" name="Rectangle 3"/>
          <p:cNvSpPr>
            <a:spLocks noRot="1" noChangeArrowheads="1"/>
          </p:cNvSpPr>
          <p:nvPr/>
        </p:nvSpPr>
        <p:spPr bwMode="auto">
          <a:xfrm>
            <a:off x="478582" y="1341562"/>
            <a:ext cx="11098355" cy="3888432"/>
          </a:xfrm>
          <a:prstGeom prst="rect">
            <a:avLst/>
          </a:prstGeom>
          <a:noFill/>
          <a:ln w="9525">
            <a:noFill/>
            <a:miter lim="800000"/>
          </a:ln>
          <a:effectLst/>
        </p:spPr>
        <p:txBody>
          <a:bodyPr lIns="108850" tIns="54425" rIns="108850" bIns="54425"/>
          <a:lstStyle/>
          <a:p>
            <a:pPr marL="408305" indent="-408305">
              <a:lnSpc>
                <a:spcPct val="105000"/>
              </a:lnSpc>
              <a:spcBef>
                <a:spcPct val="20000"/>
              </a:spcBef>
            </a:pPr>
            <a:r>
              <a:rPr lang="en-US" altLang="zh-CN" sz="2800" b="1" dirty="0"/>
              <a:t>   </a:t>
            </a:r>
            <a:r>
              <a:rPr lang="en-US" altLang="zh-CN" sz="2800" b="1" dirty="0" smtClean="0"/>
              <a:t>  </a:t>
            </a:r>
            <a:r>
              <a:rPr lang="en-US" altLang="zh-CN" sz="2800" b="1" dirty="0" smtClean="0">
                <a:solidFill>
                  <a:srgbClr val="0000FF"/>
                </a:solidFill>
              </a:rPr>
              <a:t>a.         </a:t>
            </a:r>
            <a:r>
              <a:rPr lang="zh-CN" altLang="en-US" sz="2800" b="1" dirty="0">
                <a:solidFill>
                  <a:srgbClr val="0000FF"/>
                </a:solidFill>
              </a:rPr>
              <a:t>已知，关于    </a:t>
            </a:r>
            <a:r>
              <a:rPr lang="zh-CN" altLang="en-US" sz="2800" b="1" dirty="0" smtClean="0">
                <a:solidFill>
                  <a:srgbClr val="0000FF"/>
                </a:solidFill>
              </a:rPr>
              <a:t>   </a:t>
            </a:r>
            <a:r>
              <a:rPr lang="zh-CN" altLang="en-US" sz="2800" b="1" dirty="0">
                <a:solidFill>
                  <a:srgbClr val="0000FF"/>
                </a:solidFill>
              </a:rPr>
              <a:t>的检验（</a:t>
            </a:r>
            <a:r>
              <a:rPr lang="en-US" altLang="zh-CN" sz="2800" b="1" dirty="0">
                <a:solidFill>
                  <a:srgbClr val="0000FF"/>
                </a:solidFill>
              </a:rPr>
              <a:t>Z</a:t>
            </a:r>
            <a:r>
              <a:rPr lang="zh-CN" altLang="en-US" sz="2800" b="1" dirty="0">
                <a:solidFill>
                  <a:srgbClr val="0000FF"/>
                </a:solidFill>
              </a:rPr>
              <a:t>检验）</a:t>
            </a:r>
          </a:p>
          <a:p>
            <a:pPr marL="408305" indent="-408305">
              <a:lnSpc>
                <a:spcPct val="105000"/>
              </a:lnSpc>
              <a:spcBef>
                <a:spcPct val="20000"/>
              </a:spcBef>
            </a:pPr>
            <a:r>
              <a:rPr lang="zh-CN" altLang="en-US" sz="2800" b="1" dirty="0"/>
              <a:t>            </a:t>
            </a:r>
            <a:r>
              <a:rPr lang="zh-CN" altLang="en-US" sz="2800" b="1" dirty="0" smtClean="0"/>
              <a:t>在</a:t>
            </a:r>
            <a:r>
              <a:rPr lang="zh-CN" altLang="en-US" sz="2800" b="1" dirty="0"/>
              <a:t>上一小节中已讨论过正态</a:t>
            </a:r>
            <a:r>
              <a:rPr lang="zh-CN" altLang="en-US" sz="2800" b="1" dirty="0" smtClean="0"/>
              <a:t>总体                       </a:t>
            </a:r>
            <a:r>
              <a:rPr lang="en-US" altLang="zh-CN" sz="2800" b="1" dirty="0"/>
              <a:t>, </a:t>
            </a:r>
            <a:r>
              <a:rPr lang="zh-CN" altLang="en-US" sz="2800" b="1" dirty="0" smtClean="0"/>
              <a:t>当         </a:t>
            </a:r>
            <a:r>
              <a:rPr lang="zh-CN" altLang="en-US" sz="2800" b="1" dirty="0"/>
              <a:t>已知时关于               </a:t>
            </a:r>
            <a:r>
              <a:rPr lang="zh-CN" altLang="en-US" sz="2800" b="1" dirty="0" smtClean="0"/>
              <a:t> </a:t>
            </a:r>
            <a:endParaRPr lang="en-US" altLang="zh-CN" sz="2800" b="1" dirty="0" smtClean="0"/>
          </a:p>
          <a:p>
            <a:pPr marL="408305" indent="-408305">
              <a:lnSpc>
                <a:spcPct val="105000"/>
              </a:lnSpc>
              <a:spcBef>
                <a:spcPct val="20000"/>
              </a:spcBef>
            </a:pPr>
            <a:r>
              <a:rPr lang="en-US" altLang="zh-CN" sz="2800" b="1" dirty="0" smtClean="0"/>
              <a:t>                     </a:t>
            </a:r>
            <a:r>
              <a:rPr lang="zh-CN" altLang="en-US" sz="2800" b="1" dirty="0" smtClean="0"/>
              <a:t>的</a:t>
            </a:r>
            <a:r>
              <a:rPr lang="zh-CN" altLang="en-US" sz="2800" b="1" dirty="0"/>
              <a:t>检验问题</a:t>
            </a:r>
            <a:r>
              <a:rPr lang="en-US" altLang="zh-CN" sz="2800" b="1" dirty="0"/>
              <a:t>.</a:t>
            </a:r>
            <a:r>
              <a:rPr lang="zh-CN" altLang="en-US" sz="2800" b="1" dirty="0"/>
              <a:t>在这些检验问题中，我们都是利用在        为真时服从             </a:t>
            </a:r>
            <a:r>
              <a:rPr lang="zh-CN" altLang="en-US" sz="2800" b="1" dirty="0" smtClean="0"/>
              <a:t>      分布</a:t>
            </a:r>
            <a:r>
              <a:rPr lang="zh-CN" altLang="en-US" sz="2800" b="1" dirty="0"/>
              <a:t>的统计量   </a:t>
            </a:r>
            <a:r>
              <a:rPr lang="zh-CN" altLang="en-US" sz="2800" b="1" dirty="0" smtClean="0"/>
              <a:t>                </a:t>
            </a:r>
            <a:r>
              <a:rPr lang="zh-CN" altLang="en-US" sz="2800" b="1" dirty="0"/>
              <a:t>来确定拒绝域。这种检验法常称为 </a:t>
            </a:r>
            <a:r>
              <a:rPr lang="en-US" altLang="zh-CN" sz="2800" b="1" i="1" dirty="0">
                <a:solidFill>
                  <a:srgbClr val="0000FF"/>
                </a:solidFill>
              </a:rPr>
              <a:t>Z</a:t>
            </a:r>
            <a:r>
              <a:rPr lang="zh-CN" altLang="en-US" sz="2800" b="1" dirty="0">
                <a:solidFill>
                  <a:srgbClr val="0000FF"/>
                </a:solidFill>
              </a:rPr>
              <a:t>检验法</a:t>
            </a:r>
            <a:r>
              <a:rPr lang="zh-CN" altLang="en-US" sz="2800" b="1" dirty="0"/>
              <a:t>。</a:t>
            </a:r>
          </a:p>
        </p:txBody>
      </p:sp>
      <p:graphicFrame>
        <p:nvGraphicFramePr>
          <p:cNvPr id="394244" name="Object 4"/>
          <p:cNvGraphicFramePr>
            <a:graphicFrameLocks noChangeAspect="1"/>
          </p:cNvGraphicFramePr>
          <p:nvPr/>
        </p:nvGraphicFramePr>
        <p:xfrm>
          <a:off x="5807174" y="2820680"/>
          <a:ext cx="1453961" cy="897146"/>
        </p:xfrm>
        <a:graphic>
          <a:graphicData uri="http://schemas.openxmlformats.org/presentationml/2006/ole">
            <mc:AlternateContent xmlns:mc="http://schemas.openxmlformats.org/markup-compatibility/2006">
              <mc:Choice xmlns:v="urn:schemas-microsoft-com:vml" Requires="v">
                <p:oleObj spid="_x0000_s241527" name="Equation" r:id="rId3" imgW="11887200" imgH="10972800" progId="Equation.DSMT4">
                  <p:embed/>
                </p:oleObj>
              </mc:Choice>
              <mc:Fallback>
                <p:oleObj name="Equation" r:id="rId3" imgW="11887200" imgH="10972800" progId="Equation.DSMT4">
                  <p:embed/>
                  <p:pic>
                    <p:nvPicPr>
                      <p:cNvPr id="0" name="图片 240640"/>
                      <p:cNvPicPr>
                        <a:picLocks noChangeAspect="1"/>
                      </p:cNvPicPr>
                      <p:nvPr/>
                    </p:nvPicPr>
                    <p:blipFill>
                      <a:blip r:embed="rId4"/>
                      <a:stretch>
                        <a:fillRect/>
                      </a:stretch>
                    </p:blipFill>
                    <p:spPr>
                      <a:xfrm>
                        <a:off x="5807174" y="2820680"/>
                        <a:ext cx="1453961" cy="897146"/>
                      </a:xfrm>
                      <a:prstGeom prst="rect">
                        <a:avLst/>
                      </a:prstGeom>
                      <a:noFill/>
                      <a:ln w="9525">
                        <a:noFill/>
                      </a:ln>
                    </p:spPr>
                  </p:pic>
                </p:oleObj>
              </mc:Fallback>
            </mc:AlternateContent>
          </a:graphicData>
        </a:graphic>
      </p:graphicFrame>
      <p:graphicFrame>
        <p:nvGraphicFramePr>
          <p:cNvPr id="394245" name="Object 5"/>
          <p:cNvGraphicFramePr>
            <a:graphicFrameLocks noChangeAspect="1"/>
          </p:cNvGraphicFramePr>
          <p:nvPr/>
        </p:nvGraphicFramePr>
        <p:xfrm>
          <a:off x="2134766" y="2853730"/>
          <a:ext cx="1523802" cy="509706"/>
        </p:xfrm>
        <a:graphic>
          <a:graphicData uri="http://schemas.openxmlformats.org/presentationml/2006/ole">
            <mc:AlternateContent xmlns:mc="http://schemas.openxmlformats.org/markup-compatibility/2006">
              <mc:Choice xmlns:v="urn:schemas-microsoft-com:vml" Requires="v">
                <p:oleObj spid="_x0000_s241528" name="Equation" r:id="rId5" imgW="10972800" imgH="4876800" progId="Equation.DSMT4">
                  <p:embed/>
                </p:oleObj>
              </mc:Choice>
              <mc:Fallback>
                <p:oleObj name="Equation" r:id="rId5" imgW="10972800" imgH="4876800" progId="Equation.DSMT4">
                  <p:embed/>
                  <p:pic>
                    <p:nvPicPr>
                      <p:cNvPr id="0" name="图片 240641"/>
                      <p:cNvPicPr>
                        <a:picLocks noChangeAspect="1"/>
                      </p:cNvPicPr>
                      <p:nvPr/>
                    </p:nvPicPr>
                    <p:blipFill>
                      <a:blip r:embed="rId6"/>
                      <a:stretch>
                        <a:fillRect/>
                      </a:stretch>
                    </p:blipFill>
                    <p:spPr>
                      <a:xfrm>
                        <a:off x="2134766" y="2853730"/>
                        <a:ext cx="1523802" cy="509706"/>
                      </a:xfrm>
                      <a:prstGeom prst="rect">
                        <a:avLst/>
                      </a:prstGeom>
                      <a:noFill/>
                      <a:ln w="9525">
                        <a:noFill/>
                      </a:ln>
                    </p:spPr>
                  </p:pic>
                </p:oleObj>
              </mc:Fallback>
            </mc:AlternateContent>
          </a:graphicData>
        </a:graphic>
      </p:graphicFrame>
      <p:graphicFrame>
        <p:nvGraphicFramePr>
          <p:cNvPr id="394246" name="Object 6"/>
          <p:cNvGraphicFramePr>
            <a:graphicFrameLocks noChangeAspect="1"/>
          </p:cNvGraphicFramePr>
          <p:nvPr/>
        </p:nvGraphicFramePr>
        <p:xfrm>
          <a:off x="9911630" y="2421682"/>
          <a:ext cx="620903" cy="507564"/>
        </p:xfrm>
        <a:graphic>
          <a:graphicData uri="http://schemas.openxmlformats.org/presentationml/2006/ole">
            <mc:AlternateContent xmlns:mc="http://schemas.openxmlformats.org/markup-compatibility/2006">
              <mc:Choice xmlns:v="urn:schemas-microsoft-com:vml" Requires="v">
                <p:oleObj spid="_x0000_s241529" name="Equation" r:id="rId7" imgW="5181600" imgH="5486400" progId="Equation.DSMT4">
                  <p:embed/>
                </p:oleObj>
              </mc:Choice>
              <mc:Fallback>
                <p:oleObj name="Equation" r:id="rId7" imgW="5181600" imgH="5486400" progId="Equation.DSMT4">
                  <p:embed/>
                  <p:pic>
                    <p:nvPicPr>
                      <p:cNvPr id="0" name="图片 240642"/>
                      <p:cNvPicPr>
                        <a:picLocks noChangeAspect="1"/>
                      </p:cNvPicPr>
                      <p:nvPr/>
                    </p:nvPicPr>
                    <p:blipFill>
                      <a:blip r:embed="rId8"/>
                      <a:stretch>
                        <a:fillRect/>
                      </a:stretch>
                    </p:blipFill>
                    <p:spPr>
                      <a:xfrm>
                        <a:off x="9911630" y="2421682"/>
                        <a:ext cx="620903" cy="507564"/>
                      </a:xfrm>
                      <a:prstGeom prst="rect">
                        <a:avLst/>
                      </a:prstGeom>
                      <a:noFill/>
                      <a:ln w="9525">
                        <a:noFill/>
                      </a:ln>
                    </p:spPr>
                  </p:pic>
                </p:oleObj>
              </mc:Fallback>
            </mc:AlternateContent>
          </a:graphicData>
        </a:graphic>
      </p:graphicFrame>
      <p:graphicFrame>
        <p:nvGraphicFramePr>
          <p:cNvPr id="394247" name="Object 7"/>
          <p:cNvGraphicFramePr>
            <a:graphicFrameLocks noChangeAspect="1"/>
          </p:cNvGraphicFramePr>
          <p:nvPr>
            <p:extLst>
              <p:ext uri="{D42A27DB-BD31-4B8C-83A1-F6EECF244321}">
                <p14:modId xmlns:p14="http://schemas.microsoft.com/office/powerpoint/2010/main" val="2103376485"/>
              </p:ext>
            </p:extLst>
          </p:nvPr>
        </p:nvGraphicFramePr>
        <p:xfrm>
          <a:off x="6671270" y="1917626"/>
          <a:ext cx="1377355" cy="504056"/>
        </p:xfrm>
        <a:graphic>
          <a:graphicData uri="http://schemas.openxmlformats.org/presentationml/2006/ole">
            <mc:AlternateContent xmlns:mc="http://schemas.openxmlformats.org/markup-compatibility/2006">
              <mc:Choice xmlns:v="urn:schemas-microsoft-com:vml" Requires="v">
                <p:oleObj spid="_x0000_s241530" name="Equation" r:id="rId9" imgW="660240" imgH="241200" progId="Equation.DSMT4">
                  <p:embed/>
                </p:oleObj>
              </mc:Choice>
              <mc:Fallback>
                <p:oleObj name="Equation" r:id="rId9" imgW="660240" imgH="241200" progId="Equation.DSMT4">
                  <p:embed/>
                  <p:pic>
                    <p:nvPicPr>
                      <p:cNvPr id="0" name="图片 240643"/>
                      <p:cNvPicPr>
                        <a:picLocks noChangeAspect="1"/>
                      </p:cNvPicPr>
                      <p:nvPr/>
                    </p:nvPicPr>
                    <p:blipFill>
                      <a:blip r:embed="rId10"/>
                      <a:stretch>
                        <a:fillRect/>
                      </a:stretch>
                    </p:blipFill>
                    <p:spPr>
                      <a:xfrm>
                        <a:off x="6671270" y="1917626"/>
                        <a:ext cx="1377355" cy="504056"/>
                      </a:xfrm>
                      <a:prstGeom prst="rect">
                        <a:avLst/>
                      </a:prstGeom>
                      <a:noFill/>
                      <a:ln w="9525">
                        <a:noFill/>
                      </a:ln>
                    </p:spPr>
                  </p:pic>
                </p:oleObj>
              </mc:Fallback>
            </mc:AlternateContent>
          </a:graphicData>
        </a:graphic>
      </p:graphicFrame>
      <p:graphicFrame>
        <p:nvGraphicFramePr>
          <p:cNvPr id="394248" name="Object 8"/>
          <p:cNvGraphicFramePr>
            <a:graphicFrameLocks noChangeAspect="1"/>
          </p:cNvGraphicFramePr>
          <p:nvPr/>
        </p:nvGraphicFramePr>
        <p:xfrm>
          <a:off x="1342678" y="1312094"/>
          <a:ext cx="711107" cy="533524"/>
        </p:xfrm>
        <a:graphic>
          <a:graphicData uri="http://schemas.openxmlformats.org/presentationml/2006/ole">
            <mc:AlternateContent xmlns:mc="http://schemas.openxmlformats.org/markup-compatibility/2006">
              <mc:Choice xmlns:v="urn:schemas-microsoft-com:vml" Requires="v">
                <p:oleObj spid="_x0000_s241531" name="Equation" r:id="rId11" imgW="4876800" imgH="4876800" progId="Equation.DSMT4">
                  <p:embed/>
                </p:oleObj>
              </mc:Choice>
              <mc:Fallback>
                <p:oleObj name="Equation" r:id="rId11" imgW="4876800" imgH="4876800" progId="Equation.DSMT4">
                  <p:embed/>
                  <p:pic>
                    <p:nvPicPr>
                      <p:cNvPr id="0" name="图片 240644"/>
                      <p:cNvPicPr>
                        <a:picLocks noChangeAspect="1"/>
                      </p:cNvPicPr>
                      <p:nvPr/>
                    </p:nvPicPr>
                    <p:blipFill>
                      <a:blip r:embed="rId12"/>
                      <a:stretch>
                        <a:fillRect/>
                      </a:stretch>
                    </p:blipFill>
                    <p:spPr>
                      <a:xfrm>
                        <a:off x="1342678" y="1312094"/>
                        <a:ext cx="711107" cy="533524"/>
                      </a:xfrm>
                      <a:prstGeom prst="rect">
                        <a:avLst/>
                      </a:prstGeom>
                      <a:noFill/>
                      <a:ln w="9525">
                        <a:noFill/>
                      </a:ln>
                    </p:spPr>
                  </p:pic>
                </p:oleObj>
              </mc:Fallback>
            </mc:AlternateContent>
          </a:graphicData>
        </a:graphic>
      </p:graphicFrame>
      <p:graphicFrame>
        <p:nvGraphicFramePr>
          <p:cNvPr id="394249" name="Object 9"/>
          <p:cNvGraphicFramePr>
            <a:graphicFrameLocks noChangeAspect="1"/>
          </p:cNvGraphicFramePr>
          <p:nvPr/>
        </p:nvGraphicFramePr>
        <p:xfrm>
          <a:off x="910630" y="2349674"/>
          <a:ext cx="1440160" cy="630297"/>
        </p:xfrm>
        <a:graphic>
          <a:graphicData uri="http://schemas.openxmlformats.org/presentationml/2006/ole">
            <mc:AlternateContent xmlns:mc="http://schemas.openxmlformats.org/markup-compatibility/2006">
              <mc:Choice xmlns:v="urn:schemas-microsoft-com:vml" Requires="v">
                <p:oleObj spid="_x0000_s241532" name="Equation" r:id="rId13" imgW="10668000" imgH="5486400" progId="Equation.DSMT4">
                  <p:embed/>
                </p:oleObj>
              </mc:Choice>
              <mc:Fallback>
                <p:oleObj name="Equation" r:id="rId13" imgW="10668000" imgH="5486400" progId="Equation.DSMT4">
                  <p:embed/>
                  <p:pic>
                    <p:nvPicPr>
                      <p:cNvPr id="0" name="图片 240645"/>
                      <p:cNvPicPr>
                        <a:picLocks noChangeAspect="1"/>
                      </p:cNvPicPr>
                      <p:nvPr/>
                    </p:nvPicPr>
                    <p:blipFill>
                      <a:blip r:embed="rId14"/>
                      <a:stretch>
                        <a:fillRect/>
                      </a:stretch>
                    </p:blipFill>
                    <p:spPr>
                      <a:xfrm>
                        <a:off x="910630" y="2349674"/>
                        <a:ext cx="1440160" cy="630297"/>
                      </a:xfrm>
                      <a:prstGeom prst="rect">
                        <a:avLst/>
                      </a:prstGeom>
                      <a:noFill/>
                      <a:ln w="9525">
                        <a:noFill/>
                      </a:ln>
                    </p:spPr>
                  </p:pic>
                </p:oleObj>
              </mc:Fallback>
            </mc:AlternateContent>
          </a:graphicData>
        </a:graphic>
      </p:graphicFrame>
      <p:graphicFrame>
        <p:nvGraphicFramePr>
          <p:cNvPr id="394250" name="Object 10"/>
          <p:cNvGraphicFramePr>
            <a:graphicFrameLocks noChangeAspect="1"/>
          </p:cNvGraphicFramePr>
          <p:nvPr/>
        </p:nvGraphicFramePr>
        <p:xfrm>
          <a:off x="8975526" y="1845618"/>
          <a:ext cx="648072" cy="527724"/>
        </p:xfrm>
        <a:graphic>
          <a:graphicData uri="http://schemas.openxmlformats.org/presentationml/2006/ole">
            <mc:AlternateContent xmlns:mc="http://schemas.openxmlformats.org/markup-compatibility/2006">
              <mc:Choice xmlns:v="urn:schemas-microsoft-com:vml" Requires="v">
                <p:oleObj spid="_x0000_s241533" name="Equation" r:id="rId15" imgW="4876800" imgH="4876800" progId="Equation.DSMT4">
                  <p:embed/>
                </p:oleObj>
              </mc:Choice>
              <mc:Fallback>
                <p:oleObj name="Equation" r:id="rId15" imgW="4876800" imgH="4876800" progId="Equation.DSMT4">
                  <p:embed/>
                  <p:pic>
                    <p:nvPicPr>
                      <p:cNvPr id="0" name="图片 240646"/>
                      <p:cNvPicPr>
                        <a:picLocks noChangeAspect="1"/>
                      </p:cNvPicPr>
                      <p:nvPr/>
                    </p:nvPicPr>
                    <p:blipFill>
                      <a:blip r:embed="rId12"/>
                      <a:stretch>
                        <a:fillRect/>
                      </a:stretch>
                    </p:blipFill>
                    <p:spPr>
                      <a:xfrm>
                        <a:off x="8975526" y="1845618"/>
                        <a:ext cx="648072" cy="527724"/>
                      </a:xfrm>
                      <a:prstGeom prst="rect">
                        <a:avLst/>
                      </a:prstGeom>
                      <a:noFill/>
                      <a:ln w="9525">
                        <a:noFill/>
                      </a:ln>
                    </p:spPr>
                  </p:pic>
                </p:oleObj>
              </mc:Fallback>
            </mc:AlternateContent>
          </a:graphicData>
        </a:graphic>
      </p:graphicFrame>
      <p:graphicFrame>
        <p:nvGraphicFramePr>
          <p:cNvPr id="394251" name="Object 11"/>
          <p:cNvGraphicFramePr>
            <a:graphicFrameLocks noChangeAspect="1"/>
          </p:cNvGraphicFramePr>
          <p:nvPr/>
        </p:nvGraphicFramePr>
        <p:xfrm>
          <a:off x="3718942" y="1413570"/>
          <a:ext cx="687826" cy="547814"/>
        </p:xfrm>
        <a:graphic>
          <a:graphicData uri="http://schemas.openxmlformats.org/presentationml/2006/ole">
            <mc:AlternateContent xmlns:mc="http://schemas.openxmlformats.org/markup-compatibility/2006">
              <mc:Choice xmlns:v="urn:schemas-microsoft-com:vml" Requires="v">
                <p:oleObj spid="_x0000_s241534" name="Equation" r:id="rId16" imgW="3657600" imgH="3962400" progId="Equation.DSMT4">
                  <p:embed/>
                </p:oleObj>
              </mc:Choice>
              <mc:Fallback>
                <p:oleObj name="Equation" r:id="rId16" imgW="3657600" imgH="3962400" progId="Equation.DSMT4">
                  <p:embed/>
                  <p:pic>
                    <p:nvPicPr>
                      <p:cNvPr id="0" name="图片 240647"/>
                      <p:cNvPicPr>
                        <a:picLocks noChangeAspect="1"/>
                      </p:cNvPicPr>
                      <p:nvPr/>
                    </p:nvPicPr>
                    <p:blipFill>
                      <a:blip r:embed="rId17"/>
                      <a:stretch>
                        <a:fillRect/>
                      </a:stretch>
                    </p:blipFill>
                    <p:spPr>
                      <a:xfrm>
                        <a:off x="3718942" y="1413570"/>
                        <a:ext cx="687826" cy="547814"/>
                      </a:xfrm>
                      <a:prstGeom prst="rect">
                        <a:avLst/>
                      </a:prstGeom>
                      <a:noFill/>
                      <a:ln w="9525">
                        <a:noFill/>
                      </a:ln>
                    </p:spPr>
                  </p:pic>
                </p:oleObj>
              </mc:Fallback>
            </mc:AlternateContent>
          </a:graphicData>
        </a:graphic>
      </p:graphicFrame>
      <p:graphicFrame>
        <p:nvGraphicFramePr>
          <p:cNvPr id="394252" name="Object 12"/>
          <p:cNvGraphicFramePr>
            <a:graphicFrameLocks noChangeAspect="1"/>
          </p:cNvGraphicFramePr>
          <p:nvPr>
            <p:extLst>
              <p:ext uri="{D42A27DB-BD31-4B8C-83A1-F6EECF244321}">
                <p14:modId xmlns:p14="http://schemas.microsoft.com/office/powerpoint/2010/main" val="2732040065"/>
              </p:ext>
            </p:extLst>
          </p:nvPr>
        </p:nvGraphicFramePr>
        <p:xfrm>
          <a:off x="3286894" y="494461"/>
          <a:ext cx="1707306" cy="638651"/>
        </p:xfrm>
        <a:graphic>
          <a:graphicData uri="http://schemas.openxmlformats.org/presentationml/2006/ole">
            <mc:AlternateContent xmlns:mc="http://schemas.openxmlformats.org/markup-compatibility/2006">
              <mc:Choice xmlns:v="urn:schemas-microsoft-com:vml" Requires="v">
                <p:oleObj spid="_x0000_s241535" name="Equation" r:id="rId18" imgW="660240" imgH="241200" progId="Equation.DSMT4">
                  <p:embed/>
                </p:oleObj>
              </mc:Choice>
              <mc:Fallback>
                <p:oleObj name="Equation" r:id="rId18" imgW="660240" imgH="241200" progId="Equation.DSMT4">
                  <p:embed/>
                  <p:pic>
                    <p:nvPicPr>
                      <p:cNvPr id="0" name="图片 240648"/>
                      <p:cNvPicPr>
                        <a:picLocks noChangeAspect="1"/>
                      </p:cNvPicPr>
                      <p:nvPr/>
                    </p:nvPicPr>
                    <p:blipFill>
                      <a:blip r:embed="rId19"/>
                      <a:stretch>
                        <a:fillRect/>
                      </a:stretch>
                    </p:blipFill>
                    <p:spPr>
                      <a:xfrm>
                        <a:off x="3286894" y="494461"/>
                        <a:ext cx="1707306" cy="638651"/>
                      </a:xfrm>
                      <a:prstGeom prst="rect">
                        <a:avLst/>
                      </a:prstGeom>
                      <a:noFill/>
                      <a:ln w="9525">
                        <a:noFill/>
                      </a:ln>
                    </p:spPr>
                  </p:pic>
                </p:oleObj>
              </mc:Fallback>
            </mc:AlternateContent>
          </a:graphicData>
        </a:graphic>
      </p:graphicFrame>
      <p:graphicFrame>
        <p:nvGraphicFramePr>
          <p:cNvPr id="394253" name="Object 13"/>
          <p:cNvGraphicFramePr>
            <a:graphicFrameLocks noChangeAspect="1"/>
          </p:cNvGraphicFramePr>
          <p:nvPr>
            <p:extLst>
              <p:ext uri="{D42A27DB-BD31-4B8C-83A1-F6EECF244321}">
                <p14:modId xmlns:p14="http://schemas.microsoft.com/office/powerpoint/2010/main" val="1765856435"/>
              </p:ext>
            </p:extLst>
          </p:nvPr>
        </p:nvGraphicFramePr>
        <p:xfrm>
          <a:off x="5807174" y="693490"/>
          <a:ext cx="620103" cy="443015"/>
        </p:xfrm>
        <a:graphic>
          <a:graphicData uri="http://schemas.openxmlformats.org/presentationml/2006/ole">
            <mc:AlternateContent xmlns:mc="http://schemas.openxmlformats.org/markup-compatibility/2006">
              <mc:Choice xmlns:v="urn:schemas-microsoft-com:vml" Requires="v">
                <p:oleObj spid="_x0000_s241536" name="Equation" r:id="rId20" imgW="3657600" imgH="3962400" progId="Equation.DSMT4">
                  <p:embed/>
                </p:oleObj>
              </mc:Choice>
              <mc:Fallback>
                <p:oleObj name="Equation" r:id="rId20" imgW="3657600" imgH="3962400" progId="Equation.DSMT4">
                  <p:embed/>
                  <p:pic>
                    <p:nvPicPr>
                      <p:cNvPr id="0" name="图片 240649"/>
                      <p:cNvPicPr>
                        <a:picLocks noChangeAspect="1"/>
                      </p:cNvPicPr>
                      <p:nvPr/>
                    </p:nvPicPr>
                    <p:blipFill>
                      <a:blip r:embed="rId17"/>
                      <a:stretch>
                        <a:fillRect/>
                      </a:stretch>
                    </p:blipFill>
                    <p:spPr>
                      <a:xfrm>
                        <a:off x="5807174" y="693490"/>
                        <a:ext cx="620103" cy="443015"/>
                      </a:xfrm>
                      <a:prstGeom prst="rect">
                        <a:avLst/>
                      </a:prstGeom>
                      <a:noFill/>
                      <a:ln w="9525">
                        <a:noFill/>
                      </a:ln>
                    </p:spPr>
                  </p:pic>
                </p:oleObj>
              </mc:Fallback>
            </mc:AlternateContent>
          </a:graphicData>
        </a:graphic>
      </p:graphicFrame>
      <p:sp>
        <p:nvSpPr>
          <p:cNvPr id="394254" name="Rectangle 14"/>
          <p:cNvSpPr>
            <a:spLocks noChangeArrowheads="1"/>
          </p:cNvSpPr>
          <p:nvPr/>
        </p:nvSpPr>
        <p:spPr bwMode="auto">
          <a:xfrm>
            <a:off x="622598" y="584738"/>
            <a:ext cx="7085488" cy="540800"/>
          </a:xfrm>
          <a:prstGeom prst="rect">
            <a:avLst/>
          </a:prstGeom>
          <a:noFill/>
          <a:ln w="9525">
            <a:noFill/>
            <a:miter lim="800000"/>
          </a:ln>
          <a:effectLst/>
        </p:spPr>
        <p:txBody>
          <a:bodyPr wrap="none" lIns="108850" tIns="54425" rIns="108850" bIns="54425">
            <a:spAutoFit/>
          </a:bodyPr>
          <a:lstStyle/>
          <a:p>
            <a:pPr algn="ctr" eaLnBrk="0" hangingPunct="0"/>
            <a:r>
              <a:rPr kumimoji="1" lang="zh-CN" altLang="en-US" sz="2800" b="1" dirty="0" smtClean="0">
                <a:solidFill>
                  <a:srgbClr val="0000FF"/>
                </a:solidFill>
                <a:latin typeface="黑体" panose="02010609060101010101" pitchFamily="49" charset="-122"/>
                <a:ea typeface="黑体" panose="02010609060101010101" pitchFamily="49" charset="-122"/>
              </a:rPr>
              <a:t>（</a:t>
            </a:r>
            <a:r>
              <a:rPr kumimoji="1" lang="en-US" altLang="zh-CN" sz="2800" b="1" dirty="0" smtClean="0">
                <a:solidFill>
                  <a:srgbClr val="0000FF"/>
                </a:solidFill>
                <a:latin typeface="黑体" panose="02010609060101010101" pitchFamily="49" charset="-122"/>
                <a:ea typeface="黑体" panose="02010609060101010101" pitchFamily="49" charset="-122"/>
              </a:rPr>
              <a:t>1</a:t>
            </a:r>
            <a:r>
              <a:rPr kumimoji="1" lang="zh-CN" altLang="en-US" sz="2800" b="1" dirty="0" smtClean="0">
                <a:solidFill>
                  <a:srgbClr val="0000FF"/>
                </a:solidFill>
                <a:latin typeface="黑体" panose="02010609060101010101" pitchFamily="49" charset="-122"/>
                <a:ea typeface="黑体" panose="02010609060101010101" pitchFamily="49" charset="-122"/>
              </a:rPr>
              <a:t>）单个总体           </a:t>
            </a:r>
            <a:r>
              <a:rPr kumimoji="1" lang="zh-CN" altLang="en-US" sz="2800" b="1" dirty="0">
                <a:solidFill>
                  <a:srgbClr val="0000FF"/>
                </a:solidFill>
                <a:latin typeface="黑体" panose="02010609060101010101" pitchFamily="49" charset="-122"/>
                <a:ea typeface="黑体" panose="02010609060101010101" pitchFamily="49" charset="-122"/>
              </a:rPr>
              <a:t>均值   </a:t>
            </a:r>
            <a:r>
              <a:rPr kumimoji="1" lang="zh-CN" altLang="en-US" sz="2800" b="1" dirty="0" smtClean="0">
                <a:solidFill>
                  <a:srgbClr val="0000FF"/>
                </a:solidFill>
                <a:latin typeface="黑体" panose="02010609060101010101" pitchFamily="49" charset="-122"/>
                <a:ea typeface="黑体" panose="02010609060101010101" pitchFamily="49" charset="-122"/>
              </a:rPr>
              <a:t> 的</a:t>
            </a:r>
            <a:r>
              <a:rPr kumimoji="1" lang="zh-CN" altLang="en-US" sz="2800" b="1" dirty="0">
                <a:solidFill>
                  <a:srgbClr val="0000FF"/>
                </a:solidFill>
                <a:latin typeface="黑体" panose="02010609060101010101" pitchFamily="49" charset="-122"/>
                <a:ea typeface="黑体" panose="02010609060101010101" pitchFamily="49" charset="-122"/>
              </a:rPr>
              <a:t>检验</a:t>
            </a:r>
          </a:p>
        </p:txBody>
      </p:sp>
      <p:graphicFrame>
        <p:nvGraphicFramePr>
          <p:cNvPr id="394255" name="Object 15"/>
          <p:cNvGraphicFramePr>
            <a:graphicFrameLocks noChangeAspect="1"/>
          </p:cNvGraphicFramePr>
          <p:nvPr/>
        </p:nvGraphicFramePr>
        <p:xfrm>
          <a:off x="0" y="1"/>
          <a:ext cx="1219041" cy="346155"/>
        </p:xfrm>
        <a:graphic>
          <a:graphicData uri="http://schemas.openxmlformats.org/presentationml/2006/ole">
            <mc:AlternateContent xmlns:mc="http://schemas.openxmlformats.org/markup-compatibility/2006">
              <mc:Choice xmlns:v="urn:schemas-microsoft-com:vml" Requires="v">
                <p:oleObj spid="_x0000_s241537" name="Equation" r:id="rId21" imgW="4572000" imgH="7924800" progId="Equation.DSMT4">
                  <p:embed/>
                </p:oleObj>
              </mc:Choice>
              <mc:Fallback>
                <p:oleObj name="Equation" r:id="rId21" imgW="4572000" imgH="7924800" progId="Equation.DSMT4">
                  <p:embed/>
                  <p:pic>
                    <p:nvPicPr>
                      <p:cNvPr id="0" name="图片 240650"/>
                      <p:cNvPicPr>
                        <a:picLocks noChangeAspect="1"/>
                      </p:cNvPicPr>
                      <p:nvPr/>
                    </p:nvPicPr>
                    <p:blipFill>
                      <a:blip r:embed="rId22"/>
                      <a:stretch>
                        <a:fillRect/>
                      </a:stretch>
                    </p:blipFill>
                    <p:spPr>
                      <a:xfrm>
                        <a:off x="0" y="1"/>
                        <a:ext cx="1219041" cy="346155"/>
                      </a:xfrm>
                      <a:prstGeom prst="rect">
                        <a:avLst/>
                      </a:prstGeom>
                      <a:noFill/>
                      <a:ln w="9525">
                        <a:noFill/>
                      </a:ln>
                    </p:spPr>
                  </p:pic>
                </p:oleObj>
              </mc:Fallback>
            </mc:AlternateContent>
          </a:graphicData>
        </a:graphic>
      </p:graphicFrame>
      <p:graphicFrame>
        <p:nvGraphicFramePr>
          <p:cNvPr id="495629" name="Object 13"/>
          <p:cNvGraphicFramePr>
            <a:graphicFrameLocks noChangeAspect="1"/>
          </p:cNvGraphicFramePr>
          <p:nvPr/>
        </p:nvGraphicFramePr>
        <p:xfrm>
          <a:off x="1263650" y="3895973"/>
          <a:ext cx="8024813" cy="484187"/>
        </p:xfrm>
        <a:graphic>
          <a:graphicData uri="http://schemas.openxmlformats.org/presentationml/2006/ole">
            <mc:AlternateContent xmlns:mc="http://schemas.openxmlformats.org/markup-compatibility/2006">
              <mc:Choice xmlns:v="urn:schemas-microsoft-com:vml" Requires="v">
                <p:oleObj spid="_x0000_s241538" name="Equation" r:id="rId23" imgW="144475200" imgH="11582400" progId="Equation.3">
                  <p:embed/>
                </p:oleObj>
              </mc:Choice>
              <mc:Fallback>
                <p:oleObj name="Equation" r:id="rId23" imgW="144475200" imgH="11582400" progId="Equation.3">
                  <p:embed/>
                  <p:pic>
                    <p:nvPicPr>
                      <p:cNvPr id="0" name="图片 240651"/>
                      <p:cNvPicPr>
                        <a:picLocks noChangeAspect="1"/>
                      </p:cNvPicPr>
                      <p:nvPr/>
                    </p:nvPicPr>
                    <p:blipFill>
                      <a:blip r:embed="rId24"/>
                      <a:stretch>
                        <a:fillRect/>
                      </a:stretch>
                    </p:blipFill>
                    <p:spPr>
                      <a:xfrm>
                        <a:off x="1263650" y="3895973"/>
                        <a:ext cx="8024813" cy="484187"/>
                      </a:xfrm>
                      <a:prstGeom prst="rect">
                        <a:avLst/>
                      </a:prstGeom>
                      <a:noFill/>
                      <a:ln w="9525">
                        <a:noFill/>
                      </a:ln>
                    </p:spPr>
                  </p:pic>
                </p:oleObj>
              </mc:Fallback>
            </mc:AlternateContent>
          </a:graphicData>
        </a:graphic>
      </p:graphicFrame>
      <p:graphicFrame>
        <p:nvGraphicFramePr>
          <p:cNvPr id="495630" name="Object 14"/>
          <p:cNvGraphicFramePr>
            <a:graphicFrameLocks noChangeAspect="1"/>
          </p:cNvGraphicFramePr>
          <p:nvPr/>
        </p:nvGraphicFramePr>
        <p:xfrm>
          <a:off x="1570038" y="4603998"/>
          <a:ext cx="7653337" cy="1562100"/>
        </p:xfrm>
        <a:graphic>
          <a:graphicData uri="http://schemas.openxmlformats.org/presentationml/2006/ole">
            <mc:AlternateContent xmlns:mc="http://schemas.openxmlformats.org/markup-compatibility/2006">
              <mc:Choice xmlns:v="urn:schemas-microsoft-com:vml" Requires="v">
                <p:oleObj spid="_x0000_s241539" name="Equation" r:id="rId25" imgW="137769600" imgH="37490400" progId="Equation.3">
                  <p:embed/>
                </p:oleObj>
              </mc:Choice>
              <mc:Fallback>
                <p:oleObj name="Equation" r:id="rId25" imgW="137769600" imgH="37490400" progId="Equation.3">
                  <p:embed/>
                  <p:pic>
                    <p:nvPicPr>
                      <p:cNvPr id="0" name="图片 240652"/>
                      <p:cNvPicPr>
                        <a:picLocks noChangeAspect="1"/>
                      </p:cNvPicPr>
                      <p:nvPr/>
                    </p:nvPicPr>
                    <p:blipFill>
                      <a:blip r:embed="rId26"/>
                      <a:stretch>
                        <a:fillRect/>
                      </a:stretch>
                    </p:blipFill>
                    <p:spPr>
                      <a:xfrm>
                        <a:off x="1570038" y="4603998"/>
                        <a:ext cx="7653337" cy="1562100"/>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5629"/>
                                        </p:tgtEl>
                                        <p:attrNameLst>
                                          <p:attrName>style.visibility</p:attrName>
                                        </p:attrNameLst>
                                      </p:cBhvr>
                                      <p:to>
                                        <p:strVal val="visible"/>
                                      </p:to>
                                    </p:set>
                                    <p:animEffect transition="in" filter="wipe(left)">
                                      <p:cBhvr>
                                        <p:cTn id="7" dur="500"/>
                                        <p:tgtEl>
                                          <p:spTgt spid="4956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95630"/>
                                        </p:tgtEl>
                                        <p:attrNameLst>
                                          <p:attrName>style.visibility</p:attrName>
                                        </p:attrNameLst>
                                      </p:cBhvr>
                                      <p:to>
                                        <p:strVal val="visible"/>
                                      </p:to>
                                    </p:set>
                                    <p:animEffect transition="in" filter="wipe(left)">
                                      <p:cBhvr>
                                        <p:cTn id="12" dur="500"/>
                                        <p:tgtEl>
                                          <p:spTgt spid="495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Text Box 2"/>
          <p:cNvSpPr txBox="1">
            <a:spLocks noChangeArrowheads="1"/>
          </p:cNvSpPr>
          <p:nvPr/>
        </p:nvSpPr>
        <p:spPr bwMode="auto">
          <a:xfrm>
            <a:off x="1219041" y="647850"/>
            <a:ext cx="10260264" cy="1619622"/>
          </a:xfrm>
          <a:prstGeom prst="rect">
            <a:avLst/>
          </a:prstGeom>
          <a:noFill/>
          <a:ln w="9525">
            <a:noFill/>
            <a:miter lim="800000"/>
          </a:ln>
          <a:effectLst/>
        </p:spPr>
        <p:txBody>
          <a:bodyPr lIns="108850" tIns="54425" rIns="108850" bIns="54425">
            <a:spAutoFit/>
          </a:bodyPr>
          <a:lstStyle/>
          <a:p>
            <a:pPr>
              <a:lnSpc>
                <a:spcPct val="120000"/>
              </a:lnSpc>
              <a:spcBef>
                <a:spcPct val="50000"/>
              </a:spcBef>
            </a:pPr>
            <a:r>
              <a:rPr kumimoji="1" lang="en-US" altLang="zh-CN" dirty="0">
                <a:solidFill>
                  <a:srgbClr val="0000FF"/>
                </a:solidFill>
                <a:latin typeface="黑体" panose="02010609060101010101" pitchFamily="49" charset="-122"/>
                <a:ea typeface="黑体" panose="02010609060101010101" pitchFamily="49" charset="-122"/>
              </a:rPr>
              <a:t>    </a:t>
            </a:r>
            <a:r>
              <a:rPr kumimoji="1" lang="zh-CN" altLang="en-US" sz="2800" b="1" dirty="0">
                <a:solidFill>
                  <a:srgbClr val="0000FF"/>
                </a:solidFill>
                <a:latin typeface="黑体" panose="02010609060101010101" pitchFamily="49" charset="-122"/>
                <a:ea typeface="黑体" panose="02010609060101010101" pitchFamily="49" charset="-122"/>
              </a:rPr>
              <a:t>例</a:t>
            </a:r>
            <a:r>
              <a:rPr kumimoji="1" lang="en-US" altLang="zh-CN" sz="2800" b="1" dirty="0">
                <a:solidFill>
                  <a:srgbClr val="0000FF"/>
                </a:solidFill>
                <a:ea typeface="黑体" panose="02010609060101010101" pitchFamily="49" charset="-122"/>
              </a:rPr>
              <a:t>1</a:t>
            </a:r>
            <a:r>
              <a:rPr kumimoji="1" lang="en-US" altLang="zh-CN" sz="2800" b="1" dirty="0"/>
              <a:t>   </a:t>
            </a:r>
            <a:r>
              <a:rPr kumimoji="1" lang="zh-CN" altLang="en-US" sz="2800" b="1" dirty="0"/>
              <a:t>某切割机在正常工作时</a:t>
            </a:r>
            <a:r>
              <a:rPr kumimoji="1" lang="en-US" altLang="zh-CN" sz="2800" b="1" dirty="0"/>
              <a:t>, </a:t>
            </a:r>
            <a:r>
              <a:rPr kumimoji="1" lang="zh-CN" altLang="en-US" sz="2800" b="1" dirty="0"/>
              <a:t>切割每段金属棒的平均长度为</a:t>
            </a:r>
            <a:r>
              <a:rPr kumimoji="1" lang="en-US" altLang="zh-CN" sz="2800" b="1" dirty="0"/>
              <a:t>10.5</a:t>
            </a:r>
            <a:r>
              <a:rPr kumimoji="1" lang="en-US" altLang="zh-CN" sz="2800" b="1" dirty="0">
                <a:cs typeface="Times New Roman" panose="02020603050405020304" pitchFamily="18" charset="0"/>
              </a:rPr>
              <a:t>cm</a:t>
            </a:r>
            <a:r>
              <a:rPr kumimoji="1" lang="en-US" altLang="zh-CN" sz="2800" b="1" dirty="0"/>
              <a:t>, </a:t>
            </a:r>
            <a:r>
              <a:rPr kumimoji="1" lang="zh-CN" altLang="en-US" sz="2800" b="1" dirty="0"/>
              <a:t>标准差是</a:t>
            </a:r>
            <a:r>
              <a:rPr kumimoji="1" lang="en-US" altLang="zh-CN" sz="2800" b="1" dirty="0"/>
              <a:t>0.15</a:t>
            </a:r>
            <a:r>
              <a:rPr kumimoji="1" lang="en-US" altLang="zh-CN" sz="2800" b="1" dirty="0">
                <a:cs typeface="Times New Roman" panose="02020603050405020304" pitchFamily="18" charset="0"/>
              </a:rPr>
              <a:t>cm</a:t>
            </a:r>
            <a:r>
              <a:rPr kumimoji="1" lang="en-US" altLang="zh-CN" sz="2800" b="1" dirty="0"/>
              <a:t>, </a:t>
            </a:r>
            <a:r>
              <a:rPr kumimoji="1" lang="zh-CN" altLang="en-US" sz="2800" b="1" dirty="0"/>
              <a:t>今从一批产品中随机的抽取</a:t>
            </a:r>
            <a:r>
              <a:rPr kumimoji="1" lang="en-US" altLang="zh-CN" sz="2800" b="1" dirty="0"/>
              <a:t>15</a:t>
            </a:r>
            <a:r>
              <a:rPr kumimoji="1" lang="zh-CN" altLang="en-US" sz="2800" b="1" dirty="0"/>
              <a:t>段进行测量</a:t>
            </a:r>
            <a:r>
              <a:rPr kumimoji="1" lang="en-US" altLang="zh-CN" sz="2800" b="1" dirty="0"/>
              <a:t>, </a:t>
            </a:r>
            <a:r>
              <a:rPr kumimoji="1" lang="zh-CN" altLang="en-US" sz="2800" b="1" dirty="0"/>
              <a:t>其结果如下</a:t>
            </a:r>
            <a:r>
              <a:rPr kumimoji="1" lang="en-US" altLang="zh-CN" sz="2800" b="1" dirty="0"/>
              <a:t>:</a:t>
            </a:r>
          </a:p>
        </p:txBody>
      </p:sp>
      <p:graphicFrame>
        <p:nvGraphicFramePr>
          <p:cNvPr id="417795" name="Object 3"/>
          <p:cNvGraphicFramePr>
            <a:graphicFrameLocks noChangeAspect="1"/>
          </p:cNvGraphicFramePr>
          <p:nvPr/>
        </p:nvGraphicFramePr>
        <p:xfrm>
          <a:off x="1320628" y="2240481"/>
          <a:ext cx="9566088" cy="940018"/>
        </p:xfrm>
        <a:graphic>
          <a:graphicData uri="http://schemas.openxmlformats.org/presentationml/2006/ole">
            <mc:AlternateContent xmlns:mc="http://schemas.openxmlformats.org/markup-compatibility/2006">
              <mc:Choice xmlns:v="urn:schemas-microsoft-com:vml" Requires="v">
                <p:oleObj spid="_x0000_s241939" name="Equation" r:id="rId3" imgW="172212000" imgH="22555200" progId="Equation.DSMT4">
                  <p:embed/>
                </p:oleObj>
              </mc:Choice>
              <mc:Fallback>
                <p:oleObj name="Equation" r:id="rId3" imgW="172212000" imgH="22555200" progId="Equation.DSMT4">
                  <p:embed/>
                  <p:pic>
                    <p:nvPicPr>
                      <p:cNvPr id="0" name="图片 241664"/>
                      <p:cNvPicPr>
                        <a:picLocks noChangeAspect="1"/>
                      </p:cNvPicPr>
                      <p:nvPr/>
                    </p:nvPicPr>
                    <p:blipFill>
                      <a:blip r:embed="rId4"/>
                      <a:stretch>
                        <a:fillRect/>
                      </a:stretch>
                    </p:blipFill>
                    <p:spPr>
                      <a:xfrm>
                        <a:off x="1320628" y="2240481"/>
                        <a:ext cx="9566088" cy="940018"/>
                      </a:xfrm>
                      <a:prstGeom prst="rect">
                        <a:avLst/>
                      </a:prstGeom>
                      <a:noFill/>
                      <a:ln w="9525">
                        <a:noFill/>
                      </a:ln>
                    </p:spPr>
                  </p:pic>
                </p:oleObj>
              </mc:Fallback>
            </mc:AlternateContent>
          </a:graphicData>
        </a:graphic>
      </p:graphicFrame>
      <p:sp>
        <p:nvSpPr>
          <p:cNvPr id="417796" name="Text Box 4"/>
          <p:cNvSpPr txBox="1">
            <a:spLocks noChangeArrowheads="1"/>
          </p:cNvSpPr>
          <p:nvPr/>
        </p:nvSpPr>
        <p:spPr bwMode="auto">
          <a:xfrm>
            <a:off x="1193112" y="3150329"/>
            <a:ext cx="10158678" cy="1102557"/>
          </a:xfrm>
          <a:prstGeom prst="rect">
            <a:avLst/>
          </a:prstGeom>
          <a:noFill/>
          <a:ln w="9525">
            <a:noFill/>
            <a:miter lim="800000"/>
          </a:ln>
          <a:effectLst/>
        </p:spPr>
        <p:txBody>
          <a:bodyPr lIns="108850" tIns="54425" rIns="108850" bIns="54425">
            <a:spAutoFit/>
          </a:bodyPr>
          <a:lstStyle/>
          <a:p>
            <a:pPr>
              <a:lnSpc>
                <a:spcPct val="120000"/>
              </a:lnSpc>
              <a:spcBef>
                <a:spcPct val="50000"/>
              </a:spcBef>
            </a:pPr>
            <a:r>
              <a:rPr kumimoji="1" lang="en-US" altLang="zh-CN" dirty="0"/>
              <a:t>         </a:t>
            </a:r>
            <a:r>
              <a:rPr kumimoji="1" lang="zh-CN" altLang="en-US" sz="2800" b="1" dirty="0"/>
              <a:t>假定切割的长度服从正态分布</a:t>
            </a:r>
            <a:r>
              <a:rPr kumimoji="1" lang="en-US" altLang="zh-CN" sz="2800" b="1" dirty="0"/>
              <a:t>, </a:t>
            </a:r>
            <a:r>
              <a:rPr kumimoji="1" lang="zh-CN" altLang="en-US" sz="2800" b="1" dirty="0"/>
              <a:t>且标准差没有变化</a:t>
            </a:r>
            <a:r>
              <a:rPr kumimoji="1" lang="en-US" altLang="zh-CN" sz="2800" b="1" dirty="0"/>
              <a:t>, </a:t>
            </a:r>
            <a:r>
              <a:rPr kumimoji="1" lang="zh-CN" altLang="en-US" sz="2800" b="1" dirty="0"/>
              <a:t>试问该机工作是否正常</a:t>
            </a:r>
            <a:r>
              <a:rPr kumimoji="1" lang="en-US" altLang="zh-CN" sz="2800" b="1" dirty="0"/>
              <a:t>?</a:t>
            </a:r>
          </a:p>
        </p:txBody>
      </p:sp>
      <p:graphicFrame>
        <p:nvGraphicFramePr>
          <p:cNvPr id="417797" name="Object 5"/>
          <p:cNvGraphicFramePr>
            <a:graphicFrameLocks noChangeAspect="1"/>
          </p:cNvGraphicFramePr>
          <p:nvPr/>
        </p:nvGraphicFramePr>
        <p:xfrm>
          <a:off x="8025355" y="3810882"/>
          <a:ext cx="1997873" cy="393791"/>
        </p:xfrm>
        <a:graphic>
          <a:graphicData uri="http://schemas.openxmlformats.org/presentationml/2006/ole">
            <mc:AlternateContent xmlns:mc="http://schemas.openxmlformats.org/markup-compatibility/2006">
              <mc:Choice xmlns:v="urn:schemas-microsoft-com:vml" Requires="v">
                <p:oleObj spid="_x0000_s241940" name="Equation" r:id="rId5" imgW="35966400" imgH="9448800" progId="Equation.3">
                  <p:embed/>
                </p:oleObj>
              </mc:Choice>
              <mc:Fallback>
                <p:oleObj name="Equation" r:id="rId5" imgW="35966400" imgH="9448800" progId="Equation.3">
                  <p:embed/>
                  <p:pic>
                    <p:nvPicPr>
                      <p:cNvPr id="0" name="图片 241665"/>
                      <p:cNvPicPr>
                        <a:picLocks noChangeAspect="1"/>
                      </p:cNvPicPr>
                      <p:nvPr/>
                    </p:nvPicPr>
                    <p:blipFill>
                      <a:blip r:embed="rId6"/>
                      <a:stretch>
                        <a:fillRect/>
                      </a:stretch>
                    </p:blipFill>
                    <p:spPr>
                      <a:xfrm>
                        <a:off x="8025355" y="3810882"/>
                        <a:ext cx="1997873" cy="393791"/>
                      </a:xfrm>
                      <a:prstGeom prst="rect">
                        <a:avLst/>
                      </a:prstGeom>
                      <a:noFill/>
                      <a:ln w="9525">
                        <a:noFill/>
                      </a:ln>
                    </p:spPr>
                  </p:pic>
                </p:oleObj>
              </mc:Fallback>
            </mc:AlternateContent>
          </a:graphicData>
        </a:graphic>
      </p:graphicFrame>
      <p:sp>
        <p:nvSpPr>
          <p:cNvPr id="417798" name="Text Box 6"/>
          <p:cNvSpPr txBox="1">
            <a:spLocks noChangeArrowheads="1"/>
          </p:cNvSpPr>
          <p:nvPr/>
        </p:nvSpPr>
        <p:spPr bwMode="auto">
          <a:xfrm>
            <a:off x="1774726" y="4365898"/>
            <a:ext cx="1726975"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smtClean="0">
                <a:ea typeface="黑体" panose="02010609060101010101" pitchFamily="49" charset="-122"/>
              </a:rPr>
              <a:t>解</a:t>
            </a:r>
            <a:r>
              <a:rPr kumimoji="1" lang="en-US" altLang="zh-CN" sz="2800" b="1" dirty="0" smtClean="0">
                <a:ea typeface="黑体" panose="02010609060101010101" pitchFamily="49" charset="-122"/>
              </a:rPr>
              <a:t>:</a:t>
            </a:r>
            <a:endParaRPr kumimoji="1" lang="zh-CN" altLang="en-US" sz="2800" b="1" dirty="0">
              <a:ea typeface="黑体" panose="02010609060101010101" pitchFamily="49" charset="-122"/>
            </a:endParaRPr>
          </a:p>
        </p:txBody>
      </p:sp>
      <p:graphicFrame>
        <p:nvGraphicFramePr>
          <p:cNvPr id="417799" name="Object 7"/>
          <p:cNvGraphicFramePr>
            <a:graphicFrameLocks noChangeAspect="1"/>
          </p:cNvGraphicFramePr>
          <p:nvPr/>
        </p:nvGraphicFramePr>
        <p:xfrm>
          <a:off x="2611373" y="4417411"/>
          <a:ext cx="5716081" cy="452543"/>
        </p:xfrm>
        <a:graphic>
          <a:graphicData uri="http://schemas.openxmlformats.org/presentationml/2006/ole">
            <mc:AlternateContent xmlns:mc="http://schemas.openxmlformats.org/markup-compatibility/2006">
              <mc:Choice xmlns:v="urn:schemas-microsoft-com:vml" Requires="v">
                <p:oleObj spid="_x0000_s241941" name="Equation" r:id="rId7" imgW="113385600" imgH="11277600" progId="Equation.3">
                  <p:embed/>
                </p:oleObj>
              </mc:Choice>
              <mc:Fallback>
                <p:oleObj name="Equation" r:id="rId7" imgW="113385600" imgH="11277600" progId="Equation.3">
                  <p:embed/>
                  <p:pic>
                    <p:nvPicPr>
                      <p:cNvPr id="0" name="图片 241666"/>
                      <p:cNvPicPr>
                        <a:picLocks noChangeAspect="1"/>
                      </p:cNvPicPr>
                      <p:nvPr/>
                    </p:nvPicPr>
                    <p:blipFill>
                      <a:blip r:embed="rId8"/>
                      <a:stretch>
                        <a:fillRect/>
                      </a:stretch>
                    </p:blipFill>
                    <p:spPr>
                      <a:xfrm>
                        <a:off x="2611373" y="4417411"/>
                        <a:ext cx="5716081" cy="452543"/>
                      </a:xfrm>
                      <a:prstGeom prst="rect">
                        <a:avLst/>
                      </a:prstGeom>
                      <a:noFill/>
                      <a:ln w="9525">
                        <a:noFill/>
                      </a:ln>
                    </p:spPr>
                  </p:pic>
                </p:oleObj>
              </mc:Fallback>
            </mc:AlternateContent>
          </a:graphicData>
        </a:graphic>
      </p:graphicFrame>
      <p:graphicFrame>
        <p:nvGraphicFramePr>
          <p:cNvPr id="417800" name="Object 8"/>
          <p:cNvGraphicFramePr>
            <a:graphicFrameLocks noChangeAspect="1"/>
          </p:cNvGraphicFramePr>
          <p:nvPr/>
        </p:nvGraphicFramePr>
        <p:xfrm>
          <a:off x="1774726" y="5085978"/>
          <a:ext cx="6383036" cy="965423"/>
        </p:xfrm>
        <a:graphic>
          <a:graphicData uri="http://schemas.openxmlformats.org/presentationml/2006/ole">
            <mc:AlternateContent xmlns:mc="http://schemas.openxmlformats.org/markup-compatibility/2006">
              <mc:Choice xmlns:v="urn:schemas-microsoft-com:vml" Requires="v">
                <p:oleObj spid="_x0000_s241942" name="Equation" r:id="rId9" imgW="114909600" imgH="23164800" progId="Equation.3">
                  <p:embed/>
                </p:oleObj>
              </mc:Choice>
              <mc:Fallback>
                <p:oleObj name="Equation" r:id="rId9" imgW="114909600" imgH="23164800" progId="Equation.3">
                  <p:embed/>
                  <p:pic>
                    <p:nvPicPr>
                      <p:cNvPr id="0" name="图片 241667"/>
                      <p:cNvPicPr>
                        <a:picLocks noChangeAspect="1"/>
                      </p:cNvPicPr>
                      <p:nvPr/>
                    </p:nvPicPr>
                    <p:blipFill>
                      <a:blip r:embed="rId10"/>
                      <a:stretch>
                        <a:fillRect/>
                      </a:stretch>
                    </p:blipFill>
                    <p:spPr>
                      <a:xfrm>
                        <a:off x="1774726" y="5085978"/>
                        <a:ext cx="6383036" cy="965423"/>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7798"/>
                                        </p:tgtEl>
                                        <p:attrNameLst>
                                          <p:attrName>style.visibility</p:attrName>
                                        </p:attrNameLst>
                                      </p:cBhvr>
                                      <p:to>
                                        <p:strVal val="visible"/>
                                      </p:to>
                                    </p:set>
                                    <p:animEffect transition="in" filter="wipe(left)">
                                      <p:cBhvr>
                                        <p:cTn id="7" dur="500"/>
                                        <p:tgtEl>
                                          <p:spTgt spid="4177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7799"/>
                                        </p:tgtEl>
                                        <p:attrNameLst>
                                          <p:attrName>style.visibility</p:attrName>
                                        </p:attrNameLst>
                                      </p:cBhvr>
                                      <p:to>
                                        <p:strVal val="visible"/>
                                      </p:to>
                                    </p:set>
                                    <p:animEffect transition="in" filter="wipe(left)">
                                      <p:cBhvr>
                                        <p:cTn id="12" dur="500"/>
                                        <p:tgtEl>
                                          <p:spTgt spid="41779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17800"/>
                                        </p:tgtEl>
                                        <p:attrNameLst>
                                          <p:attrName>style.visibility</p:attrName>
                                        </p:attrNameLst>
                                      </p:cBhvr>
                                      <p:to>
                                        <p:strVal val="visible"/>
                                      </p:to>
                                    </p:set>
                                    <p:animEffect transition="in" filter="wipe(left)">
                                      <p:cBhvr>
                                        <p:cTn id="17" dur="500"/>
                                        <p:tgtEl>
                                          <p:spTgt spid="417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798" grpId="0" autoUpdateAnimBg="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818" name="Object 2"/>
          <p:cNvGraphicFramePr>
            <a:graphicFrameLocks noChangeAspect="1"/>
          </p:cNvGraphicFramePr>
          <p:nvPr/>
        </p:nvGraphicFramePr>
        <p:xfrm>
          <a:off x="1718510" y="1359215"/>
          <a:ext cx="4859234" cy="851097"/>
        </p:xfrm>
        <a:graphic>
          <a:graphicData uri="http://schemas.openxmlformats.org/presentationml/2006/ole">
            <mc:AlternateContent xmlns:mc="http://schemas.openxmlformats.org/markup-compatibility/2006">
              <mc:Choice xmlns:v="urn:schemas-microsoft-com:vml" Requires="v">
                <p:oleObj spid="_x0000_s243303" name="Equation" r:id="rId3" imgW="87477600" imgH="20421600" progId="Equation.3">
                  <p:embed/>
                </p:oleObj>
              </mc:Choice>
              <mc:Fallback>
                <p:oleObj name="Equation" r:id="rId3" imgW="87477600" imgH="20421600" progId="Equation.3">
                  <p:embed/>
                  <p:pic>
                    <p:nvPicPr>
                      <p:cNvPr id="0" name="图片 242688"/>
                      <p:cNvPicPr>
                        <a:picLocks noChangeAspect="1"/>
                      </p:cNvPicPr>
                      <p:nvPr/>
                    </p:nvPicPr>
                    <p:blipFill>
                      <a:blip r:embed="rId4"/>
                      <a:stretch>
                        <a:fillRect/>
                      </a:stretch>
                    </p:blipFill>
                    <p:spPr>
                      <a:xfrm>
                        <a:off x="1718510" y="1359215"/>
                        <a:ext cx="4859234" cy="851097"/>
                      </a:xfrm>
                      <a:prstGeom prst="rect">
                        <a:avLst/>
                      </a:prstGeom>
                      <a:noFill/>
                      <a:ln w="9525">
                        <a:noFill/>
                      </a:ln>
                    </p:spPr>
                  </p:pic>
                </p:oleObj>
              </mc:Fallback>
            </mc:AlternateContent>
          </a:graphicData>
        </a:graphic>
      </p:graphicFrame>
      <p:graphicFrame>
        <p:nvGraphicFramePr>
          <p:cNvPr id="418819" name="Object 3"/>
          <p:cNvGraphicFramePr>
            <a:graphicFrameLocks noChangeAspect="1"/>
          </p:cNvGraphicFramePr>
          <p:nvPr/>
        </p:nvGraphicFramePr>
        <p:xfrm>
          <a:off x="6399967" y="1587868"/>
          <a:ext cx="1879355" cy="368385"/>
        </p:xfrm>
        <a:graphic>
          <a:graphicData uri="http://schemas.openxmlformats.org/presentationml/2006/ole">
            <mc:AlternateContent xmlns:mc="http://schemas.openxmlformats.org/markup-compatibility/2006">
              <mc:Choice xmlns:v="urn:schemas-microsoft-com:vml" Requires="v">
                <p:oleObj spid="_x0000_s243304" name="Equation" r:id="rId5" imgW="33832800" imgH="8839200" progId="Equation.3">
                  <p:embed/>
                </p:oleObj>
              </mc:Choice>
              <mc:Fallback>
                <p:oleObj name="Equation" r:id="rId5" imgW="33832800" imgH="8839200" progId="Equation.3">
                  <p:embed/>
                  <p:pic>
                    <p:nvPicPr>
                      <p:cNvPr id="0" name="图片 242689"/>
                      <p:cNvPicPr>
                        <a:picLocks noChangeAspect="1"/>
                      </p:cNvPicPr>
                      <p:nvPr/>
                    </p:nvPicPr>
                    <p:blipFill>
                      <a:blip r:embed="rId6"/>
                      <a:stretch>
                        <a:fillRect/>
                      </a:stretch>
                    </p:blipFill>
                    <p:spPr>
                      <a:xfrm>
                        <a:off x="6399967" y="1587868"/>
                        <a:ext cx="1879355" cy="368385"/>
                      </a:xfrm>
                      <a:prstGeom prst="rect">
                        <a:avLst/>
                      </a:prstGeom>
                      <a:noFill/>
                      <a:ln w="9525">
                        <a:noFill/>
                      </a:ln>
                    </p:spPr>
                  </p:pic>
                </p:oleObj>
              </mc:Fallback>
            </mc:AlternateContent>
          </a:graphicData>
        </a:graphic>
      </p:graphicFrame>
      <p:sp>
        <p:nvSpPr>
          <p:cNvPr id="418820" name="Text Box 4"/>
          <p:cNvSpPr txBox="1">
            <a:spLocks noChangeArrowheads="1"/>
          </p:cNvSpPr>
          <p:nvPr/>
        </p:nvSpPr>
        <p:spPr bwMode="auto">
          <a:xfrm>
            <a:off x="1625388" y="2502480"/>
            <a:ext cx="3758711"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a:t>查表得</a:t>
            </a:r>
          </a:p>
        </p:txBody>
      </p:sp>
      <p:graphicFrame>
        <p:nvGraphicFramePr>
          <p:cNvPr id="418821" name="Object 5"/>
          <p:cNvGraphicFramePr>
            <a:graphicFrameLocks noChangeAspect="1"/>
          </p:cNvGraphicFramePr>
          <p:nvPr/>
        </p:nvGraphicFramePr>
        <p:xfrm>
          <a:off x="3453950" y="2438965"/>
          <a:ext cx="3352364" cy="760589"/>
        </p:xfrm>
        <a:graphic>
          <a:graphicData uri="http://schemas.openxmlformats.org/presentationml/2006/ole">
            <mc:AlternateContent xmlns:mc="http://schemas.openxmlformats.org/markup-compatibility/2006">
              <mc:Choice xmlns:v="urn:schemas-microsoft-com:vml" Requires="v">
                <p:oleObj spid="_x0000_s243305" name="Equation" r:id="rId7" imgW="19202400" imgH="5791200" progId="Equation.DSMT4">
                  <p:embed/>
                </p:oleObj>
              </mc:Choice>
              <mc:Fallback>
                <p:oleObj name="Equation" r:id="rId7" imgW="19202400" imgH="5791200" progId="Equation.DSMT4">
                  <p:embed/>
                  <p:pic>
                    <p:nvPicPr>
                      <p:cNvPr id="0" name="图片 242690"/>
                      <p:cNvPicPr>
                        <a:picLocks noChangeAspect="1"/>
                      </p:cNvPicPr>
                      <p:nvPr/>
                    </p:nvPicPr>
                    <p:blipFill>
                      <a:blip r:embed="rId8"/>
                      <a:stretch>
                        <a:fillRect/>
                      </a:stretch>
                    </p:blipFill>
                    <p:spPr>
                      <a:xfrm>
                        <a:off x="3453950" y="2438965"/>
                        <a:ext cx="3352364" cy="760589"/>
                      </a:xfrm>
                      <a:prstGeom prst="rect">
                        <a:avLst/>
                      </a:prstGeom>
                      <a:noFill/>
                      <a:ln w="9525">
                        <a:noFill/>
                      </a:ln>
                    </p:spPr>
                  </p:pic>
                </p:oleObj>
              </mc:Fallback>
            </mc:AlternateContent>
          </a:graphicData>
        </a:graphic>
      </p:graphicFrame>
      <p:graphicFrame>
        <p:nvGraphicFramePr>
          <p:cNvPr id="418822" name="Object 6"/>
          <p:cNvGraphicFramePr>
            <a:graphicFrameLocks noChangeAspect="1"/>
          </p:cNvGraphicFramePr>
          <p:nvPr/>
        </p:nvGraphicFramePr>
        <p:xfrm>
          <a:off x="1422215" y="4344407"/>
          <a:ext cx="8201383" cy="1295830"/>
        </p:xfrm>
        <a:graphic>
          <a:graphicData uri="http://schemas.openxmlformats.org/presentationml/2006/ole">
            <mc:AlternateContent xmlns:mc="http://schemas.openxmlformats.org/markup-compatibility/2006">
              <mc:Choice xmlns:v="urn:schemas-microsoft-com:vml" Requires="v">
                <p:oleObj spid="_x0000_s243306" name="Equation" r:id="rId9" imgW="52120800" imgH="10972800" progId="Equation.DSMT4">
                  <p:embed/>
                </p:oleObj>
              </mc:Choice>
              <mc:Fallback>
                <p:oleObj name="Equation" r:id="rId9" imgW="52120800" imgH="10972800" progId="Equation.DSMT4">
                  <p:embed/>
                  <p:pic>
                    <p:nvPicPr>
                      <p:cNvPr id="0" name="图片 242691"/>
                      <p:cNvPicPr>
                        <a:picLocks noChangeAspect="1"/>
                      </p:cNvPicPr>
                      <p:nvPr/>
                    </p:nvPicPr>
                    <p:blipFill>
                      <a:blip r:embed="rId10"/>
                      <a:stretch>
                        <a:fillRect/>
                      </a:stretch>
                    </p:blipFill>
                    <p:spPr>
                      <a:xfrm>
                        <a:off x="1422215" y="4344407"/>
                        <a:ext cx="8201383" cy="1295830"/>
                      </a:xfrm>
                      <a:prstGeom prst="rect">
                        <a:avLst/>
                      </a:prstGeom>
                      <a:noFill/>
                      <a:ln w="9525">
                        <a:noFill/>
                      </a:ln>
                    </p:spPr>
                  </p:pic>
                </p:oleObj>
              </mc:Fallback>
            </mc:AlternateContent>
          </a:graphicData>
        </a:graphic>
      </p:graphicFrame>
      <p:graphicFrame>
        <p:nvGraphicFramePr>
          <p:cNvPr id="418823" name="Object 7"/>
          <p:cNvGraphicFramePr>
            <a:graphicFrameLocks noChangeAspect="1"/>
          </p:cNvGraphicFramePr>
          <p:nvPr/>
        </p:nvGraphicFramePr>
        <p:xfrm>
          <a:off x="1486694" y="5662042"/>
          <a:ext cx="6670865" cy="457306"/>
        </p:xfrm>
        <a:graphic>
          <a:graphicData uri="http://schemas.openxmlformats.org/presentationml/2006/ole">
            <mc:AlternateContent xmlns:mc="http://schemas.openxmlformats.org/markup-compatibility/2006">
              <mc:Choice xmlns:v="urn:schemas-microsoft-com:vml" Requires="v">
                <p:oleObj spid="_x0000_s243307" name="Equation" r:id="rId11" imgW="120091200" imgH="10972800" progId="Equation.3">
                  <p:embed/>
                </p:oleObj>
              </mc:Choice>
              <mc:Fallback>
                <p:oleObj name="Equation" r:id="rId11" imgW="120091200" imgH="10972800" progId="Equation.3">
                  <p:embed/>
                  <p:pic>
                    <p:nvPicPr>
                      <p:cNvPr id="0" name="图片 242692"/>
                      <p:cNvPicPr>
                        <a:picLocks noChangeAspect="1"/>
                      </p:cNvPicPr>
                      <p:nvPr/>
                    </p:nvPicPr>
                    <p:blipFill>
                      <a:blip r:embed="rId12"/>
                      <a:stretch>
                        <a:fillRect/>
                      </a:stretch>
                    </p:blipFill>
                    <p:spPr>
                      <a:xfrm>
                        <a:off x="1486694" y="5662042"/>
                        <a:ext cx="6670865" cy="457306"/>
                      </a:xfrm>
                      <a:prstGeom prst="rect">
                        <a:avLst/>
                      </a:prstGeom>
                      <a:noFill/>
                      <a:ln w="9525">
                        <a:noFill/>
                      </a:ln>
                    </p:spPr>
                  </p:pic>
                </p:oleObj>
              </mc:Fallback>
            </mc:AlternateContent>
          </a:graphicData>
        </a:graphic>
      </p:graphicFrame>
      <p:graphicFrame>
        <p:nvGraphicFramePr>
          <p:cNvPr id="418824" name="Object 8"/>
          <p:cNvGraphicFramePr>
            <a:graphicFrameLocks noChangeAspect="1"/>
          </p:cNvGraphicFramePr>
          <p:nvPr/>
        </p:nvGraphicFramePr>
        <p:xfrm>
          <a:off x="1790467" y="693899"/>
          <a:ext cx="1354490" cy="368385"/>
        </p:xfrm>
        <a:graphic>
          <a:graphicData uri="http://schemas.openxmlformats.org/presentationml/2006/ole">
            <mc:AlternateContent xmlns:mc="http://schemas.openxmlformats.org/markup-compatibility/2006">
              <mc:Choice xmlns:v="urn:schemas-microsoft-com:vml" Requires="v">
                <p:oleObj spid="_x0000_s243308" name="Equation" r:id="rId13" imgW="24384000" imgH="8839200" progId="Equation.3">
                  <p:embed/>
                </p:oleObj>
              </mc:Choice>
              <mc:Fallback>
                <p:oleObj name="Equation" r:id="rId13" imgW="24384000" imgH="8839200" progId="Equation.3">
                  <p:embed/>
                  <p:pic>
                    <p:nvPicPr>
                      <p:cNvPr id="0" name="图片 242693"/>
                      <p:cNvPicPr>
                        <a:picLocks noChangeAspect="1"/>
                      </p:cNvPicPr>
                      <p:nvPr/>
                    </p:nvPicPr>
                    <p:blipFill>
                      <a:blip r:embed="rId14"/>
                      <a:stretch>
                        <a:fillRect/>
                      </a:stretch>
                    </p:blipFill>
                    <p:spPr>
                      <a:xfrm>
                        <a:off x="1790467" y="693899"/>
                        <a:ext cx="1354490" cy="368385"/>
                      </a:xfrm>
                      <a:prstGeom prst="rect">
                        <a:avLst/>
                      </a:prstGeom>
                      <a:noFill/>
                      <a:ln w="9525">
                        <a:noFill/>
                      </a:ln>
                    </p:spPr>
                  </p:pic>
                </p:oleObj>
              </mc:Fallback>
            </mc:AlternateContent>
          </a:graphicData>
        </a:graphic>
      </p:graphicFrame>
      <p:graphicFrame>
        <p:nvGraphicFramePr>
          <p:cNvPr id="418825" name="Object 9"/>
          <p:cNvGraphicFramePr>
            <a:graphicFrameLocks noChangeAspect="1"/>
          </p:cNvGraphicFramePr>
          <p:nvPr/>
        </p:nvGraphicFramePr>
        <p:xfrm>
          <a:off x="3652891" y="701838"/>
          <a:ext cx="1997873" cy="368385"/>
        </p:xfrm>
        <a:graphic>
          <a:graphicData uri="http://schemas.openxmlformats.org/presentationml/2006/ole">
            <mc:AlternateContent xmlns:mc="http://schemas.openxmlformats.org/markup-compatibility/2006">
              <mc:Choice xmlns:v="urn:schemas-microsoft-com:vml" Requires="v">
                <p:oleObj spid="_x0000_s243309" name="Equation" r:id="rId15" imgW="35966400" imgH="8839200" progId="Equation.3">
                  <p:embed/>
                </p:oleObj>
              </mc:Choice>
              <mc:Fallback>
                <p:oleObj name="Equation" r:id="rId15" imgW="35966400" imgH="8839200" progId="Equation.3">
                  <p:embed/>
                  <p:pic>
                    <p:nvPicPr>
                      <p:cNvPr id="0" name="图片 242694"/>
                      <p:cNvPicPr>
                        <a:picLocks noChangeAspect="1"/>
                      </p:cNvPicPr>
                      <p:nvPr/>
                    </p:nvPicPr>
                    <p:blipFill>
                      <a:blip r:embed="rId16"/>
                      <a:stretch>
                        <a:fillRect/>
                      </a:stretch>
                    </p:blipFill>
                    <p:spPr>
                      <a:xfrm>
                        <a:off x="3652891" y="701838"/>
                        <a:ext cx="1997873" cy="368385"/>
                      </a:xfrm>
                      <a:prstGeom prst="rect">
                        <a:avLst/>
                      </a:prstGeom>
                      <a:noFill/>
                      <a:ln w="9525">
                        <a:noFill/>
                      </a:ln>
                    </p:spPr>
                  </p:pic>
                </p:oleObj>
              </mc:Fallback>
            </mc:AlternateContent>
          </a:graphicData>
        </a:graphic>
      </p:graphicFrame>
      <p:graphicFrame>
        <p:nvGraphicFramePr>
          <p:cNvPr id="418826" name="Object 10"/>
          <p:cNvGraphicFramePr>
            <a:graphicFrameLocks noChangeAspect="1"/>
          </p:cNvGraphicFramePr>
          <p:nvPr/>
        </p:nvGraphicFramePr>
        <p:xfrm>
          <a:off x="6027482" y="685959"/>
          <a:ext cx="1794700" cy="368385"/>
        </p:xfrm>
        <a:graphic>
          <a:graphicData uri="http://schemas.openxmlformats.org/presentationml/2006/ole">
            <mc:AlternateContent xmlns:mc="http://schemas.openxmlformats.org/markup-compatibility/2006">
              <mc:Choice xmlns:v="urn:schemas-microsoft-com:vml" Requires="v">
                <p:oleObj spid="_x0000_s243310" name="Equation" r:id="rId17" imgW="32308800" imgH="8839200" progId="Equation.3">
                  <p:embed/>
                </p:oleObj>
              </mc:Choice>
              <mc:Fallback>
                <p:oleObj name="Equation" r:id="rId17" imgW="32308800" imgH="8839200" progId="Equation.3">
                  <p:embed/>
                  <p:pic>
                    <p:nvPicPr>
                      <p:cNvPr id="0" name="图片 242695"/>
                      <p:cNvPicPr>
                        <a:picLocks noChangeAspect="1"/>
                      </p:cNvPicPr>
                      <p:nvPr/>
                    </p:nvPicPr>
                    <p:blipFill>
                      <a:blip r:embed="rId18"/>
                      <a:stretch>
                        <a:fillRect/>
                      </a:stretch>
                    </p:blipFill>
                    <p:spPr>
                      <a:xfrm>
                        <a:off x="6027482" y="685959"/>
                        <a:ext cx="1794700" cy="368385"/>
                      </a:xfrm>
                      <a:prstGeom prst="rect">
                        <a:avLst/>
                      </a:prstGeom>
                      <a:noFill/>
                      <a:ln w="9525">
                        <a:noFill/>
                      </a:ln>
                    </p:spPr>
                  </p:pic>
                </p:oleObj>
              </mc:Fallback>
            </mc:AlternateContent>
          </a:graphicData>
        </a:graphic>
      </p:graphicFrame>
      <p:grpSp>
        <p:nvGrpSpPr>
          <p:cNvPr id="2" name="Group 13"/>
          <p:cNvGrpSpPr/>
          <p:nvPr/>
        </p:nvGrpSpPr>
        <p:grpSpPr bwMode="auto">
          <a:xfrm>
            <a:off x="1422215" y="3201142"/>
            <a:ext cx="9041223" cy="1305227"/>
            <a:chOff x="768" y="2016"/>
            <a:chExt cx="4272" cy="822"/>
          </a:xfrm>
        </p:grpSpPr>
        <p:sp>
          <p:nvSpPr>
            <p:cNvPr id="418827" name="Text Box 11"/>
            <p:cNvSpPr txBox="1">
              <a:spLocks noChangeArrowheads="1"/>
            </p:cNvSpPr>
            <p:nvPr/>
          </p:nvSpPr>
          <p:spPr bwMode="auto">
            <a:xfrm>
              <a:off x="768" y="2208"/>
              <a:ext cx="4272" cy="330"/>
            </a:xfrm>
            <a:prstGeom prst="rect">
              <a:avLst/>
            </a:prstGeom>
            <a:noFill/>
            <a:ln w="9525">
              <a:noFill/>
              <a:miter lim="800000"/>
            </a:ln>
            <a:effectLst/>
          </p:spPr>
          <p:txBody>
            <a:bodyPr>
              <a:spAutoFit/>
            </a:bodyPr>
            <a:lstStyle/>
            <a:p>
              <a:pPr>
                <a:spcBef>
                  <a:spcPct val="50000"/>
                </a:spcBef>
              </a:pPr>
              <a:r>
                <a:rPr lang="zh-CN" altLang="en-US" sz="2800" b="1" dirty="0"/>
                <a:t>拒绝区域为</a:t>
              </a:r>
            </a:p>
          </p:txBody>
        </p:sp>
        <p:graphicFrame>
          <p:nvGraphicFramePr>
            <p:cNvPr id="418828" name="Object 12"/>
            <p:cNvGraphicFramePr>
              <a:graphicFrameLocks noChangeAspect="1"/>
            </p:cNvGraphicFramePr>
            <p:nvPr/>
          </p:nvGraphicFramePr>
          <p:xfrm>
            <a:off x="2073" y="2016"/>
            <a:ext cx="2535" cy="822"/>
          </p:xfrm>
          <a:graphic>
            <a:graphicData uri="http://schemas.openxmlformats.org/presentationml/2006/ole">
              <mc:AlternateContent xmlns:mc="http://schemas.openxmlformats.org/markup-compatibility/2006">
                <mc:Choice xmlns:v="urn:schemas-microsoft-com:vml" Requires="v">
                  <p:oleObj spid="_x0000_s243311" name="Equation" r:id="rId19" imgW="33832800" imgH="10972800" progId="Equation.DSMT4">
                    <p:embed/>
                  </p:oleObj>
                </mc:Choice>
                <mc:Fallback>
                  <p:oleObj name="Equation" r:id="rId19" imgW="33832800" imgH="10972800" progId="Equation.DSMT4">
                    <p:embed/>
                    <p:pic>
                      <p:nvPicPr>
                        <p:cNvPr id="0" name="图片 242696"/>
                        <p:cNvPicPr>
                          <a:picLocks noChangeAspect="1"/>
                        </p:cNvPicPr>
                        <p:nvPr/>
                      </p:nvPicPr>
                      <p:blipFill>
                        <a:blip r:embed="rId20"/>
                        <a:stretch>
                          <a:fillRect/>
                        </a:stretch>
                      </p:blipFill>
                      <p:spPr>
                        <a:xfrm>
                          <a:off x="2073" y="2016"/>
                          <a:ext cx="2535" cy="822"/>
                        </a:xfrm>
                        <a:prstGeom prst="rect">
                          <a:avLst/>
                        </a:prstGeom>
                        <a:noFill/>
                        <a:ln w="9525">
                          <a:noFill/>
                        </a:ln>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8825"/>
                                        </p:tgtEl>
                                        <p:attrNameLst>
                                          <p:attrName>style.visibility</p:attrName>
                                        </p:attrNameLst>
                                      </p:cBhvr>
                                      <p:to>
                                        <p:strVal val="visible"/>
                                      </p:to>
                                    </p:set>
                                    <p:animEffect transition="in" filter="wipe(left)">
                                      <p:cBhvr>
                                        <p:cTn id="7" dur="500"/>
                                        <p:tgtEl>
                                          <p:spTgt spid="4188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8826"/>
                                        </p:tgtEl>
                                        <p:attrNameLst>
                                          <p:attrName>style.visibility</p:attrName>
                                        </p:attrNameLst>
                                      </p:cBhvr>
                                      <p:to>
                                        <p:strVal val="visible"/>
                                      </p:to>
                                    </p:set>
                                    <p:animEffect transition="in" filter="wipe(left)">
                                      <p:cBhvr>
                                        <p:cTn id="12" dur="500"/>
                                        <p:tgtEl>
                                          <p:spTgt spid="4188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18818"/>
                                        </p:tgtEl>
                                        <p:attrNameLst>
                                          <p:attrName>style.visibility</p:attrName>
                                        </p:attrNameLst>
                                      </p:cBhvr>
                                      <p:to>
                                        <p:strVal val="visible"/>
                                      </p:to>
                                    </p:set>
                                    <p:animEffect transition="in" filter="wipe(left)">
                                      <p:cBhvr>
                                        <p:cTn id="17" dur="500"/>
                                        <p:tgtEl>
                                          <p:spTgt spid="4188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18819"/>
                                        </p:tgtEl>
                                        <p:attrNameLst>
                                          <p:attrName>style.visibility</p:attrName>
                                        </p:attrNameLst>
                                      </p:cBhvr>
                                      <p:to>
                                        <p:strVal val="visible"/>
                                      </p:to>
                                    </p:set>
                                    <p:animEffect transition="in" filter="wipe(left)">
                                      <p:cBhvr>
                                        <p:cTn id="22" dur="500"/>
                                        <p:tgtEl>
                                          <p:spTgt spid="4188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18820"/>
                                        </p:tgtEl>
                                        <p:attrNameLst>
                                          <p:attrName>style.visibility</p:attrName>
                                        </p:attrNameLst>
                                      </p:cBhvr>
                                      <p:to>
                                        <p:strVal val="visible"/>
                                      </p:to>
                                    </p:set>
                                    <p:animEffect transition="in" filter="wipe(left)">
                                      <p:cBhvr>
                                        <p:cTn id="27" dur="500"/>
                                        <p:tgtEl>
                                          <p:spTgt spid="4188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18821"/>
                                        </p:tgtEl>
                                        <p:attrNameLst>
                                          <p:attrName>style.visibility</p:attrName>
                                        </p:attrNameLst>
                                      </p:cBhvr>
                                      <p:to>
                                        <p:strVal val="visible"/>
                                      </p:to>
                                    </p:set>
                                    <p:animEffect transition="in" filter="wipe(left)">
                                      <p:cBhvr>
                                        <p:cTn id="32" dur="500"/>
                                        <p:tgtEl>
                                          <p:spTgt spid="4188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18822"/>
                                        </p:tgtEl>
                                        <p:attrNameLst>
                                          <p:attrName>style.visibility</p:attrName>
                                        </p:attrNameLst>
                                      </p:cBhvr>
                                      <p:to>
                                        <p:strVal val="visible"/>
                                      </p:to>
                                    </p:set>
                                    <p:animEffect transition="in" filter="wipe(left)">
                                      <p:cBhvr>
                                        <p:cTn id="42" dur="500"/>
                                        <p:tgtEl>
                                          <p:spTgt spid="4188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18823"/>
                                        </p:tgtEl>
                                        <p:attrNameLst>
                                          <p:attrName>style.visibility</p:attrName>
                                        </p:attrNameLst>
                                      </p:cBhvr>
                                      <p:to>
                                        <p:strVal val="visible"/>
                                      </p:to>
                                    </p:set>
                                    <p:animEffect transition="in" filter="wipe(left)">
                                      <p:cBhvr>
                                        <p:cTn id="47" dur="500"/>
                                        <p:tgtEl>
                                          <p:spTgt spid="418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20"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06095" y="978535"/>
            <a:ext cx="8229600" cy="752475"/>
          </a:xfrm>
        </p:spPr>
        <p:txBody>
          <a:bodyPr>
            <a:normAutofit/>
          </a:bodyPr>
          <a:lstStyle/>
          <a:p>
            <a:r>
              <a:rPr lang="en-US" altLang="zh-CN" sz="3600" b="1" dirty="0" smtClean="0"/>
              <a:t>5</a:t>
            </a:r>
            <a:r>
              <a:rPr lang="zh-CN" altLang="en-US" sz="3600" b="1" dirty="0" smtClean="0"/>
              <a:t>、事件</a:t>
            </a:r>
            <a:r>
              <a:rPr lang="zh-CN" altLang="en-US" sz="3600" b="1" dirty="0"/>
              <a:t>的独立性</a:t>
            </a:r>
          </a:p>
        </p:txBody>
      </p:sp>
      <p:sp>
        <p:nvSpPr>
          <p:cNvPr id="6" name="内容占位符 4"/>
          <p:cNvSpPr/>
          <p:nvPr/>
        </p:nvSpPr>
        <p:spPr>
          <a:xfrm>
            <a:off x="506095" y="1940560"/>
            <a:ext cx="10989711" cy="376428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3"/>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4"/>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5"/>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smtClean="0">
                <a:latin typeface="Arial" panose="020B0604020202020204" pitchFamily="34" charset="0"/>
              </a:rPr>
              <a:t>    给定</a:t>
            </a:r>
            <a:r>
              <a:rPr lang="en-US" altLang="zh-CN" dirty="0">
                <a:latin typeface="Arial" panose="020B0604020202020204" pitchFamily="34" charset="0"/>
              </a:rPr>
              <a:t>A</a:t>
            </a:r>
            <a:r>
              <a:rPr lang="zh-CN" altLang="en-US" dirty="0">
                <a:latin typeface="Arial" panose="020B0604020202020204" pitchFamily="34" charset="0"/>
              </a:rPr>
              <a:t>、</a:t>
            </a:r>
            <a:r>
              <a:rPr lang="en-US" altLang="zh-CN" dirty="0">
                <a:latin typeface="Arial" panose="020B0604020202020204" pitchFamily="34" charset="0"/>
              </a:rPr>
              <a:t>B</a:t>
            </a:r>
            <a:r>
              <a:rPr lang="zh-CN" altLang="en-US" dirty="0">
                <a:latin typeface="Arial" panose="020B0604020202020204" pitchFamily="34" charset="0"/>
              </a:rPr>
              <a:t>两个事件，如果概率存在</a:t>
            </a:r>
            <a:r>
              <a:rPr lang="en-US" altLang="zh-CN" dirty="0">
                <a:latin typeface="Arial" panose="020B0604020202020204" pitchFamily="34" charset="0"/>
              </a:rPr>
              <a:t>P(A,B)=P(A)P(B</a:t>
            </a:r>
            <a:r>
              <a:rPr lang="en-US" altLang="zh-CN" dirty="0" smtClean="0">
                <a:latin typeface="Arial" panose="020B0604020202020204" pitchFamily="34" charset="0"/>
              </a:rPr>
              <a:t>)</a:t>
            </a:r>
            <a:r>
              <a:rPr lang="zh-CN" altLang="en-US" dirty="0" smtClean="0">
                <a:latin typeface="Arial" panose="020B0604020202020204" pitchFamily="34" charset="0"/>
              </a:rPr>
              <a:t>（</a:t>
            </a:r>
            <a:r>
              <a:rPr lang="en-US" altLang="zh-CN" dirty="0" smtClean="0">
                <a:latin typeface="Arial" panose="020B0604020202020204" pitchFamily="34" charset="0"/>
              </a:rPr>
              <a:t>A</a:t>
            </a:r>
            <a:r>
              <a:rPr lang="zh-CN" altLang="en-US" dirty="0">
                <a:latin typeface="Arial" panose="020B0604020202020204" pitchFamily="34" charset="0"/>
              </a:rPr>
              <a:t>、</a:t>
            </a:r>
            <a:r>
              <a:rPr lang="en-US" altLang="zh-CN" dirty="0">
                <a:latin typeface="Arial" panose="020B0604020202020204" pitchFamily="34" charset="0"/>
              </a:rPr>
              <a:t>B</a:t>
            </a:r>
            <a:r>
              <a:rPr lang="zh-CN" altLang="en-US" dirty="0">
                <a:latin typeface="Arial" panose="020B0604020202020204" pitchFamily="34" charset="0"/>
              </a:rPr>
              <a:t>事件的联合分布概率等于事件各自分布概率的</a:t>
            </a:r>
            <a:r>
              <a:rPr lang="zh-CN" altLang="en-US" dirty="0" smtClean="0">
                <a:latin typeface="Arial" panose="020B0604020202020204" pitchFamily="34" charset="0"/>
              </a:rPr>
              <a:t>积），</a:t>
            </a:r>
            <a:r>
              <a:rPr lang="zh-CN" altLang="en-US" dirty="0">
                <a:latin typeface="Arial" panose="020B0604020202020204" pitchFamily="34" charset="0"/>
              </a:rPr>
              <a:t>则事件</a:t>
            </a:r>
            <a:r>
              <a:rPr lang="en-US" altLang="zh-CN" dirty="0">
                <a:latin typeface="Arial" panose="020B0604020202020204" pitchFamily="34" charset="0"/>
              </a:rPr>
              <a:t>A</a:t>
            </a:r>
            <a:r>
              <a:rPr lang="zh-CN" altLang="en-US" dirty="0">
                <a:latin typeface="Arial" panose="020B0604020202020204" pitchFamily="34" charset="0"/>
              </a:rPr>
              <a:t>和</a:t>
            </a:r>
            <a:r>
              <a:rPr lang="en-US" altLang="zh-CN" dirty="0">
                <a:latin typeface="Arial" panose="020B0604020202020204" pitchFamily="34" charset="0"/>
              </a:rPr>
              <a:t>B</a:t>
            </a:r>
            <a:r>
              <a:rPr lang="zh-CN" altLang="en-US" dirty="0">
                <a:latin typeface="Arial" panose="020B0604020202020204" pitchFamily="34" charset="0"/>
              </a:rPr>
              <a:t>相互独立。 </a:t>
            </a:r>
          </a:p>
          <a:p>
            <a:pPr marL="0" indent="0">
              <a:lnSpc>
                <a:spcPct val="150000"/>
              </a:lnSpc>
              <a:buNone/>
            </a:pPr>
            <a:r>
              <a:rPr lang="zh-CN" altLang="en-US" dirty="0" smtClean="0">
                <a:latin typeface="Arial" panose="020B0604020202020204" pitchFamily="34" charset="0"/>
              </a:rPr>
              <a:t>   如果</a:t>
            </a:r>
            <a:r>
              <a:rPr lang="zh-CN" altLang="en-US" dirty="0">
                <a:latin typeface="Arial" panose="020B0604020202020204" pitchFamily="34" charset="0"/>
              </a:rPr>
              <a:t>事件</a:t>
            </a:r>
            <a:r>
              <a:rPr lang="en-US" altLang="zh-CN" dirty="0">
                <a:latin typeface="Arial" panose="020B0604020202020204" pitchFamily="34" charset="0"/>
              </a:rPr>
              <a:t>A</a:t>
            </a:r>
            <a:r>
              <a:rPr lang="zh-CN" altLang="en-US" dirty="0">
                <a:latin typeface="Arial" panose="020B0604020202020204" pitchFamily="34" charset="0"/>
              </a:rPr>
              <a:t>、</a:t>
            </a:r>
            <a:r>
              <a:rPr lang="en-US" altLang="zh-CN" dirty="0">
                <a:latin typeface="Arial" panose="020B0604020202020204" pitchFamily="34" charset="0"/>
              </a:rPr>
              <a:t>B</a:t>
            </a:r>
            <a:r>
              <a:rPr lang="zh-CN" altLang="en-US" dirty="0">
                <a:latin typeface="Arial" panose="020B0604020202020204" pitchFamily="34" charset="0"/>
              </a:rPr>
              <a:t>相互独立，互不影响，那么</a:t>
            </a:r>
            <a:r>
              <a:rPr lang="zh-CN" altLang="en-US" dirty="0" smtClean="0">
                <a:latin typeface="Arial" panose="020B0604020202020204" pitchFamily="34" charset="0"/>
              </a:rPr>
              <a:t>存在</a:t>
            </a:r>
            <a:endParaRPr lang="en-US" altLang="zh-CN" dirty="0" smtClean="0">
              <a:latin typeface="Arial" panose="020B0604020202020204" pitchFamily="34" charset="0"/>
            </a:endParaRPr>
          </a:p>
          <a:p>
            <a:pPr marL="0" indent="0">
              <a:lnSpc>
                <a:spcPct val="150000"/>
              </a:lnSpc>
              <a:buNone/>
            </a:pPr>
            <a:r>
              <a:rPr lang="en-US" altLang="zh-CN" dirty="0" smtClean="0">
                <a:latin typeface="Arial" panose="020B0604020202020204" pitchFamily="34" charset="0"/>
              </a:rPr>
              <a:t>                P(A|B</a:t>
            </a:r>
            <a:r>
              <a:rPr lang="en-US" altLang="zh-CN" dirty="0">
                <a:latin typeface="Arial" panose="020B0604020202020204" pitchFamily="34" charset="0"/>
              </a:rPr>
              <a:t>)=P(A)</a:t>
            </a:r>
            <a:r>
              <a:rPr lang="zh-CN" altLang="en-US" dirty="0">
                <a:latin typeface="Arial" panose="020B0604020202020204" pitchFamily="34" charset="0"/>
              </a:rPr>
              <a:t>，</a:t>
            </a:r>
            <a:r>
              <a:rPr lang="en-US" altLang="zh-CN" dirty="0">
                <a:latin typeface="Arial" panose="020B0604020202020204" pitchFamily="34" charset="0"/>
              </a:rPr>
              <a:t>P(B|A)=P(B)</a:t>
            </a:r>
            <a:endParaRPr lang="zh-CN" altLang="en-US" dirty="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42" name="Object 2"/>
          <p:cNvGraphicFramePr>
            <a:graphicFrameLocks noChangeAspect="1"/>
          </p:cNvGraphicFramePr>
          <p:nvPr>
            <p:extLst>
              <p:ext uri="{D42A27DB-BD31-4B8C-83A1-F6EECF244321}">
                <p14:modId xmlns:p14="http://schemas.microsoft.com/office/powerpoint/2010/main" val="1613257708"/>
              </p:ext>
            </p:extLst>
          </p:nvPr>
        </p:nvGraphicFramePr>
        <p:xfrm>
          <a:off x="4997966" y="909514"/>
          <a:ext cx="593184" cy="385316"/>
        </p:xfrm>
        <a:graphic>
          <a:graphicData uri="http://schemas.openxmlformats.org/presentationml/2006/ole">
            <mc:AlternateContent xmlns:mc="http://schemas.openxmlformats.org/markup-compatibility/2006">
              <mc:Choice xmlns:v="urn:schemas-microsoft-com:vml" Requires="v">
                <p:oleObj spid="_x0000_s244372" name="Equation" r:id="rId3" imgW="6705600" imgH="5791200" progId="Equation.DSMT4">
                  <p:embed/>
                </p:oleObj>
              </mc:Choice>
              <mc:Fallback>
                <p:oleObj name="Equation" r:id="rId3" imgW="6705600" imgH="5791200" progId="Equation.DSMT4">
                  <p:embed/>
                  <p:pic>
                    <p:nvPicPr>
                      <p:cNvPr id="0" name="图片 243712"/>
                      <p:cNvPicPr>
                        <a:picLocks noChangeAspect="1"/>
                      </p:cNvPicPr>
                      <p:nvPr/>
                    </p:nvPicPr>
                    <p:blipFill>
                      <a:blip r:embed="rId4"/>
                      <a:stretch>
                        <a:fillRect/>
                      </a:stretch>
                    </p:blipFill>
                    <p:spPr>
                      <a:xfrm>
                        <a:off x="4997966" y="909514"/>
                        <a:ext cx="593184" cy="385316"/>
                      </a:xfrm>
                      <a:prstGeom prst="rect">
                        <a:avLst/>
                      </a:prstGeom>
                      <a:noFill/>
                      <a:ln w="9525">
                        <a:noFill/>
                      </a:ln>
                    </p:spPr>
                  </p:pic>
                </p:oleObj>
              </mc:Fallback>
            </mc:AlternateContent>
          </a:graphicData>
        </a:graphic>
      </p:graphicFrame>
      <p:graphicFrame>
        <p:nvGraphicFramePr>
          <p:cNvPr id="419843" name="Object 3"/>
          <p:cNvGraphicFramePr>
            <a:graphicFrameLocks noChangeAspect="1"/>
          </p:cNvGraphicFramePr>
          <p:nvPr/>
        </p:nvGraphicFramePr>
        <p:xfrm>
          <a:off x="1202111" y="1524353"/>
          <a:ext cx="8853535" cy="452543"/>
        </p:xfrm>
        <a:graphic>
          <a:graphicData uri="http://schemas.openxmlformats.org/presentationml/2006/ole">
            <mc:AlternateContent xmlns:mc="http://schemas.openxmlformats.org/markup-compatibility/2006">
              <mc:Choice xmlns:v="urn:schemas-microsoft-com:vml" Requires="v">
                <p:oleObj spid="_x0000_s244373" name="Equation" r:id="rId5" imgW="201472800" imgH="11277600" progId="Equation.3">
                  <p:embed/>
                </p:oleObj>
              </mc:Choice>
              <mc:Fallback>
                <p:oleObj name="Equation" r:id="rId5" imgW="201472800" imgH="11277600" progId="Equation.3">
                  <p:embed/>
                  <p:pic>
                    <p:nvPicPr>
                      <p:cNvPr id="0" name="图片 243713"/>
                      <p:cNvPicPr>
                        <a:picLocks noChangeAspect="1"/>
                      </p:cNvPicPr>
                      <p:nvPr/>
                    </p:nvPicPr>
                    <p:blipFill>
                      <a:blip r:embed="rId6"/>
                      <a:stretch>
                        <a:fillRect/>
                      </a:stretch>
                    </p:blipFill>
                    <p:spPr>
                      <a:xfrm>
                        <a:off x="1202111" y="1524353"/>
                        <a:ext cx="8853535" cy="452543"/>
                      </a:xfrm>
                      <a:prstGeom prst="rect">
                        <a:avLst/>
                      </a:prstGeom>
                      <a:noFill/>
                      <a:ln w="9525">
                        <a:noFill/>
                      </a:ln>
                    </p:spPr>
                  </p:pic>
                </p:oleObj>
              </mc:Fallback>
            </mc:AlternateContent>
          </a:graphicData>
        </a:graphic>
      </p:graphicFrame>
      <p:graphicFrame>
        <p:nvGraphicFramePr>
          <p:cNvPr id="419844" name="Object 4"/>
          <p:cNvGraphicFramePr>
            <a:graphicFrameLocks noChangeAspect="1"/>
          </p:cNvGraphicFramePr>
          <p:nvPr/>
        </p:nvGraphicFramePr>
        <p:xfrm>
          <a:off x="1191529" y="2224603"/>
          <a:ext cx="7351949" cy="444603"/>
        </p:xfrm>
        <a:graphic>
          <a:graphicData uri="http://schemas.openxmlformats.org/presentationml/2006/ole">
            <mc:AlternateContent xmlns:mc="http://schemas.openxmlformats.org/markup-compatibility/2006">
              <mc:Choice xmlns:v="urn:schemas-microsoft-com:vml" Requires="v">
                <p:oleObj spid="_x0000_s244374" name="Equation" r:id="rId7" imgW="168249600" imgH="10668000" progId="Equation.3">
                  <p:embed/>
                </p:oleObj>
              </mc:Choice>
              <mc:Fallback>
                <p:oleObj name="Equation" r:id="rId7" imgW="168249600" imgH="10668000" progId="Equation.3">
                  <p:embed/>
                  <p:pic>
                    <p:nvPicPr>
                      <p:cNvPr id="0" name="图片 243714"/>
                      <p:cNvPicPr>
                        <a:picLocks noChangeAspect="1"/>
                      </p:cNvPicPr>
                      <p:nvPr/>
                    </p:nvPicPr>
                    <p:blipFill>
                      <a:blip r:embed="rId8"/>
                      <a:stretch>
                        <a:fillRect/>
                      </a:stretch>
                    </p:blipFill>
                    <p:spPr>
                      <a:xfrm>
                        <a:off x="1191529" y="2224603"/>
                        <a:ext cx="7351949" cy="444603"/>
                      </a:xfrm>
                      <a:prstGeom prst="rect">
                        <a:avLst/>
                      </a:prstGeom>
                      <a:noFill/>
                      <a:ln w="9525">
                        <a:noFill/>
                      </a:ln>
                    </p:spPr>
                  </p:pic>
                </p:oleObj>
              </mc:Fallback>
            </mc:AlternateContent>
          </a:graphicData>
        </a:graphic>
      </p:graphicFrame>
      <p:graphicFrame>
        <p:nvGraphicFramePr>
          <p:cNvPr id="419845" name="Object 5"/>
          <p:cNvGraphicFramePr>
            <a:graphicFrameLocks noChangeAspect="1"/>
          </p:cNvGraphicFramePr>
          <p:nvPr/>
        </p:nvGraphicFramePr>
        <p:xfrm>
          <a:off x="1887821" y="2908973"/>
          <a:ext cx="6367625" cy="444603"/>
        </p:xfrm>
        <a:graphic>
          <a:graphicData uri="http://schemas.openxmlformats.org/presentationml/2006/ole">
            <mc:AlternateContent xmlns:mc="http://schemas.openxmlformats.org/markup-compatibility/2006">
              <mc:Choice xmlns:v="urn:schemas-microsoft-com:vml" Requires="v">
                <p:oleObj spid="_x0000_s244375" name="Equation" r:id="rId9" imgW="145694400" imgH="10668000" progId="Equation.3">
                  <p:embed/>
                </p:oleObj>
              </mc:Choice>
              <mc:Fallback>
                <p:oleObj name="Equation" r:id="rId9" imgW="145694400" imgH="10668000" progId="Equation.3">
                  <p:embed/>
                  <p:pic>
                    <p:nvPicPr>
                      <p:cNvPr id="0" name="图片 243715"/>
                      <p:cNvPicPr>
                        <a:picLocks noChangeAspect="1"/>
                      </p:cNvPicPr>
                      <p:nvPr/>
                    </p:nvPicPr>
                    <p:blipFill>
                      <a:blip r:embed="rId10"/>
                      <a:stretch>
                        <a:fillRect/>
                      </a:stretch>
                    </p:blipFill>
                    <p:spPr>
                      <a:xfrm>
                        <a:off x="1887821" y="2908973"/>
                        <a:ext cx="6367625" cy="444603"/>
                      </a:xfrm>
                      <a:prstGeom prst="rect">
                        <a:avLst/>
                      </a:prstGeom>
                      <a:noFill/>
                      <a:ln w="9525">
                        <a:noFill/>
                      </a:ln>
                    </p:spPr>
                  </p:pic>
                </p:oleObj>
              </mc:Fallback>
            </mc:AlternateContent>
          </a:graphicData>
        </a:graphic>
      </p:graphicFrame>
      <p:graphicFrame>
        <p:nvGraphicFramePr>
          <p:cNvPr id="419846" name="Object 6"/>
          <p:cNvGraphicFramePr>
            <a:graphicFrameLocks noChangeAspect="1"/>
          </p:cNvGraphicFramePr>
          <p:nvPr/>
        </p:nvGraphicFramePr>
        <p:xfrm>
          <a:off x="1238090" y="3602872"/>
          <a:ext cx="2946016" cy="470009"/>
        </p:xfrm>
        <a:graphic>
          <a:graphicData uri="http://schemas.openxmlformats.org/presentationml/2006/ole">
            <mc:AlternateContent xmlns:mc="http://schemas.openxmlformats.org/markup-compatibility/2006">
              <mc:Choice xmlns:v="urn:schemas-microsoft-com:vml" Requires="v">
                <p:oleObj spid="_x0000_s244376" name="Equation" r:id="rId11" imgW="53035200" imgH="11277600" progId="Equation.3">
                  <p:embed/>
                </p:oleObj>
              </mc:Choice>
              <mc:Fallback>
                <p:oleObj name="Equation" r:id="rId11" imgW="53035200" imgH="11277600" progId="Equation.3">
                  <p:embed/>
                  <p:pic>
                    <p:nvPicPr>
                      <p:cNvPr id="0" name="图片 243716"/>
                      <p:cNvPicPr>
                        <a:picLocks noChangeAspect="1"/>
                      </p:cNvPicPr>
                      <p:nvPr/>
                    </p:nvPicPr>
                    <p:blipFill>
                      <a:blip r:embed="rId12"/>
                      <a:stretch>
                        <a:fillRect/>
                      </a:stretch>
                    </p:blipFill>
                    <p:spPr>
                      <a:xfrm>
                        <a:off x="1238090" y="3602872"/>
                        <a:ext cx="2946016" cy="470009"/>
                      </a:xfrm>
                      <a:prstGeom prst="rect">
                        <a:avLst/>
                      </a:prstGeom>
                      <a:noFill/>
                      <a:ln w="9525">
                        <a:noFill/>
                      </a:ln>
                    </p:spPr>
                  </p:pic>
                </p:oleObj>
              </mc:Fallback>
            </mc:AlternateContent>
          </a:graphicData>
        </a:graphic>
      </p:graphicFrame>
      <p:graphicFrame>
        <p:nvGraphicFramePr>
          <p:cNvPr id="419847" name="Object 7"/>
          <p:cNvGraphicFramePr>
            <a:graphicFrameLocks noChangeAspect="1"/>
          </p:cNvGraphicFramePr>
          <p:nvPr/>
        </p:nvGraphicFramePr>
        <p:xfrm>
          <a:off x="4148127" y="3429794"/>
          <a:ext cx="5331455" cy="851097"/>
        </p:xfrm>
        <a:graphic>
          <a:graphicData uri="http://schemas.openxmlformats.org/presentationml/2006/ole">
            <mc:AlternateContent xmlns:mc="http://schemas.openxmlformats.org/markup-compatibility/2006">
              <mc:Choice xmlns:v="urn:schemas-microsoft-com:vml" Requires="v">
                <p:oleObj spid="_x0000_s244377" name="Equation" r:id="rId13" imgW="120396000" imgH="20421600" progId="Equation.3">
                  <p:embed/>
                </p:oleObj>
              </mc:Choice>
              <mc:Fallback>
                <p:oleObj name="Equation" r:id="rId13" imgW="120396000" imgH="20421600" progId="Equation.3">
                  <p:embed/>
                  <p:pic>
                    <p:nvPicPr>
                      <p:cNvPr id="0" name="图片 243717"/>
                      <p:cNvPicPr>
                        <a:picLocks noChangeAspect="1"/>
                      </p:cNvPicPr>
                      <p:nvPr/>
                    </p:nvPicPr>
                    <p:blipFill>
                      <a:blip r:embed="rId14"/>
                      <a:stretch>
                        <a:fillRect/>
                      </a:stretch>
                    </p:blipFill>
                    <p:spPr>
                      <a:xfrm>
                        <a:off x="4148127" y="3429794"/>
                        <a:ext cx="5331455" cy="851097"/>
                      </a:xfrm>
                      <a:prstGeom prst="rect">
                        <a:avLst/>
                      </a:prstGeom>
                      <a:noFill/>
                      <a:ln w="9525">
                        <a:noFill/>
                      </a:ln>
                    </p:spPr>
                  </p:pic>
                </p:oleObj>
              </mc:Fallback>
            </mc:AlternateContent>
          </a:graphicData>
        </a:graphic>
      </p:graphicFrame>
      <p:graphicFrame>
        <p:nvGraphicFramePr>
          <p:cNvPr id="419848" name="Object 8"/>
          <p:cNvGraphicFramePr>
            <a:graphicFrameLocks noChangeAspect="1"/>
          </p:cNvGraphicFramePr>
          <p:nvPr/>
        </p:nvGraphicFramePr>
        <p:xfrm>
          <a:off x="1244439" y="4496841"/>
          <a:ext cx="5138800" cy="470009"/>
        </p:xfrm>
        <a:graphic>
          <a:graphicData uri="http://schemas.openxmlformats.org/presentationml/2006/ole">
            <mc:AlternateContent xmlns:mc="http://schemas.openxmlformats.org/markup-compatibility/2006">
              <mc:Choice xmlns:v="urn:schemas-microsoft-com:vml" Requires="v">
                <p:oleObj spid="_x0000_s244378" name="Equation" r:id="rId15" imgW="99669600" imgH="11277600" progId="Equation.3">
                  <p:embed/>
                </p:oleObj>
              </mc:Choice>
              <mc:Fallback>
                <p:oleObj name="Equation" r:id="rId15" imgW="99669600" imgH="11277600" progId="Equation.3">
                  <p:embed/>
                  <p:pic>
                    <p:nvPicPr>
                      <p:cNvPr id="0" name="图片 243718"/>
                      <p:cNvPicPr>
                        <a:picLocks noChangeAspect="1"/>
                      </p:cNvPicPr>
                      <p:nvPr/>
                    </p:nvPicPr>
                    <p:blipFill>
                      <a:blip r:embed="rId16"/>
                      <a:stretch>
                        <a:fillRect/>
                      </a:stretch>
                    </p:blipFill>
                    <p:spPr>
                      <a:xfrm>
                        <a:off x="1244439" y="4496841"/>
                        <a:ext cx="5138800" cy="470009"/>
                      </a:xfrm>
                      <a:prstGeom prst="rect">
                        <a:avLst/>
                      </a:prstGeom>
                      <a:noFill/>
                      <a:ln w="9525">
                        <a:noFill/>
                      </a:ln>
                    </p:spPr>
                  </p:pic>
                </p:oleObj>
              </mc:Fallback>
            </mc:AlternateContent>
          </a:graphicData>
        </a:graphic>
      </p:graphicFrame>
      <p:graphicFrame>
        <p:nvGraphicFramePr>
          <p:cNvPr id="419849" name="Object 9"/>
          <p:cNvGraphicFramePr>
            <a:graphicFrameLocks noChangeAspect="1"/>
          </p:cNvGraphicFramePr>
          <p:nvPr/>
        </p:nvGraphicFramePr>
        <p:xfrm>
          <a:off x="6383238" y="4509914"/>
          <a:ext cx="2931519" cy="406494"/>
        </p:xfrm>
        <a:graphic>
          <a:graphicData uri="http://schemas.openxmlformats.org/presentationml/2006/ole">
            <mc:AlternateContent xmlns:mc="http://schemas.openxmlformats.org/markup-compatibility/2006">
              <mc:Choice xmlns:v="urn:schemas-microsoft-com:vml" Requires="v">
                <p:oleObj spid="_x0000_s244379" name="Equation" r:id="rId17" imgW="63093600" imgH="9753600" progId="Equation.3">
                  <p:embed/>
                </p:oleObj>
              </mc:Choice>
              <mc:Fallback>
                <p:oleObj name="Equation" r:id="rId17" imgW="63093600" imgH="9753600" progId="Equation.3">
                  <p:embed/>
                  <p:pic>
                    <p:nvPicPr>
                      <p:cNvPr id="0" name="图片 243719"/>
                      <p:cNvPicPr>
                        <a:picLocks noChangeAspect="1"/>
                      </p:cNvPicPr>
                      <p:nvPr/>
                    </p:nvPicPr>
                    <p:blipFill>
                      <a:blip r:embed="rId18"/>
                      <a:stretch>
                        <a:fillRect/>
                      </a:stretch>
                    </p:blipFill>
                    <p:spPr>
                      <a:xfrm>
                        <a:off x="6383238" y="4509914"/>
                        <a:ext cx="2931519" cy="406494"/>
                      </a:xfrm>
                      <a:prstGeom prst="rect">
                        <a:avLst/>
                      </a:prstGeom>
                      <a:noFill/>
                      <a:ln w="9525">
                        <a:noFill/>
                      </a:ln>
                    </p:spPr>
                  </p:pic>
                </p:oleObj>
              </mc:Fallback>
            </mc:AlternateContent>
          </a:graphicData>
        </a:graphic>
      </p:graphicFrame>
      <p:graphicFrame>
        <p:nvGraphicFramePr>
          <p:cNvPr id="419850" name="Object 10"/>
          <p:cNvGraphicFramePr>
            <a:graphicFrameLocks noChangeAspect="1"/>
          </p:cNvGraphicFramePr>
          <p:nvPr/>
        </p:nvGraphicFramePr>
        <p:xfrm>
          <a:off x="1206343" y="5182800"/>
          <a:ext cx="6905087" cy="851097"/>
        </p:xfrm>
        <a:graphic>
          <a:graphicData uri="http://schemas.openxmlformats.org/presentationml/2006/ole">
            <mc:AlternateContent xmlns:mc="http://schemas.openxmlformats.org/markup-compatibility/2006">
              <mc:Choice xmlns:v="urn:schemas-microsoft-com:vml" Requires="v">
                <p:oleObj spid="_x0000_s244380" name="Equation" r:id="rId19" imgW="151180800" imgH="20421600" progId="Equation.3">
                  <p:embed/>
                </p:oleObj>
              </mc:Choice>
              <mc:Fallback>
                <p:oleObj name="Equation" r:id="rId19" imgW="151180800" imgH="20421600" progId="Equation.3">
                  <p:embed/>
                  <p:pic>
                    <p:nvPicPr>
                      <p:cNvPr id="0" name="图片 243720"/>
                      <p:cNvPicPr>
                        <a:picLocks noChangeAspect="1"/>
                      </p:cNvPicPr>
                      <p:nvPr/>
                    </p:nvPicPr>
                    <p:blipFill>
                      <a:blip r:embed="rId20"/>
                      <a:stretch>
                        <a:fillRect/>
                      </a:stretch>
                    </p:blipFill>
                    <p:spPr>
                      <a:xfrm>
                        <a:off x="1206343" y="5182800"/>
                        <a:ext cx="6905087" cy="851097"/>
                      </a:xfrm>
                      <a:prstGeom prst="rect">
                        <a:avLst/>
                      </a:prstGeom>
                      <a:noFill/>
                      <a:ln w="9525">
                        <a:noFill/>
                      </a:ln>
                    </p:spPr>
                  </p:pic>
                </p:oleObj>
              </mc:Fallback>
            </mc:AlternateContent>
          </a:graphicData>
        </a:graphic>
      </p:graphicFrame>
      <p:sp>
        <p:nvSpPr>
          <p:cNvPr id="11" name="矩形 10"/>
          <p:cNvSpPr/>
          <p:nvPr/>
        </p:nvSpPr>
        <p:spPr>
          <a:xfrm>
            <a:off x="1486694" y="818342"/>
            <a:ext cx="6888424" cy="523220"/>
          </a:xfrm>
          <a:prstGeom prst="rect">
            <a:avLst/>
          </a:prstGeom>
        </p:spPr>
        <p:txBody>
          <a:bodyPr wrap="none">
            <a:spAutoFit/>
          </a:bodyPr>
          <a:lstStyle/>
          <a:p>
            <a:r>
              <a:rPr lang="en-US" altLang="zh-CN" sz="2800" b="1" dirty="0" smtClean="0">
                <a:solidFill>
                  <a:srgbClr val="0000FF"/>
                </a:solidFill>
              </a:rPr>
              <a:t>b.           </a:t>
            </a:r>
            <a:r>
              <a:rPr lang="zh-CN" altLang="en-US" sz="2800" b="1" dirty="0" smtClean="0">
                <a:solidFill>
                  <a:srgbClr val="0000FF"/>
                </a:solidFill>
              </a:rPr>
              <a:t>未知，      关于       的检验（</a:t>
            </a:r>
            <a:r>
              <a:rPr lang="en-US" altLang="zh-CN" sz="2800" b="1" dirty="0" smtClean="0">
                <a:solidFill>
                  <a:srgbClr val="0000FF"/>
                </a:solidFill>
              </a:rPr>
              <a:t>t</a:t>
            </a:r>
            <a:r>
              <a:rPr lang="zh-CN" altLang="en-US" sz="2800" b="1" dirty="0" smtClean="0">
                <a:solidFill>
                  <a:srgbClr val="0000FF"/>
                </a:solidFill>
              </a:rPr>
              <a:t>检验）</a:t>
            </a:r>
            <a:endParaRPr lang="zh-CN" altLang="en-US" sz="2800" dirty="0"/>
          </a:p>
        </p:txBody>
      </p:sp>
      <p:graphicFrame>
        <p:nvGraphicFramePr>
          <p:cNvPr id="2" name="对象 1"/>
          <p:cNvGraphicFramePr>
            <a:graphicFrameLocks noChangeAspect="1"/>
          </p:cNvGraphicFramePr>
          <p:nvPr>
            <p:extLst>
              <p:ext uri="{D42A27DB-BD31-4B8C-83A1-F6EECF244321}">
                <p14:modId xmlns:p14="http://schemas.microsoft.com/office/powerpoint/2010/main" val="3080601367"/>
              </p:ext>
            </p:extLst>
          </p:nvPr>
        </p:nvGraphicFramePr>
        <p:xfrm>
          <a:off x="2134766" y="747713"/>
          <a:ext cx="477837" cy="558800"/>
        </p:xfrm>
        <a:graphic>
          <a:graphicData uri="http://schemas.openxmlformats.org/presentationml/2006/ole">
            <mc:AlternateContent xmlns:mc="http://schemas.openxmlformats.org/markup-compatibility/2006">
              <mc:Choice xmlns:v="urn:schemas-microsoft-com:vml" Requires="v">
                <p:oleObj spid="_x0000_s244381" name="Equation" r:id="rId21" imgW="203040" imgH="203040" progId="Equation.DSMT4">
                  <p:embed/>
                </p:oleObj>
              </mc:Choice>
              <mc:Fallback>
                <p:oleObj name="Equation" r:id="rId21" imgW="203040" imgH="203040" progId="Equation.DSMT4">
                  <p:embed/>
                  <p:pic>
                    <p:nvPicPr>
                      <p:cNvPr id="0" name="Object 6"/>
                      <p:cNvPicPr>
                        <a:picLocks noChangeAspect="1" noChangeArrowheads="1"/>
                      </p:cNvPicPr>
                      <p:nvPr/>
                    </p:nvPicPr>
                    <p:blipFill>
                      <a:blip r:embed="rId22"/>
                      <a:srcRect/>
                      <a:stretch>
                        <a:fillRect/>
                      </a:stretch>
                    </p:blipFill>
                    <p:spPr bwMode="auto">
                      <a:xfrm>
                        <a:off x="2134766" y="747713"/>
                        <a:ext cx="477837" cy="558800"/>
                      </a:xfrm>
                      <a:prstGeom prst="rect">
                        <a:avLst/>
                      </a:prstGeom>
                      <a:noFill/>
                      <a:ln>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9843"/>
                                        </p:tgtEl>
                                        <p:attrNameLst>
                                          <p:attrName>style.visibility</p:attrName>
                                        </p:attrNameLst>
                                      </p:cBhvr>
                                      <p:to>
                                        <p:strVal val="visible"/>
                                      </p:to>
                                    </p:set>
                                    <p:animEffect transition="in" filter="wipe(left)">
                                      <p:cBhvr>
                                        <p:cTn id="7" dur="500"/>
                                        <p:tgtEl>
                                          <p:spTgt spid="4198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9844"/>
                                        </p:tgtEl>
                                        <p:attrNameLst>
                                          <p:attrName>style.visibility</p:attrName>
                                        </p:attrNameLst>
                                      </p:cBhvr>
                                      <p:to>
                                        <p:strVal val="visible"/>
                                      </p:to>
                                    </p:set>
                                    <p:animEffect transition="in" filter="wipe(left)">
                                      <p:cBhvr>
                                        <p:cTn id="12" dur="500"/>
                                        <p:tgtEl>
                                          <p:spTgt spid="4198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19845"/>
                                        </p:tgtEl>
                                        <p:attrNameLst>
                                          <p:attrName>style.visibility</p:attrName>
                                        </p:attrNameLst>
                                      </p:cBhvr>
                                      <p:to>
                                        <p:strVal val="visible"/>
                                      </p:to>
                                    </p:set>
                                    <p:animEffect transition="in" filter="wipe(left)">
                                      <p:cBhvr>
                                        <p:cTn id="17" dur="500"/>
                                        <p:tgtEl>
                                          <p:spTgt spid="4198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19846"/>
                                        </p:tgtEl>
                                        <p:attrNameLst>
                                          <p:attrName>style.visibility</p:attrName>
                                        </p:attrNameLst>
                                      </p:cBhvr>
                                      <p:to>
                                        <p:strVal val="visible"/>
                                      </p:to>
                                    </p:set>
                                    <p:animEffect transition="in" filter="wipe(left)">
                                      <p:cBhvr>
                                        <p:cTn id="22" dur="500"/>
                                        <p:tgtEl>
                                          <p:spTgt spid="4198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19847"/>
                                        </p:tgtEl>
                                        <p:attrNameLst>
                                          <p:attrName>style.visibility</p:attrName>
                                        </p:attrNameLst>
                                      </p:cBhvr>
                                      <p:to>
                                        <p:strVal val="visible"/>
                                      </p:to>
                                    </p:set>
                                    <p:animEffect transition="in" filter="wipe(left)">
                                      <p:cBhvr>
                                        <p:cTn id="27" dur="500"/>
                                        <p:tgtEl>
                                          <p:spTgt spid="4198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19848"/>
                                        </p:tgtEl>
                                        <p:attrNameLst>
                                          <p:attrName>style.visibility</p:attrName>
                                        </p:attrNameLst>
                                      </p:cBhvr>
                                      <p:to>
                                        <p:strVal val="visible"/>
                                      </p:to>
                                    </p:set>
                                    <p:animEffect transition="in" filter="wipe(left)">
                                      <p:cBhvr>
                                        <p:cTn id="32" dur="500"/>
                                        <p:tgtEl>
                                          <p:spTgt spid="4198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19849"/>
                                        </p:tgtEl>
                                        <p:attrNameLst>
                                          <p:attrName>style.visibility</p:attrName>
                                        </p:attrNameLst>
                                      </p:cBhvr>
                                      <p:to>
                                        <p:strVal val="visible"/>
                                      </p:to>
                                    </p:set>
                                    <p:animEffect transition="in" filter="wipe(left)">
                                      <p:cBhvr>
                                        <p:cTn id="37" dur="500"/>
                                        <p:tgtEl>
                                          <p:spTgt spid="41984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19850"/>
                                        </p:tgtEl>
                                        <p:attrNameLst>
                                          <p:attrName>style.visibility</p:attrName>
                                        </p:attrNameLst>
                                      </p:cBhvr>
                                      <p:to>
                                        <p:strVal val="visible"/>
                                      </p:to>
                                    </p:set>
                                    <p:animEffect transition="in" filter="wipe(left)">
                                      <p:cBhvr>
                                        <p:cTn id="42" dur="500"/>
                                        <p:tgtEl>
                                          <p:spTgt spid="41985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0866" name="Object 2"/>
          <p:cNvGraphicFramePr>
            <a:graphicFrameLocks noChangeAspect="1"/>
          </p:cNvGraphicFramePr>
          <p:nvPr/>
        </p:nvGraphicFramePr>
        <p:xfrm>
          <a:off x="1462427" y="838394"/>
          <a:ext cx="7153059" cy="914612"/>
        </p:xfrm>
        <a:graphic>
          <a:graphicData uri="http://schemas.openxmlformats.org/presentationml/2006/ole">
            <mc:AlternateContent xmlns:mc="http://schemas.openxmlformats.org/markup-compatibility/2006">
              <mc:Choice xmlns:v="urn:schemas-microsoft-com:vml" Requires="v">
                <p:oleObj spid="_x0000_s245079" name="Equation" r:id="rId3" imgW="168859200" imgH="21945600" progId="Equation.3">
                  <p:embed/>
                </p:oleObj>
              </mc:Choice>
              <mc:Fallback>
                <p:oleObj name="Equation" r:id="rId3" imgW="168859200" imgH="21945600" progId="Equation.3">
                  <p:embed/>
                  <p:pic>
                    <p:nvPicPr>
                      <p:cNvPr id="0" name="图片 244736"/>
                      <p:cNvPicPr>
                        <a:picLocks noChangeAspect="1"/>
                      </p:cNvPicPr>
                      <p:nvPr/>
                    </p:nvPicPr>
                    <p:blipFill>
                      <a:blip r:embed="rId4"/>
                      <a:stretch>
                        <a:fillRect/>
                      </a:stretch>
                    </p:blipFill>
                    <p:spPr>
                      <a:xfrm>
                        <a:off x="1462427" y="838394"/>
                        <a:ext cx="7153059" cy="914612"/>
                      </a:xfrm>
                      <a:prstGeom prst="rect">
                        <a:avLst/>
                      </a:prstGeom>
                      <a:noFill/>
                      <a:ln w="9525">
                        <a:noFill/>
                      </a:ln>
                    </p:spPr>
                  </p:pic>
                </p:oleObj>
              </mc:Fallback>
            </mc:AlternateContent>
          </a:graphicData>
        </a:graphic>
      </p:graphicFrame>
      <p:graphicFrame>
        <p:nvGraphicFramePr>
          <p:cNvPr id="420867" name="Object 3"/>
          <p:cNvGraphicFramePr>
            <a:graphicFrameLocks noChangeAspect="1"/>
          </p:cNvGraphicFramePr>
          <p:nvPr/>
        </p:nvGraphicFramePr>
        <p:xfrm>
          <a:off x="1434913" y="1829223"/>
          <a:ext cx="7348110" cy="914612"/>
        </p:xfrm>
        <a:graphic>
          <a:graphicData uri="http://schemas.openxmlformats.org/presentationml/2006/ole">
            <mc:AlternateContent xmlns:mc="http://schemas.openxmlformats.org/markup-compatibility/2006">
              <mc:Choice xmlns:v="urn:schemas-microsoft-com:vml" Requires="v">
                <p:oleObj spid="_x0000_s245080" name="Equation" r:id="rId5" imgW="132283200" imgH="21945600" progId="Equation.3">
                  <p:embed/>
                </p:oleObj>
              </mc:Choice>
              <mc:Fallback>
                <p:oleObj name="Equation" r:id="rId5" imgW="132283200" imgH="21945600" progId="Equation.3">
                  <p:embed/>
                  <p:pic>
                    <p:nvPicPr>
                      <p:cNvPr id="0" name="图片 244737"/>
                      <p:cNvPicPr>
                        <a:picLocks noChangeAspect="1"/>
                      </p:cNvPicPr>
                      <p:nvPr/>
                    </p:nvPicPr>
                    <p:blipFill>
                      <a:blip r:embed="rId6"/>
                      <a:stretch>
                        <a:fillRect/>
                      </a:stretch>
                    </p:blipFill>
                    <p:spPr>
                      <a:xfrm>
                        <a:off x="1434913" y="1829223"/>
                        <a:ext cx="7348110" cy="914612"/>
                      </a:xfrm>
                      <a:prstGeom prst="rect">
                        <a:avLst/>
                      </a:prstGeom>
                      <a:noFill/>
                      <a:ln w="9525">
                        <a:noFill/>
                      </a:ln>
                    </p:spPr>
                  </p:pic>
                </p:oleObj>
              </mc:Fallback>
            </mc:AlternateContent>
          </a:graphicData>
        </a:graphic>
      </p:graphicFrame>
      <p:graphicFrame>
        <p:nvGraphicFramePr>
          <p:cNvPr id="420868" name="Object 4"/>
          <p:cNvGraphicFramePr>
            <a:graphicFrameLocks noChangeAspect="1"/>
          </p:cNvGraphicFramePr>
          <p:nvPr/>
        </p:nvGraphicFramePr>
        <p:xfrm>
          <a:off x="1486694" y="3069754"/>
          <a:ext cx="5328591" cy="851097"/>
        </p:xfrm>
        <a:graphic>
          <a:graphicData uri="http://schemas.openxmlformats.org/presentationml/2006/ole">
            <mc:AlternateContent xmlns:mc="http://schemas.openxmlformats.org/markup-compatibility/2006">
              <mc:Choice xmlns:v="urn:schemas-microsoft-com:vml" Requires="v">
                <p:oleObj spid="_x0000_s245081" name="Equation" r:id="rId7" imgW="110947200" imgH="20421600" progId="Equation.3">
                  <p:embed/>
                </p:oleObj>
              </mc:Choice>
              <mc:Fallback>
                <p:oleObj name="Equation" r:id="rId7" imgW="110947200" imgH="20421600" progId="Equation.3">
                  <p:embed/>
                  <p:pic>
                    <p:nvPicPr>
                      <p:cNvPr id="0" name="图片 244738"/>
                      <p:cNvPicPr>
                        <a:picLocks noChangeAspect="1"/>
                      </p:cNvPicPr>
                      <p:nvPr/>
                    </p:nvPicPr>
                    <p:blipFill>
                      <a:blip r:embed="rId8"/>
                      <a:stretch>
                        <a:fillRect/>
                      </a:stretch>
                    </p:blipFill>
                    <p:spPr>
                      <a:xfrm>
                        <a:off x="1486694" y="3069754"/>
                        <a:ext cx="5328591" cy="851097"/>
                      </a:xfrm>
                      <a:prstGeom prst="rect">
                        <a:avLst/>
                      </a:prstGeom>
                      <a:noFill/>
                      <a:ln w="9525">
                        <a:noFill/>
                      </a:ln>
                    </p:spPr>
                  </p:pic>
                </p:oleObj>
              </mc:Fallback>
            </mc:AlternateContent>
          </a:graphicData>
        </a:graphic>
      </p:graphicFrame>
      <p:graphicFrame>
        <p:nvGraphicFramePr>
          <p:cNvPr id="420869" name="Object 5"/>
          <p:cNvGraphicFramePr>
            <a:graphicFrameLocks noChangeAspect="1"/>
          </p:cNvGraphicFramePr>
          <p:nvPr/>
        </p:nvGraphicFramePr>
        <p:xfrm>
          <a:off x="1270671" y="4437906"/>
          <a:ext cx="4536504" cy="657377"/>
        </p:xfrm>
        <a:graphic>
          <a:graphicData uri="http://schemas.openxmlformats.org/presentationml/2006/ole">
            <mc:AlternateContent xmlns:mc="http://schemas.openxmlformats.org/markup-compatibility/2006">
              <mc:Choice xmlns:v="urn:schemas-microsoft-com:vml" Requires="v">
                <p:oleObj spid="_x0000_s245082" name="Equation" r:id="rId9" imgW="37490400" imgH="6096000" progId="Equation.DSMT4">
                  <p:embed/>
                </p:oleObj>
              </mc:Choice>
              <mc:Fallback>
                <p:oleObj name="Equation" r:id="rId9" imgW="37490400" imgH="6096000" progId="Equation.DSMT4">
                  <p:embed/>
                  <p:pic>
                    <p:nvPicPr>
                      <p:cNvPr id="0" name="图片 244739"/>
                      <p:cNvPicPr>
                        <a:picLocks noChangeAspect="1"/>
                      </p:cNvPicPr>
                      <p:nvPr/>
                    </p:nvPicPr>
                    <p:blipFill>
                      <a:blip r:embed="rId10"/>
                      <a:stretch>
                        <a:fillRect/>
                      </a:stretch>
                    </p:blipFill>
                    <p:spPr>
                      <a:xfrm>
                        <a:off x="1270671" y="4437906"/>
                        <a:ext cx="4536504" cy="657377"/>
                      </a:xfrm>
                      <a:prstGeom prst="rect">
                        <a:avLst/>
                      </a:prstGeom>
                      <a:noFill/>
                      <a:ln w="9525">
                        <a:noFill/>
                      </a:ln>
                    </p:spPr>
                  </p:pic>
                </p:oleObj>
              </mc:Fallback>
            </mc:AlternateContent>
          </a:graphicData>
        </a:graphic>
      </p:graphicFrame>
      <p:graphicFrame>
        <p:nvGraphicFramePr>
          <p:cNvPr id="420870" name="Object 6"/>
          <p:cNvGraphicFramePr>
            <a:graphicFrameLocks noChangeAspect="1"/>
          </p:cNvGraphicFramePr>
          <p:nvPr/>
        </p:nvGraphicFramePr>
        <p:xfrm>
          <a:off x="5519142" y="4293890"/>
          <a:ext cx="4608512" cy="940018"/>
        </p:xfrm>
        <a:graphic>
          <a:graphicData uri="http://schemas.openxmlformats.org/presentationml/2006/ole">
            <mc:AlternateContent xmlns:mc="http://schemas.openxmlformats.org/markup-compatibility/2006">
              <mc:Choice xmlns:v="urn:schemas-microsoft-com:vml" Requires="v">
                <p:oleObj spid="_x0000_s245083" name="Equation" r:id="rId11" imgW="90220800" imgH="22555200" progId="Equation.3">
                  <p:embed/>
                </p:oleObj>
              </mc:Choice>
              <mc:Fallback>
                <p:oleObj name="Equation" r:id="rId11" imgW="90220800" imgH="22555200" progId="Equation.3">
                  <p:embed/>
                  <p:pic>
                    <p:nvPicPr>
                      <p:cNvPr id="0" name="图片 244740"/>
                      <p:cNvPicPr>
                        <a:picLocks noChangeAspect="1"/>
                      </p:cNvPicPr>
                      <p:nvPr/>
                    </p:nvPicPr>
                    <p:blipFill>
                      <a:blip r:embed="rId12"/>
                      <a:stretch>
                        <a:fillRect/>
                      </a:stretch>
                    </p:blipFill>
                    <p:spPr>
                      <a:xfrm>
                        <a:off x="5519142" y="4293890"/>
                        <a:ext cx="4608512" cy="940018"/>
                      </a:xfrm>
                      <a:prstGeom prst="rect">
                        <a:avLst/>
                      </a:prstGeom>
                      <a:noFill/>
                      <a:ln w="9525">
                        <a:noFill/>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0867"/>
                                        </p:tgtEl>
                                        <p:attrNameLst>
                                          <p:attrName>style.visibility</p:attrName>
                                        </p:attrNameLst>
                                      </p:cBhvr>
                                      <p:to>
                                        <p:strVal val="visible"/>
                                      </p:to>
                                    </p:set>
                                    <p:animEffect transition="in" filter="wipe(left)">
                                      <p:cBhvr>
                                        <p:cTn id="7" dur="500"/>
                                        <p:tgtEl>
                                          <p:spTgt spid="4208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0868"/>
                                        </p:tgtEl>
                                        <p:attrNameLst>
                                          <p:attrName>style.visibility</p:attrName>
                                        </p:attrNameLst>
                                      </p:cBhvr>
                                      <p:to>
                                        <p:strVal val="visible"/>
                                      </p:to>
                                    </p:set>
                                    <p:animEffect transition="in" filter="wipe(left)">
                                      <p:cBhvr>
                                        <p:cTn id="12" dur="500"/>
                                        <p:tgtEl>
                                          <p:spTgt spid="4208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0869"/>
                                        </p:tgtEl>
                                        <p:attrNameLst>
                                          <p:attrName>style.visibility</p:attrName>
                                        </p:attrNameLst>
                                      </p:cBhvr>
                                      <p:to>
                                        <p:strVal val="visible"/>
                                      </p:to>
                                    </p:set>
                                    <p:animEffect transition="in" filter="wipe(left)">
                                      <p:cBhvr>
                                        <p:cTn id="17" dur="500"/>
                                        <p:tgtEl>
                                          <p:spTgt spid="4208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20870"/>
                                        </p:tgtEl>
                                        <p:attrNameLst>
                                          <p:attrName>style.visibility</p:attrName>
                                        </p:attrNameLst>
                                      </p:cBhvr>
                                      <p:to>
                                        <p:strVal val="visible"/>
                                      </p:to>
                                    </p:set>
                                    <p:animEffect transition="in" filter="wipe(left)">
                                      <p:cBhvr>
                                        <p:cTn id="22" dur="500"/>
                                        <p:tgtEl>
                                          <p:spTgt spid="420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1890" name="Object 2"/>
          <p:cNvGraphicFramePr>
            <a:graphicFrameLocks noChangeAspect="1"/>
          </p:cNvGraphicFramePr>
          <p:nvPr/>
        </p:nvGraphicFramePr>
        <p:xfrm>
          <a:off x="1329093" y="914612"/>
          <a:ext cx="3758711" cy="444603"/>
        </p:xfrm>
        <a:graphic>
          <a:graphicData uri="http://schemas.openxmlformats.org/presentationml/2006/ole">
            <mc:AlternateContent xmlns:mc="http://schemas.openxmlformats.org/markup-compatibility/2006">
              <mc:Choice xmlns:v="urn:schemas-microsoft-com:vml" Requires="v">
                <p:oleObj spid="_x0000_s245967" name="Equation" r:id="rId3" imgW="67665600" imgH="10668000" progId="Equation.3">
                  <p:embed/>
                </p:oleObj>
              </mc:Choice>
              <mc:Fallback>
                <p:oleObj name="Equation" r:id="rId3" imgW="67665600" imgH="10668000" progId="Equation.3">
                  <p:embed/>
                  <p:pic>
                    <p:nvPicPr>
                      <p:cNvPr id="0" name="图片 245760"/>
                      <p:cNvPicPr>
                        <a:picLocks noChangeAspect="1"/>
                      </p:cNvPicPr>
                      <p:nvPr/>
                    </p:nvPicPr>
                    <p:blipFill>
                      <a:blip r:embed="rId4"/>
                      <a:stretch>
                        <a:fillRect/>
                      </a:stretch>
                    </p:blipFill>
                    <p:spPr>
                      <a:xfrm>
                        <a:off x="1329093" y="914612"/>
                        <a:ext cx="3758711" cy="444603"/>
                      </a:xfrm>
                      <a:prstGeom prst="rect">
                        <a:avLst/>
                      </a:prstGeom>
                      <a:noFill/>
                      <a:ln w="9525">
                        <a:noFill/>
                      </a:ln>
                    </p:spPr>
                  </p:pic>
                </p:oleObj>
              </mc:Fallback>
            </mc:AlternateContent>
          </a:graphicData>
        </a:graphic>
      </p:graphicFrame>
      <p:graphicFrame>
        <p:nvGraphicFramePr>
          <p:cNvPr id="421891" name="Object 3"/>
          <p:cNvGraphicFramePr>
            <a:graphicFrameLocks noChangeAspect="1"/>
          </p:cNvGraphicFramePr>
          <p:nvPr/>
        </p:nvGraphicFramePr>
        <p:xfrm>
          <a:off x="1270670" y="1485578"/>
          <a:ext cx="7449697" cy="914612"/>
        </p:xfrm>
        <a:graphic>
          <a:graphicData uri="http://schemas.openxmlformats.org/presentationml/2006/ole">
            <mc:AlternateContent xmlns:mc="http://schemas.openxmlformats.org/markup-compatibility/2006">
              <mc:Choice xmlns:v="urn:schemas-microsoft-com:vml" Requires="v">
                <p:oleObj spid="_x0000_s245968" name="Equation" r:id="rId5" imgW="134112000" imgH="21945600" progId="Equation.3">
                  <p:embed/>
                </p:oleObj>
              </mc:Choice>
              <mc:Fallback>
                <p:oleObj name="Equation" r:id="rId5" imgW="134112000" imgH="21945600" progId="Equation.3">
                  <p:embed/>
                  <p:pic>
                    <p:nvPicPr>
                      <p:cNvPr id="0" name="图片 245761"/>
                      <p:cNvPicPr>
                        <a:picLocks noChangeAspect="1"/>
                      </p:cNvPicPr>
                      <p:nvPr/>
                    </p:nvPicPr>
                    <p:blipFill>
                      <a:blip r:embed="rId6"/>
                      <a:stretch>
                        <a:fillRect/>
                      </a:stretch>
                    </p:blipFill>
                    <p:spPr>
                      <a:xfrm>
                        <a:off x="1270670" y="1485578"/>
                        <a:ext cx="7449697" cy="914612"/>
                      </a:xfrm>
                      <a:prstGeom prst="rect">
                        <a:avLst/>
                      </a:prstGeom>
                      <a:noFill/>
                      <a:ln w="9525">
                        <a:noFill/>
                      </a:ln>
                    </p:spPr>
                  </p:pic>
                </p:oleObj>
              </mc:Fallback>
            </mc:AlternateContent>
          </a:graphicData>
        </a:graphic>
      </p:graphicFrame>
      <p:graphicFrame>
        <p:nvGraphicFramePr>
          <p:cNvPr id="421892" name="Object 4"/>
          <p:cNvGraphicFramePr>
            <a:graphicFrameLocks noChangeAspect="1"/>
          </p:cNvGraphicFramePr>
          <p:nvPr/>
        </p:nvGraphicFramePr>
        <p:xfrm>
          <a:off x="812695" y="3201141"/>
          <a:ext cx="8882911" cy="1070223"/>
        </p:xfrm>
        <a:graphic>
          <a:graphicData uri="http://schemas.openxmlformats.org/presentationml/2006/ole">
            <mc:AlternateContent xmlns:mc="http://schemas.openxmlformats.org/markup-compatibility/2006">
              <mc:Choice xmlns:v="urn:schemas-microsoft-com:vml" Requires="v">
                <p:oleObj spid="_x0000_s245969" name="Equation" r:id="rId7" imgW="81381600" imgH="10972800" progId="Equation.DSMT4">
                  <p:embed/>
                </p:oleObj>
              </mc:Choice>
              <mc:Fallback>
                <p:oleObj name="Equation" r:id="rId7" imgW="81381600" imgH="10972800" progId="Equation.DSMT4">
                  <p:embed/>
                  <p:pic>
                    <p:nvPicPr>
                      <p:cNvPr id="0" name="图片 245762"/>
                      <p:cNvPicPr>
                        <a:picLocks noChangeAspect="1"/>
                      </p:cNvPicPr>
                      <p:nvPr/>
                    </p:nvPicPr>
                    <p:blipFill>
                      <a:blip r:embed="rId8"/>
                      <a:stretch>
                        <a:fillRect/>
                      </a:stretch>
                    </p:blipFill>
                    <p:spPr>
                      <a:xfrm>
                        <a:off x="812695" y="3201141"/>
                        <a:ext cx="8882911" cy="1070223"/>
                      </a:xfrm>
                      <a:prstGeom prst="rect">
                        <a:avLst/>
                      </a:prstGeom>
                      <a:noFill/>
                      <a:ln w="9525">
                        <a:noFill/>
                      </a:ln>
                    </p:spPr>
                  </p:pic>
                </p:oleObj>
              </mc:Fallback>
            </mc:AlternateContent>
          </a:graphicData>
        </a:graphic>
      </p:graphicFrame>
      <p:sp>
        <p:nvSpPr>
          <p:cNvPr id="421893" name="Text Box 5"/>
          <p:cNvSpPr txBox="1">
            <a:spLocks noChangeArrowheads="1"/>
          </p:cNvSpPr>
          <p:nvPr/>
        </p:nvSpPr>
        <p:spPr bwMode="auto">
          <a:xfrm>
            <a:off x="711107" y="4344406"/>
            <a:ext cx="10158678" cy="971687"/>
          </a:xfrm>
          <a:prstGeom prst="rect">
            <a:avLst/>
          </a:prstGeom>
          <a:noFill/>
          <a:ln w="9525">
            <a:noFill/>
            <a:miter lim="800000"/>
          </a:ln>
          <a:effectLst/>
        </p:spPr>
        <p:txBody>
          <a:bodyPr lIns="108850" tIns="54425" rIns="108850" bIns="54425">
            <a:spAutoFit/>
          </a:bodyPr>
          <a:lstStyle/>
          <a:p>
            <a:pPr>
              <a:spcBef>
                <a:spcPct val="50000"/>
              </a:spcBef>
            </a:pPr>
            <a:r>
              <a:rPr kumimoji="1" lang="en-US" altLang="zh-CN" dirty="0"/>
              <a:t>           </a:t>
            </a:r>
            <a:r>
              <a:rPr kumimoji="1" lang="zh-CN" altLang="en-US" sz="2800" b="1" dirty="0">
                <a:solidFill>
                  <a:srgbClr val="0000FF"/>
                </a:solidFill>
              </a:rPr>
              <a:t>在实际中</a:t>
            </a:r>
            <a:r>
              <a:rPr kumimoji="1" lang="en-US" altLang="zh-CN" sz="2800" b="1" dirty="0">
                <a:solidFill>
                  <a:srgbClr val="0000FF"/>
                </a:solidFill>
              </a:rPr>
              <a:t>, </a:t>
            </a:r>
            <a:r>
              <a:rPr kumimoji="1" lang="zh-CN" altLang="en-US" sz="2800" b="1" dirty="0">
                <a:solidFill>
                  <a:srgbClr val="0000FF"/>
                </a:solidFill>
              </a:rPr>
              <a:t>正态总体的方差常为未知</a:t>
            </a:r>
            <a:r>
              <a:rPr kumimoji="1" lang="en-US" altLang="zh-CN" sz="2800" b="1" dirty="0">
                <a:solidFill>
                  <a:srgbClr val="0000FF"/>
                </a:solidFill>
              </a:rPr>
              <a:t>, </a:t>
            </a:r>
            <a:r>
              <a:rPr kumimoji="1" lang="zh-CN" altLang="en-US" sz="2800" b="1" dirty="0" smtClean="0">
                <a:solidFill>
                  <a:srgbClr val="0000FF"/>
                </a:solidFill>
              </a:rPr>
              <a:t>所以我们</a:t>
            </a:r>
            <a:r>
              <a:rPr kumimoji="1" lang="zh-CN" altLang="en-US" sz="2800" b="1" dirty="0">
                <a:solidFill>
                  <a:srgbClr val="0000FF"/>
                </a:solidFill>
              </a:rPr>
              <a:t>常用 </a:t>
            </a:r>
            <a:r>
              <a:rPr kumimoji="1" lang="en-US" altLang="zh-CN" sz="2800" b="1" i="1" dirty="0">
                <a:solidFill>
                  <a:srgbClr val="0000FF"/>
                </a:solidFill>
                <a:cs typeface="Times New Roman" panose="02020603050405020304" pitchFamily="18" charset="0"/>
              </a:rPr>
              <a:t>t</a:t>
            </a:r>
            <a:r>
              <a:rPr kumimoji="1" lang="en-US" altLang="zh-CN" sz="2800" b="1" dirty="0">
                <a:solidFill>
                  <a:srgbClr val="0000FF"/>
                </a:solidFill>
              </a:rPr>
              <a:t> </a:t>
            </a:r>
            <a:r>
              <a:rPr kumimoji="1" lang="zh-CN" altLang="en-US" sz="2800" b="1" dirty="0">
                <a:solidFill>
                  <a:srgbClr val="0000FF"/>
                </a:solidFill>
              </a:rPr>
              <a:t>检验法来检验关于正态总体均值的</a:t>
            </a:r>
            <a:r>
              <a:rPr kumimoji="1" lang="zh-CN" altLang="en-US" sz="2800" b="1" dirty="0" smtClean="0">
                <a:solidFill>
                  <a:srgbClr val="0000FF"/>
                </a:solidFill>
              </a:rPr>
              <a:t>检验</a:t>
            </a:r>
            <a:r>
              <a:rPr kumimoji="1" lang="zh-CN" altLang="en-US" sz="2800" b="1" dirty="0">
                <a:solidFill>
                  <a:srgbClr val="0000FF"/>
                </a:solidFill>
              </a:rPr>
              <a:t>问题</a:t>
            </a:r>
            <a:r>
              <a:rPr kumimoji="1" lang="en-US" altLang="zh-CN" sz="2800" b="1" dirty="0">
                <a:solidFill>
                  <a:srgbClr val="0000FF"/>
                </a:solidFill>
              </a:rPr>
              <a:t>.</a:t>
            </a:r>
            <a:endParaRPr kumimoji="1" lang="en-US" altLang="zh-CN" sz="2800" b="1" i="1" dirty="0">
              <a:solidFill>
                <a:srgbClr val="0000FF"/>
              </a:solidFill>
            </a:endParaRPr>
          </a:p>
        </p:txBody>
      </p:sp>
      <p:sp>
        <p:nvSpPr>
          <p:cNvPr id="421894" name="Rectangle 6"/>
          <p:cNvSpPr>
            <a:spLocks noChangeArrowheads="1"/>
          </p:cNvSpPr>
          <p:nvPr/>
        </p:nvSpPr>
        <p:spPr bwMode="auto">
          <a:xfrm>
            <a:off x="1102640" y="2565995"/>
            <a:ext cx="7260215" cy="540800"/>
          </a:xfrm>
          <a:prstGeom prst="rect">
            <a:avLst/>
          </a:prstGeom>
          <a:noFill/>
          <a:ln w="9525">
            <a:noFill/>
            <a:miter lim="800000"/>
          </a:ln>
          <a:effectLst/>
        </p:spPr>
        <p:txBody>
          <a:bodyPr wrap="none" lIns="108850" tIns="54425" rIns="108850" bIns="54425">
            <a:spAutoFit/>
          </a:bodyPr>
          <a:lstStyle/>
          <a:p>
            <a:r>
              <a:rPr kumimoji="1" lang="zh-CN" altLang="en-US" sz="2800" b="1" dirty="0">
                <a:ea typeface="黑体" panose="02010609060101010101" pitchFamily="49" charset="-122"/>
              </a:rPr>
              <a:t>上述利用 </a:t>
            </a:r>
            <a:r>
              <a:rPr kumimoji="1" lang="en-US" altLang="zh-CN" sz="2800" b="1" i="1" dirty="0">
                <a:cs typeface="Times New Roman" panose="02020603050405020304" pitchFamily="18" charset="0"/>
              </a:rPr>
              <a:t>t</a:t>
            </a:r>
            <a:r>
              <a:rPr kumimoji="1" lang="en-US" altLang="zh-CN" sz="2800" b="1" i="1" dirty="0">
                <a:ea typeface="黑体" panose="02010609060101010101" pitchFamily="49" charset="-122"/>
              </a:rPr>
              <a:t> </a:t>
            </a:r>
            <a:r>
              <a:rPr kumimoji="1" lang="zh-CN" altLang="en-US" sz="2800" b="1" dirty="0">
                <a:ea typeface="黑体" panose="02010609060101010101" pitchFamily="49" charset="-122"/>
              </a:rPr>
              <a:t>统计量得出的检验法称为</a:t>
            </a:r>
            <a:r>
              <a:rPr kumimoji="1" lang="en-US" altLang="zh-CN" sz="2800" b="1" i="1" dirty="0">
                <a:solidFill>
                  <a:srgbClr val="0000FF"/>
                </a:solidFill>
                <a:ea typeface="黑体" panose="02010609060101010101" pitchFamily="49" charset="-122"/>
              </a:rPr>
              <a:t>t </a:t>
            </a:r>
            <a:r>
              <a:rPr kumimoji="1" lang="zh-CN" altLang="en-US" sz="2800" b="1" dirty="0">
                <a:solidFill>
                  <a:srgbClr val="0000FF"/>
                </a:solidFill>
                <a:latin typeface="黑体" panose="02010609060101010101" pitchFamily="49" charset="-122"/>
                <a:ea typeface="黑体" panose="02010609060101010101" pitchFamily="49" charset="-122"/>
              </a:rPr>
              <a:t>检验法</a:t>
            </a:r>
            <a:r>
              <a:rPr kumimoji="1" lang="en-US" altLang="zh-CN" sz="2800" b="1" dirty="0">
                <a:ea typeface="黑体" panose="02010609060101010101" pitchFamily="49" charset="-122"/>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1891"/>
                                        </p:tgtEl>
                                        <p:attrNameLst>
                                          <p:attrName>style.visibility</p:attrName>
                                        </p:attrNameLst>
                                      </p:cBhvr>
                                      <p:to>
                                        <p:strVal val="visible"/>
                                      </p:to>
                                    </p:set>
                                    <p:animEffect transition="in" filter="wipe(left)">
                                      <p:cBhvr>
                                        <p:cTn id="7" dur="500"/>
                                        <p:tgtEl>
                                          <p:spTgt spid="4218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1894"/>
                                        </p:tgtEl>
                                        <p:attrNameLst>
                                          <p:attrName>style.visibility</p:attrName>
                                        </p:attrNameLst>
                                      </p:cBhvr>
                                      <p:to>
                                        <p:strVal val="visible"/>
                                      </p:to>
                                    </p:set>
                                    <p:animEffect transition="in" filter="wipe(left)">
                                      <p:cBhvr>
                                        <p:cTn id="12" dur="500"/>
                                        <p:tgtEl>
                                          <p:spTgt spid="42189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1892"/>
                                        </p:tgtEl>
                                        <p:attrNameLst>
                                          <p:attrName>style.visibility</p:attrName>
                                        </p:attrNameLst>
                                      </p:cBhvr>
                                      <p:to>
                                        <p:strVal val="visible"/>
                                      </p:to>
                                    </p:set>
                                    <p:animEffect transition="in" filter="wipe(left)">
                                      <p:cBhvr>
                                        <p:cTn id="17" dur="500"/>
                                        <p:tgtEl>
                                          <p:spTgt spid="4218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21893"/>
                                        </p:tgtEl>
                                        <p:attrNameLst>
                                          <p:attrName>style.visibility</p:attrName>
                                        </p:attrNameLst>
                                      </p:cBhvr>
                                      <p:to>
                                        <p:strVal val="visible"/>
                                      </p:to>
                                    </p:set>
                                    <p:animEffect transition="in" filter="wipe(left)">
                                      <p:cBhvr>
                                        <p:cTn id="22" dur="500"/>
                                        <p:tgtEl>
                                          <p:spTgt spid="421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3" grpId="0" autoUpdateAnimBg="0"/>
      <p:bldP spid="421894"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Text Box 2"/>
          <p:cNvSpPr txBox="1">
            <a:spLocks noChangeArrowheads="1"/>
          </p:cNvSpPr>
          <p:nvPr/>
        </p:nvSpPr>
        <p:spPr bwMode="auto">
          <a:xfrm>
            <a:off x="1191530" y="549474"/>
            <a:ext cx="10186190" cy="1102557"/>
          </a:xfrm>
          <a:prstGeom prst="rect">
            <a:avLst/>
          </a:prstGeom>
          <a:noFill/>
          <a:ln w="9525">
            <a:noFill/>
            <a:miter lim="800000"/>
          </a:ln>
          <a:effectLst/>
        </p:spPr>
        <p:txBody>
          <a:bodyPr lIns="108850" tIns="54425" rIns="108850" bIns="54425">
            <a:spAutoFit/>
          </a:bodyPr>
          <a:lstStyle/>
          <a:p>
            <a:pPr>
              <a:lnSpc>
                <a:spcPct val="120000"/>
              </a:lnSpc>
              <a:spcBef>
                <a:spcPct val="50000"/>
              </a:spcBef>
            </a:pPr>
            <a:r>
              <a:rPr kumimoji="1" lang="en-US" altLang="zh-CN" dirty="0"/>
              <a:t>                   </a:t>
            </a:r>
            <a:r>
              <a:rPr kumimoji="1" lang="zh-CN" altLang="en-US" sz="2800" b="1" dirty="0"/>
              <a:t>某种电子元件的寿命</a:t>
            </a:r>
            <a:r>
              <a:rPr kumimoji="1" lang="en-US" altLang="zh-CN" sz="2800" b="1" i="1" dirty="0">
                <a:cs typeface="Times New Roman" panose="02020603050405020304" pitchFamily="18" charset="0"/>
              </a:rPr>
              <a:t>X</a:t>
            </a:r>
            <a:r>
              <a:rPr kumimoji="1" lang="en-US" altLang="zh-CN" sz="2800" b="1" dirty="0"/>
              <a:t>(</a:t>
            </a:r>
            <a:r>
              <a:rPr kumimoji="1" lang="zh-CN" altLang="en-US" sz="2800" b="1" dirty="0"/>
              <a:t>以小时计</a:t>
            </a:r>
            <a:r>
              <a:rPr kumimoji="1" lang="en-US" altLang="zh-CN" sz="2800" b="1" dirty="0"/>
              <a:t>)</a:t>
            </a:r>
            <a:r>
              <a:rPr kumimoji="1" lang="zh-CN" altLang="en-US" sz="2800" b="1" dirty="0"/>
              <a:t>服从正态分布</a:t>
            </a:r>
            <a:r>
              <a:rPr kumimoji="1" lang="en-US" altLang="zh-CN" sz="2800" b="1" dirty="0"/>
              <a:t>,    </a:t>
            </a:r>
            <a:r>
              <a:rPr kumimoji="1" lang="en-US" altLang="zh-CN" sz="2800" b="1" dirty="0" smtClean="0"/>
              <a:t>          </a:t>
            </a:r>
            <a:r>
              <a:rPr kumimoji="1" lang="zh-CN" altLang="en-US" sz="2800" b="1" dirty="0">
                <a:sym typeface="Math1" pitchFamily="2" charset="2"/>
              </a:rPr>
              <a:t>均为未知</a:t>
            </a:r>
            <a:r>
              <a:rPr kumimoji="1" lang="en-US" altLang="zh-CN" sz="2800" b="1" dirty="0">
                <a:sym typeface="Math1" pitchFamily="2" charset="2"/>
              </a:rPr>
              <a:t>. </a:t>
            </a:r>
            <a:r>
              <a:rPr kumimoji="1" lang="zh-CN" altLang="en-US" sz="2800" b="1" dirty="0">
                <a:sym typeface="Math1" pitchFamily="2" charset="2"/>
              </a:rPr>
              <a:t>现</a:t>
            </a:r>
            <a:r>
              <a:rPr kumimoji="1" lang="zh-CN" altLang="en-US" sz="2800" b="1" dirty="0"/>
              <a:t>测得</a:t>
            </a:r>
            <a:r>
              <a:rPr kumimoji="1" lang="en-US" altLang="zh-CN" sz="2800" b="1" dirty="0"/>
              <a:t>16</a:t>
            </a:r>
            <a:r>
              <a:rPr kumimoji="1" lang="zh-CN" altLang="en-US" sz="2800" b="1" dirty="0"/>
              <a:t>只元件的寿命如下</a:t>
            </a:r>
            <a:r>
              <a:rPr kumimoji="1" lang="en-US" altLang="zh-CN" sz="2800" b="1" dirty="0"/>
              <a:t>:</a:t>
            </a:r>
          </a:p>
        </p:txBody>
      </p:sp>
      <p:graphicFrame>
        <p:nvGraphicFramePr>
          <p:cNvPr id="422915" name="Object 3"/>
          <p:cNvGraphicFramePr>
            <a:graphicFrameLocks noChangeAspect="1"/>
          </p:cNvGraphicFramePr>
          <p:nvPr/>
        </p:nvGraphicFramePr>
        <p:xfrm>
          <a:off x="1774726" y="1701602"/>
          <a:ext cx="8804187" cy="940018"/>
        </p:xfrm>
        <a:graphic>
          <a:graphicData uri="http://schemas.openxmlformats.org/presentationml/2006/ole">
            <mc:AlternateContent xmlns:mc="http://schemas.openxmlformats.org/markup-compatibility/2006">
              <mc:Choice xmlns:v="urn:schemas-microsoft-com:vml" Requires="v">
                <p:oleObj spid="_x0000_s247535" name="Equation" r:id="rId3" imgW="158496000" imgH="22555200" progId="Equation.3">
                  <p:embed/>
                </p:oleObj>
              </mc:Choice>
              <mc:Fallback>
                <p:oleObj name="Equation" r:id="rId3" imgW="158496000" imgH="22555200" progId="Equation.3">
                  <p:embed/>
                  <p:pic>
                    <p:nvPicPr>
                      <p:cNvPr id="0" name="图片 246784"/>
                      <p:cNvPicPr>
                        <a:picLocks noChangeAspect="1"/>
                      </p:cNvPicPr>
                      <p:nvPr/>
                    </p:nvPicPr>
                    <p:blipFill>
                      <a:blip r:embed="rId4"/>
                      <a:stretch>
                        <a:fillRect/>
                      </a:stretch>
                    </p:blipFill>
                    <p:spPr>
                      <a:xfrm>
                        <a:off x="1774726" y="1701602"/>
                        <a:ext cx="8804187" cy="940018"/>
                      </a:xfrm>
                      <a:prstGeom prst="rect">
                        <a:avLst/>
                      </a:prstGeom>
                      <a:noFill/>
                      <a:ln w="9525">
                        <a:noFill/>
                      </a:ln>
                    </p:spPr>
                  </p:pic>
                </p:oleObj>
              </mc:Fallback>
            </mc:AlternateContent>
          </a:graphicData>
        </a:graphic>
      </p:graphicFrame>
      <p:sp>
        <p:nvSpPr>
          <p:cNvPr id="422916" name="Text Box 4"/>
          <p:cNvSpPr txBox="1">
            <a:spLocks noChangeArrowheads="1"/>
          </p:cNvSpPr>
          <p:nvPr/>
        </p:nvSpPr>
        <p:spPr bwMode="auto">
          <a:xfrm>
            <a:off x="1199995" y="2565698"/>
            <a:ext cx="10380898" cy="585492"/>
          </a:xfrm>
          <a:prstGeom prst="rect">
            <a:avLst/>
          </a:prstGeom>
          <a:noFill/>
          <a:ln w="9525">
            <a:noFill/>
            <a:miter lim="800000"/>
          </a:ln>
          <a:effectLst/>
        </p:spPr>
        <p:txBody>
          <a:bodyPr lIns="108850" tIns="54425" rIns="108850" bIns="54425">
            <a:spAutoFit/>
          </a:bodyPr>
          <a:lstStyle/>
          <a:p>
            <a:pPr>
              <a:lnSpc>
                <a:spcPct val="120000"/>
              </a:lnSpc>
              <a:spcBef>
                <a:spcPct val="50000"/>
              </a:spcBef>
            </a:pPr>
            <a:r>
              <a:rPr kumimoji="1" lang="zh-CN" altLang="en-US" sz="2800" b="1" dirty="0"/>
              <a:t>问是否有理由认为元件的平均寿命大于</a:t>
            </a:r>
            <a:r>
              <a:rPr kumimoji="1" lang="en-US" altLang="zh-CN" sz="2800" b="1" dirty="0"/>
              <a:t>225(</a:t>
            </a:r>
            <a:r>
              <a:rPr kumimoji="1" lang="zh-CN" altLang="en-US" sz="2800" b="1" dirty="0"/>
              <a:t>小时</a:t>
            </a:r>
            <a:r>
              <a:rPr kumimoji="1" lang="en-US" altLang="zh-CN" sz="2800" b="1" dirty="0"/>
              <a:t>)?</a:t>
            </a:r>
          </a:p>
        </p:txBody>
      </p:sp>
      <p:graphicFrame>
        <p:nvGraphicFramePr>
          <p:cNvPr id="422917" name="Object 5"/>
          <p:cNvGraphicFramePr>
            <a:graphicFrameLocks noChangeAspect="1"/>
          </p:cNvGraphicFramePr>
          <p:nvPr/>
        </p:nvGraphicFramePr>
        <p:xfrm>
          <a:off x="9839622" y="583521"/>
          <a:ext cx="1049730" cy="470009"/>
        </p:xfrm>
        <a:graphic>
          <a:graphicData uri="http://schemas.openxmlformats.org/presentationml/2006/ole">
            <mc:AlternateContent xmlns:mc="http://schemas.openxmlformats.org/markup-compatibility/2006">
              <mc:Choice xmlns:v="urn:schemas-microsoft-com:vml" Requires="v">
                <p:oleObj spid="_x0000_s247536" name="Equation" r:id="rId5" imgW="18897600" imgH="11277600" progId="Equation.3">
                  <p:embed/>
                </p:oleObj>
              </mc:Choice>
              <mc:Fallback>
                <p:oleObj name="Equation" r:id="rId5" imgW="18897600" imgH="11277600" progId="Equation.3">
                  <p:embed/>
                  <p:pic>
                    <p:nvPicPr>
                      <p:cNvPr id="0" name="图片 246785"/>
                      <p:cNvPicPr>
                        <a:picLocks noChangeAspect="1"/>
                      </p:cNvPicPr>
                      <p:nvPr/>
                    </p:nvPicPr>
                    <p:blipFill>
                      <a:blip r:embed="rId6"/>
                      <a:stretch>
                        <a:fillRect/>
                      </a:stretch>
                    </p:blipFill>
                    <p:spPr>
                      <a:xfrm>
                        <a:off x="9839622" y="583521"/>
                        <a:ext cx="1049730" cy="470009"/>
                      </a:xfrm>
                      <a:prstGeom prst="rect">
                        <a:avLst/>
                      </a:prstGeom>
                      <a:noFill/>
                      <a:ln w="9525">
                        <a:noFill/>
                      </a:ln>
                    </p:spPr>
                  </p:pic>
                </p:oleObj>
              </mc:Fallback>
            </mc:AlternateContent>
          </a:graphicData>
        </a:graphic>
      </p:graphicFrame>
      <p:sp>
        <p:nvSpPr>
          <p:cNvPr id="422918" name="Rectangle 6"/>
          <p:cNvSpPr>
            <a:spLocks noChangeArrowheads="1"/>
          </p:cNvSpPr>
          <p:nvPr/>
        </p:nvSpPr>
        <p:spPr bwMode="auto">
          <a:xfrm>
            <a:off x="1594592" y="621482"/>
            <a:ext cx="2844430" cy="533524"/>
          </a:xfrm>
          <a:prstGeom prst="rect">
            <a:avLst/>
          </a:prstGeom>
          <a:noFill/>
          <a:ln w="9525">
            <a:noFill/>
            <a:miter lim="800000"/>
          </a:ln>
          <a:effectLst/>
        </p:spPr>
        <p:txBody>
          <a:bodyPr lIns="108850" tIns="54425" rIns="108850" bIns="54425" anchor="ctr"/>
          <a:lstStyle/>
          <a:p>
            <a:r>
              <a:rPr kumimoji="1" lang="zh-CN" altLang="en-US" sz="2800" b="1" dirty="0">
                <a:solidFill>
                  <a:srgbClr val="0000FF"/>
                </a:solidFill>
                <a:latin typeface="黑体" panose="02010609060101010101" pitchFamily="49" charset="-122"/>
                <a:ea typeface="黑体" panose="02010609060101010101" pitchFamily="49" charset="-122"/>
              </a:rPr>
              <a:t>例</a:t>
            </a:r>
            <a:r>
              <a:rPr kumimoji="1" lang="en-US" altLang="zh-CN" sz="2800" b="1" dirty="0">
                <a:solidFill>
                  <a:srgbClr val="0000FF"/>
                </a:solidFill>
                <a:ea typeface="黑体" panose="02010609060101010101" pitchFamily="49" charset="-122"/>
              </a:rPr>
              <a:t>2</a:t>
            </a:r>
          </a:p>
        </p:txBody>
      </p:sp>
      <p:sp>
        <p:nvSpPr>
          <p:cNvPr id="422919" name="Text Box 7"/>
          <p:cNvSpPr txBox="1">
            <a:spLocks noChangeArrowheads="1"/>
          </p:cNvSpPr>
          <p:nvPr/>
        </p:nvSpPr>
        <p:spPr bwMode="auto">
          <a:xfrm>
            <a:off x="1702718" y="3213623"/>
            <a:ext cx="1726975"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smtClean="0">
                <a:ea typeface="黑体" panose="02010609060101010101" pitchFamily="49" charset="-122"/>
              </a:rPr>
              <a:t>解</a:t>
            </a:r>
            <a:r>
              <a:rPr kumimoji="1" lang="en-US" altLang="zh-CN" sz="2800" b="1" dirty="0" smtClean="0">
                <a:ea typeface="黑体" panose="02010609060101010101" pitchFamily="49" charset="-122"/>
              </a:rPr>
              <a:t>:</a:t>
            </a:r>
            <a:endParaRPr kumimoji="1" lang="zh-CN" altLang="en-US" sz="2800" b="1" dirty="0">
              <a:ea typeface="黑体" panose="02010609060101010101" pitchFamily="49" charset="-122"/>
            </a:endParaRPr>
          </a:p>
        </p:txBody>
      </p:sp>
      <p:graphicFrame>
        <p:nvGraphicFramePr>
          <p:cNvPr id="422920" name="Object 8"/>
          <p:cNvGraphicFramePr>
            <a:graphicFrameLocks noChangeAspect="1"/>
          </p:cNvGraphicFramePr>
          <p:nvPr/>
        </p:nvGraphicFramePr>
        <p:xfrm>
          <a:off x="1774726" y="3789834"/>
          <a:ext cx="6484622" cy="431900"/>
        </p:xfrm>
        <a:graphic>
          <a:graphicData uri="http://schemas.openxmlformats.org/presentationml/2006/ole">
            <mc:AlternateContent xmlns:mc="http://schemas.openxmlformats.org/markup-compatibility/2006">
              <mc:Choice xmlns:v="urn:schemas-microsoft-com:vml" Requires="v">
                <p:oleObj spid="_x0000_s247537" name="Equation" r:id="rId7" imgW="116738400" imgH="10363200" progId="Equation.3">
                  <p:embed/>
                </p:oleObj>
              </mc:Choice>
              <mc:Fallback>
                <p:oleObj name="Equation" r:id="rId7" imgW="116738400" imgH="10363200" progId="Equation.3">
                  <p:embed/>
                  <p:pic>
                    <p:nvPicPr>
                      <p:cNvPr id="0" name="图片 246786"/>
                      <p:cNvPicPr>
                        <a:picLocks noChangeAspect="1"/>
                      </p:cNvPicPr>
                      <p:nvPr/>
                    </p:nvPicPr>
                    <p:blipFill>
                      <a:blip r:embed="rId8"/>
                      <a:stretch>
                        <a:fillRect/>
                      </a:stretch>
                    </p:blipFill>
                    <p:spPr>
                      <a:xfrm>
                        <a:off x="1774726" y="3789834"/>
                        <a:ext cx="6484622" cy="431900"/>
                      </a:xfrm>
                      <a:prstGeom prst="rect">
                        <a:avLst/>
                      </a:prstGeom>
                      <a:noFill/>
                      <a:ln w="9525">
                        <a:noFill/>
                      </a:ln>
                    </p:spPr>
                  </p:pic>
                </p:oleObj>
              </mc:Fallback>
            </mc:AlternateContent>
          </a:graphicData>
        </a:graphic>
      </p:graphicFrame>
      <p:sp>
        <p:nvSpPr>
          <p:cNvPr id="422921" name="Text Box 9"/>
          <p:cNvSpPr txBox="1">
            <a:spLocks noChangeArrowheads="1"/>
          </p:cNvSpPr>
          <p:nvPr/>
        </p:nvSpPr>
        <p:spPr bwMode="auto">
          <a:xfrm>
            <a:off x="2350790" y="3227913"/>
            <a:ext cx="5993620"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a:t>依题意需检验假设</a:t>
            </a:r>
          </a:p>
        </p:txBody>
      </p:sp>
      <p:graphicFrame>
        <p:nvGraphicFramePr>
          <p:cNvPr id="422922" name="Object 10"/>
          <p:cNvGraphicFramePr>
            <a:graphicFrameLocks noChangeAspect="1"/>
          </p:cNvGraphicFramePr>
          <p:nvPr/>
        </p:nvGraphicFramePr>
        <p:xfrm>
          <a:off x="1342678" y="4365898"/>
          <a:ext cx="2573532" cy="406494"/>
        </p:xfrm>
        <a:graphic>
          <a:graphicData uri="http://schemas.openxmlformats.org/presentationml/2006/ole">
            <mc:AlternateContent xmlns:mc="http://schemas.openxmlformats.org/markup-compatibility/2006">
              <mc:Choice xmlns:v="urn:schemas-microsoft-com:vml" Requires="v">
                <p:oleObj spid="_x0000_s247538" name="Equation" r:id="rId9" imgW="46329600" imgH="9753600" progId="Equation.3">
                  <p:embed/>
                </p:oleObj>
              </mc:Choice>
              <mc:Fallback>
                <p:oleObj name="Equation" r:id="rId9" imgW="46329600" imgH="9753600" progId="Equation.3">
                  <p:embed/>
                  <p:pic>
                    <p:nvPicPr>
                      <p:cNvPr id="0" name="图片 246787"/>
                      <p:cNvPicPr>
                        <a:picLocks noChangeAspect="1"/>
                      </p:cNvPicPr>
                      <p:nvPr/>
                    </p:nvPicPr>
                    <p:blipFill>
                      <a:blip r:embed="rId10"/>
                      <a:stretch>
                        <a:fillRect/>
                      </a:stretch>
                    </p:blipFill>
                    <p:spPr>
                      <a:xfrm>
                        <a:off x="1342678" y="4365898"/>
                        <a:ext cx="2573532" cy="406494"/>
                      </a:xfrm>
                      <a:prstGeom prst="rect">
                        <a:avLst/>
                      </a:prstGeom>
                      <a:noFill/>
                      <a:ln w="9525">
                        <a:noFill/>
                      </a:ln>
                    </p:spPr>
                  </p:pic>
                </p:oleObj>
              </mc:Fallback>
            </mc:AlternateContent>
          </a:graphicData>
        </a:graphic>
      </p:graphicFrame>
      <p:graphicFrame>
        <p:nvGraphicFramePr>
          <p:cNvPr id="422923" name="Object 11"/>
          <p:cNvGraphicFramePr>
            <a:graphicFrameLocks noChangeAspect="1"/>
          </p:cNvGraphicFramePr>
          <p:nvPr/>
        </p:nvGraphicFramePr>
        <p:xfrm>
          <a:off x="3934966" y="4365898"/>
          <a:ext cx="1354490" cy="368385"/>
        </p:xfrm>
        <a:graphic>
          <a:graphicData uri="http://schemas.openxmlformats.org/presentationml/2006/ole">
            <mc:AlternateContent xmlns:mc="http://schemas.openxmlformats.org/markup-compatibility/2006">
              <mc:Choice xmlns:v="urn:schemas-microsoft-com:vml" Requires="v">
                <p:oleObj spid="_x0000_s247539" name="Equation" r:id="rId11" imgW="24384000" imgH="8839200" progId="Equation.3">
                  <p:embed/>
                </p:oleObj>
              </mc:Choice>
              <mc:Fallback>
                <p:oleObj name="Equation" r:id="rId11" imgW="24384000" imgH="8839200" progId="Equation.3">
                  <p:embed/>
                  <p:pic>
                    <p:nvPicPr>
                      <p:cNvPr id="0" name="图片 246788"/>
                      <p:cNvPicPr>
                        <a:picLocks noChangeAspect="1"/>
                      </p:cNvPicPr>
                      <p:nvPr/>
                    </p:nvPicPr>
                    <p:blipFill>
                      <a:blip r:embed="rId12"/>
                      <a:stretch>
                        <a:fillRect/>
                      </a:stretch>
                    </p:blipFill>
                    <p:spPr>
                      <a:xfrm>
                        <a:off x="3934966" y="4365898"/>
                        <a:ext cx="1354490" cy="368385"/>
                      </a:xfrm>
                      <a:prstGeom prst="rect">
                        <a:avLst/>
                      </a:prstGeom>
                      <a:noFill/>
                      <a:ln w="9525">
                        <a:noFill/>
                      </a:ln>
                    </p:spPr>
                  </p:pic>
                </p:oleObj>
              </mc:Fallback>
            </mc:AlternateContent>
          </a:graphicData>
        </a:graphic>
      </p:graphicFrame>
      <p:graphicFrame>
        <p:nvGraphicFramePr>
          <p:cNvPr id="422924" name="Object 12"/>
          <p:cNvGraphicFramePr>
            <a:graphicFrameLocks noChangeAspect="1"/>
          </p:cNvGraphicFramePr>
          <p:nvPr/>
        </p:nvGraphicFramePr>
        <p:xfrm>
          <a:off x="5663158" y="4365898"/>
          <a:ext cx="2014804" cy="368385"/>
        </p:xfrm>
        <a:graphic>
          <a:graphicData uri="http://schemas.openxmlformats.org/presentationml/2006/ole">
            <mc:AlternateContent xmlns:mc="http://schemas.openxmlformats.org/markup-compatibility/2006">
              <mc:Choice xmlns:v="urn:schemas-microsoft-com:vml" Requires="v">
                <p:oleObj spid="_x0000_s247540" name="Equation" r:id="rId13" imgW="36271200" imgH="8839200" progId="Equation.3">
                  <p:embed/>
                </p:oleObj>
              </mc:Choice>
              <mc:Fallback>
                <p:oleObj name="Equation" r:id="rId13" imgW="36271200" imgH="8839200" progId="Equation.3">
                  <p:embed/>
                  <p:pic>
                    <p:nvPicPr>
                      <p:cNvPr id="0" name="图片 246789"/>
                      <p:cNvPicPr>
                        <a:picLocks noChangeAspect="1"/>
                      </p:cNvPicPr>
                      <p:nvPr/>
                    </p:nvPicPr>
                    <p:blipFill>
                      <a:blip r:embed="rId14"/>
                      <a:stretch>
                        <a:fillRect/>
                      </a:stretch>
                    </p:blipFill>
                    <p:spPr>
                      <a:xfrm>
                        <a:off x="5663158" y="4365898"/>
                        <a:ext cx="2014804" cy="368385"/>
                      </a:xfrm>
                      <a:prstGeom prst="rect">
                        <a:avLst/>
                      </a:prstGeom>
                      <a:noFill/>
                      <a:ln w="9525">
                        <a:noFill/>
                      </a:ln>
                    </p:spPr>
                  </p:pic>
                </p:oleObj>
              </mc:Fallback>
            </mc:AlternateContent>
          </a:graphicData>
        </a:graphic>
      </p:graphicFrame>
      <p:graphicFrame>
        <p:nvGraphicFramePr>
          <p:cNvPr id="422925" name="Object 13"/>
          <p:cNvGraphicFramePr>
            <a:graphicFrameLocks noChangeAspect="1"/>
          </p:cNvGraphicFramePr>
          <p:nvPr/>
        </p:nvGraphicFramePr>
        <p:xfrm>
          <a:off x="7895406" y="4365898"/>
          <a:ext cx="2387289" cy="368385"/>
        </p:xfrm>
        <a:graphic>
          <a:graphicData uri="http://schemas.openxmlformats.org/presentationml/2006/ole">
            <mc:AlternateContent xmlns:mc="http://schemas.openxmlformats.org/markup-compatibility/2006">
              <mc:Choice xmlns:v="urn:schemas-microsoft-com:vml" Requires="v">
                <p:oleObj spid="_x0000_s247541" name="Equation" r:id="rId15" imgW="42976800" imgH="8839200" progId="Equation.3">
                  <p:embed/>
                </p:oleObj>
              </mc:Choice>
              <mc:Fallback>
                <p:oleObj name="Equation" r:id="rId15" imgW="42976800" imgH="8839200" progId="Equation.3">
                  <p:embed/>
                  <p:pic>
                    <p:nvPicPr>
                      <p:cNvPr id="0" name="图片 246790"/>
                      <p:cNvPicPr>
                        <a:picLocks noChangeAspect="1"/>
                      </p:cNvPicPr>
                      <p:nvPr/>
                    </p:nvPicPr>
                    <p:blipFill>
                      <a:blip r:embed="rId16"/>
                      <a:stretch>
                        <a:fillRect/>
                      </a:stretch>
                    </p:blipFill>
                    <p:spPr>
                      <a:xfrm>
                        <a:off x="7895406" y="4365898"/>
                        <a:ext cx="2387289" cy="368385"/>
                      </a:xfrm>
                      <a:prstGeom prst="rect">
                        <a:avLst/>
                      </a:prstGeom>
                      <a:noFill/>
                      <a:ln w="9525">
                        <a:noFill/>
                      </a:ln>
                    </p:spPr>
                  </p:pic>
                </p:oleObj>
              </mc:Fallback>
            </mc:AlternateContent>
          </a:graphicData>
        </a:graphic>
      </p:graphicFrame>
      <p:sp>
        <p:nvSpPr>
          <p:cNvPr id="14" name="Text Box 2"/>
          <p:cNvSpPr txBox="1">
            <a:spLocks noChangeArrowheads="1"/>
          </p:cNvSpPr>
          <p:nvPr/>
        </p:nvSpPr>
        <p:spPr bwMode="auto">
          <a:xfrm>
            <a:off x="1256578" y="4857399"/>
            <a:ext cx="2946016" cy="540800"/>
          </a:xfrm>
          <a:prstGeom prst="rect">
            <a:avLst/>
          </a:prstGeom>
          <a:noFill/>
          <a:ln w="9525">
            <a:noFill/>
            <a:miter lim="800000"/>
          </a:ln>
          <a:effectLst/>
        </p:spPr>
        <p:txBody>
          <a:bodyPr lIns="108850" tIns="54425" rIns="108850" bIns="54425">
            <a:spAutoFit/>
          </a:bodyPr>
          <a:lstStyle/>
          <a:p>
            <a:pPr>
              <a:spcBef>
                <a:spcPct val="50000"/>
              </a:spcBef>
            </a:pPr>
            <a:r>
              <a:rPr kumimoji="1" lang="zh-CN" altLang="en-US" sz="2800" b="1" dirty="0"/>
              <a:t>查表得</a:t>
            </a:r>
          </a:p>
        </p:txBody>
      </p:sp>
      <p:graphicFrame>
        <p:nvGraphicFramePr>
          <p:cNvPr id="15" name="Object 3"/>
          <p:cNvGraphicFramePr>
            <a:graphicFrameLocks noChangeAspect="1"/>
          </p:cNvGraphicFramePr>
          <p:nvPr/>
        </p:nvGraphicFramePr>
        <p:xfrm>
          <a:off x="2912762" y="4929407"/>
          <a:ext cx="2808312" cy="431900"/>
        </p:xfrm>
        <a:graphic>
          <a:graphicData uri="http://schemas.openxmlformats.org/presentationml/2006/ole">
            <mc:AlternateContent xmlns:mc="http://schemas.openxmlformats.org/markup-compatibility/2006">
              <mc:Choice xmlns:v="urn:schemas-microsoft-com:vml" Requires="v">
                <p:oleObj spid="_x0000_s247542" name="Equation" r:id="rId17" imgW="58826400" imgH="10363200" progId="Equation.3">
                  <p:embed/>
                </p:oleObj>
              </mc:Choice>
              <mc:Fallback>
                <p:oleObj name="Equation" r:id="rId17" imgW="58826400" imgH="10363200" progId="Equation.3">
                  <p:embed/>
                  <p:pic>
                    <p:nvPicPr>
                      <p:cNvPr id="0" name="图片 246791"/>
                      <p:cNvPicPr>
                        <a:picLocks noChangeAspect="1"/>
                      </p:cNvPicPr>
                      <p:nvPr/>
                    </p:nvPicPr>
                    <p:blipFill>
                      <a:blip r:embed="rId18"/>
                      <a:stretch>
                        <a:fillRect/>
                      </a:stretch>
                    </p:blipFill>
                    <p:spPr>
                      <a:xfrm>
                        <a:off x="2912762" y="4929407"/>
                        <a:ext cx="2808312" cy="431900"/>
                      </a:xfrm>
                      <a:prstGeom prst="rect">
                        <a:avLst/>
                      </a:prstGeom>
                      <a:noFill/>
                      <a:ln w="9525">
                        <a:noFill/>
                      </a:ln>
                    </p:spPr>
                  </p:pic>
                </p:oleObj>
              </mc:Fallback>
            </mc:AlternateContent>
          </a:graphicData>
        </a:graphic>
      </p:graphicFrame>
      <p:graphicFrame>
        <p:nvGraphicFramePr>
          <p:cNvPr id="16" name="Object 4"/>
          <p:cNvGraphicFramePr>
            <a:graphicFrameLocks noChangeAspect="1"/>
          </p:cNvGraphicFramePr>
          <p:nvPr/>
        </p:nvGraphicFramePr>
        <p:xfrm>
          <a:off x="6081114" y="4662867"/>
          <a:ext cx="3398468" cy="914612"/>
        </p:xfrm>
        <a:graphic>
          <a:graphicData uri="http://schemas.openxmlformats.org/presentationml/2006/ole">
            <mc:AlternateContent xmlns:mc="http://schemas.openxmlformats.org/markup-compatibility/2006">
              <mc:Choice xmlns:v="urn:schemas-microsoft-com:vml" Requires="v">
                <p:oleObj spid="_x0000_s247543" name="Equation" r:id="rId19" imgW="72847200" imgH="21945600" progId="Equation.3">
                  <p:embed/>
                </p:oleObj>
              </mc:Choice>
              <mc:Fallback>
                <p:oleObj name="Equation" r:id="rId19" imgW="72847200" imgH="21945600" progId="Equation.3">
                  <p:embed/>
                  <p:pic>
                    <p:nvPicPr>
                      <p:cNvPr id="0" name="图片 246792"/>
                      <p:cNvPicPr>
                        <a:picLocks noChangeAspect="1"/>
                      </p:cNvPicPr>
                      <p:nvPr/>
                    </p:nvPicPr>
                    <p:blipFill>
                      <a:blip r:embed="rId20"/>
                      <a:stretch>
                        <a:fillRect/>
                      </a:stretch>
                    </p:blipFill>
                    <p:spPr>
                      <a:xfrm>
                        <a:off x="6081114" y="4662867"/>
                        <a:ext cx="3398468" cy="914612"/>
                      </a:xfrm>
                      <a:prstGeom prst="rect">
                        <a:avLst/>
                      </a:prstGeom>
                      <a:noFill/>
                      <a:ln w="9525">
                        <a:noFill/>
                      </a:ln>
                    </p:spPr>
                  </p:pic>
                </p:oleObj>
              </mc:Fallback>
            </mc:AlternateContent>
          </a:graphicData>
        </a:graphic>
      </p:graphicFrame>
      <p:graphicFrame>
        <p:nvGraphicFramePr>
          <p:cNvPr id="17" name="Object 5"/>
          <p:cNvGraphicFramePr>
            <a:graphicFrameLocks noChangeAspect="1"/>
          </p:cNvGraphicFramePr>
          <p:nvPr/>
        </p:nvGraphicFramePr>
        <p:xfrm>
          <a:off x="5721074" y="5001415"/>
          <a:ext cx="216024" cy="228653"/>
        </p:xfrm>
        <a:graphic>
          <a:graphicData uri="http://schemas.openxmlformats.org/presentationml/2006/ole">
            <mc:AlternateContent xmlns:mc="http://schemas.openxmlformats.org/markup-compatibility/2006">
              <mc:Choice xmlns:v="urn:schemas-microsoft-com:vml" Requires="v">
                <p:oleObj spid="_x0000_s247544" name="Equation" r:id="rId21" imgW="5791200" imgH="5486400" progId="Equation.3">
                  <p:embed/>
                </p:oleObj>
              </mc:Choice>
              <mc:Fallback>
                <p:oleObj name="Equation" r:id="rId21" imgW="5791200" imgH="5486400" progId="Equation.3">
                  <p:embed/>
                  <p:pic>
                    <p:nvPicPr>
                      <p:cNvPr id="0" name="图片 246793"/>
                      <p:cNvPicPr>
                        <a:picLocks noChangeAspect="1"/>
                      </p:cNvPicPr>
                      <p:nvPr/>
                    </p:nvPicPr>
                    <p:blipFill>
                      <a:blip r:embed="rId22"/>
                      <a:stretch>
                        <a:fillRect/>
                      </a:stretch>
                    </p:blipFill>
                    <p:spPr>
                      <a:xfrm>
                        <a:off x="5721074" y="5001415"/>
                        <a:ext cx="216024" cy="228653"/>
                      </a:xfrm>
                      <a:prstGeom prst="rect">
                        <a:avLst/>
                      </a:prstGeom>
                      <a:noFill/>
                      <a:ln w="9525">
                        <a:noFill/>
                      </a:ln>
                    </p:spPr>
                  </p:pic>
                </p:oleObj>
              </mc:Fallback>
            </mc:AlternateContent>
          </a:graphicData>
        </a:graphic>
      </p:graphicFrame>
      <p:graphicFrame>
        <p:nvGraphicFramePr>
          <p:cNvPr id="18" name="Object 6"/>
          <p:cNvGraphicFramePr>
            <a:graphicFrameLocks noChangeAspect="1"/>
          </p:cNvGraphicFramePr>
          <p:nvPr/>
        </p:nvGraphicFramePr>
        <p:xfrm>
          <a:off x="1332237" y="5577479"/>
          <a:ext cx="7989237" cy="444603"/>
        </p:xfrm>
        <a:graphic>
          <a:graphicData uri="http://schemas.openxmlformats.org/presentationml/2006/ole">
            <mc:AlternateContent xmlns:mc="http://schemas.openxmlformats.org/markup-compatibility/2006">
              <mc:Choice xmlns:v="urn:schemas-microsoft-com:vml" Requires="v">
                <p:oleObj spid="_x0000_s247545" name="Equation" r:id="rId23" imgW="184404000" imgH="10668000" progId="Equation.3">
                  <p:embed/>
                </p:oleObj>
              </mc:Choice>
              <mc:Fallback>
                <p:oleObj name="Equation" r:id="rId23" imgW="184404000" imgH="10668000" progId="Equation.3">
                  <p:embed/>
                  <p:pic>
                    <p:nvPicPr>
                      <p:cNvPr id="0" name="图片 246794"/>
                      <p:cNvPicPr>
                        <a:picLocks noChangeAspect="1"/>
                      </p:cNvPicPr>
                      <p:nvPr/>
                    </p:nvPicPr>
                    <p:blipFill>
                      <a:blip r:embed="rId24"/>
                      <a:stretch>
                        <a:fillRect/>
                      </a:stretch>
                    </p:blipFill>
                    <p:spPr>
                      <a:xfrm>
                        <a:off x="1332237" y="5577479"/>
                        <a:ext cx="7989237" cy="444603"/>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2919"/>
                                        </p:tgtEl>
                                        <p:attrNameLst>
                                          <p:attrName>style.visibility</p:attrName>
                                        </p:attrNameLst>
                                      </p:cBhvr>
                                      <p:to>
                                        <p:strVal val="visible"/>
                                      </p:to>
                                    </p:set>
                                    <p:animEffect transition="in" filter="wipe(left)">
                                      <p:cBhvr>
                                        <p:cTn id="7" dur="500"/>
                                        <p:tgtEl>
                                          <p:spTgt spid="4229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2921"/>
                                        </p:tgtEl>
                                        <p:attrNameLst>
                                          <p:attrName>style.visibility</p:attrName>
                                        </p:attrNameLst>
                                      </p:cBhvr>
                                      <p:to>
                                        <p:strVal val="visible"/>
                                      </p:to>
                                    </p:set>
                                    <p:animEffect transition="in" filter="wipe(left)">
                                      <p:cBhvr>
                                        <p:cTn id="12" dur="500"/>
                                        <p:tgtEl>
                                          <p:spTgt spid="4229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2920"/>
                                        </p:tgtEl>
                                        <p:attrNameLst>
                                          <p:attrName>style.visibility</p:attrName>
                                        </p:attrNameLst>
                                      </p:cBhvr>
                                      <p:to>
                                        <p:strVal val="visible"/>
                                      </p:to>
                                    </p:set>
                                    <p:animEffect transition="in" filter="wipe(left)">
                                      <p:cBhvr>
                                        <p:cTn id="17" dur="500"/>
                                        <p:tgtEl>
                                          <p:spTgt spid="4229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22922"/>
                                        </p:tgtEl>
                                        <p:attrNameLst>
                                          <p:attrName>style.visibility</p:attrName>
                                        </p:attrNameLst>
                                      </p:cBhvr>
                                      <p:to>
                                        <p:strVal val="visible"/>
                                      </p:to>
                                    </p:set>
                                    <p:animEffect transition="in" filter="wipe(left)">
                                      <p:cBhvr>
                                        <p:cTn id="22" dur="500"/>
                                        <p:tgtEl>
                                          <p:spTgt spid="4229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22923"/>
                                        </p:tgtEl>
                                        <p:attrNameLst>
                                          <p:attrName>style.visibility</p:attrName>
                                        </p:attrNameLst>
                                      </p:cBhvr>
                                      <p:to>
                                        <p:strVal val="visible"/>
                                      </p:to>
                                    </p:set>
                                    <p:animEffect transition="in" filter="wipe(left)">
                                      <p:cBhvr>
                                        <p:cTn id="27" dur="500"/>
                                        <p:tgtEl>
                                          <p:spTgt spid="4229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22924"/>
                                        </p:tgtEl>
                                        <p:attrNameLst>
                                          <p:attrName>style.visibility</p:attrName>
                                        </p:attrNameLst>
                                      </p:cBhvr>
                                      <p:to>
                                        <p:strVal val="visible"/>
                                      </p:to>
                                    </p:set>
                                    <p:animEffect transition="in" filter="wipe(left)">
                                      <p:cBhvr>
                                        <p:cTn id="32" dur="500"/>
                                        <p:tgtEl>
                                          <p:spTgt spid="4229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22925"/>
                                        </p:tgtEl>
                                        <p:attrNameLst>
                                          <p:attrName>style.visibility</p:attrName>
                                        </p:attrNameLst>
                                      </p:cBhvr>
                                      <p:to>
                                        <p:strVal val="visible"/>
                                      </p:to>
                                    </p:set>
                                    <p:animEffect transition="in" filter="wipe(left)">
                                      <p:cBhvr>
                                        <p:cTn id="37" dur="500"/>
                                        <p:tgtEl>
                                          <p:spTgt spid="4229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9" grpId="0" autoUpdateAnimBg="0"/>
      <p:bldP spid="422921" grpId="0" autoUpdateAnimBg="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58290" y="262255"/>
            <a:ext cx="8229600" cy="752475"/>
          </a:xfrm>
        </p:spPr>
        <p:txBody>
          <a:bodyPr/>
          <a:lstStyle/>
          <a:p>
            <a:r>
              <a:t>参考文献</a:t>
            </a:r>
            <a:endParaRPr lang="en-US" altLang="zh-CN"/>
          </a:p>
        </p:txBody>
      </p:sp>
      <p:sp>
        <p:nvSpPr>
          <p:cNvPr id="5" name="内容占位符 4"/>
          <p:cNvSpPr>
            <a:spLocks noGrp="1"/>
          </p:cNvSpPr>
          <p:nvPr>
            <p:ph idx="13"/>
          </p:nvPr>
        </p:nvSpPr>
        <p:spPr>
          <a:noFill/>
        </p:spPr>
        <p:txBody>
          <a:bodyPr/>
          <a:lstStyle/>
          <a:p>
            <a:r>
              <a:rPr lang="en-US" altLang="zh-CN" dirty="0" smtClean="0">
                <a:solidFill>
                  <a:schemeClr val="tx1"/>
                </a:solidFill>
              </a:rPr>
              <a:t>1. </a:t>
            </a:r>
            <a:r>
              <a:rPr lang="zh-CN" altLang="en-US" dirty="0" smtClean="0"/>
              <a:t>盛骤，概率论与数理统计，浙江大学出版社，</a:t>
            </a:r>
            <a:r>
              <a:rPr lang="en-US" altLang="zh-CN" dirty="0" smtClean="0"/>
              <a:t>2008</a:t>
            </a:r>
            <a:endParaRPr lang="en-US" altLang="zh-CN" dirty="0">
              <a:solidFill>
                <a:schemeClr val="tx1"/>
              </a:solidFill>
            </a:endParaRPr>
          </a:p>
          <a:p>
            <a:r>
              <a:rPr lang="en-US" altLang="zh-CN" dirty="0" smtClean="0">
                <a:solidFill>
                  <a:schemeClr val="tx1"/>
                </a:solidFill>
              </a:rPr>
              <a:t>2. </a:t>
            </a:r>
            <a:r>
              <a:rPr lang="zh-CN" altLang="en-US" dirty="0" smtClean="0">
                <a:solidFill>
                  <a:schemeClr val="tx1"/>
                </a:solidFill>
              </a:rPr>
              <a:t>龙</a:t>
            </a:r>
            <a:r>
              <a:rPr lang="zh-CN" altLang="en-US" dirty="0">
                <a:solidFill>
                  <a:schemeClr val="tx1"/>
                </a:solidFill>
              </a:rPr>
              <a:t>永红</a:t>
            </a:r>
            <a:r>
              <a:rPr lang="en-US" altLang="zh-CN" dirty="0">
                <a:solidFill>
                  <a:schemeClr val="tx1"/>
                </a:solidFill>
              </a:rPr>
              <a:t>, </a:t>
            </a:r>
            <a:r>
              <a:rPr lang="zh-CN" altLang="en-US" dirty="0">
                <a:solidFill>
                  <a:schemeClr val="tx1"/>
                </a:solidFill>
              </a:rPr>
              <a:t>概率论与数理统计</a:t>
            </a:r>
            <a:r>
              <a:rPr lang="en-US" altLang="zh-CN" dirty="0">
                <a:solidFill>
                  <a:schemeClr val="tx1"/>
                </a:solidFill>
              </a:rPr>
              <a:t>, </a:t>
            </a:r>
            <a:r>
              <a:rPr lang="zh-CN" altLang="en-US" dirty="0">
                <a:solidFill>
                  <a:schemeClr val="tx1"/>
                </a:solidFill>
              </a:rPr>
              <a:t>高等教育出版社</a:t>
            </a:r>
            <a:r>
              <a:rPr lang="en-US" altLang="zh-CN" dirty="0">
                <a:solidFill>
                  <a:schemeClr val="tx1"/>
                </a:solidFill>
              </a:rPr>
              <a:t>, </a:t>
            </a:r>
            <a:r>
              <a:rPr lang="en-US" altLang="zh-CN" dirty="0" smtClean="0">
                <a:solidFill>
                  <a:schemeClr val="tx1"/>
                </a:solidFill>
              </a:rPr>
              <a:t>2013</a:t>
            </a:r>
          </a:p>
          <a:p>
            <a:r>
              <a:rPr lang="en-US" altLang="zh-CN" dirty="0" smtClean="0"/>
              <a:t>3. </a:t>
            </a:r>
            <a:r>
              <a:rPr lang="zh-CN" altLang="en-US" dirty="0" smtClean="0"/>
              <a:t>魏宗舒</a:t>
            </a:r>
            <a:r>
              <a:rPr lang="en-US" altLang="zh-CN" dirty="0" smtClean="0"/>
              <a:t>,</a:t>
            </a:r>
            <a:r>
              <a:rPr lang="zh-CN" altLang="en-US" dirty="0" smtClean="0"/>
              <a:t>  概率论与数理统计教程</a:t>
            </a:r>
            <a:r>
              <a:rPr lang="en-US" altLang="zh-CN" dirty="0" smtClean="0"/>
              <a:t>,</a:t>
            </a:r>
            <a:r>
              <a:rPr lang="zh-CN" altLang="en-US" dirty="0" smtClean="0"/>
              <a:t> 高等教育出版社</a:t>
            </a:r>
            <a:r>
              <a:rPr lang="en-US" altLang="zh-CN" dirty="0" smtClean="0"/>
              <a:t>,</a:t>
            </a:r>
            <a:r>
              <a:rPr lang="zh-CN" altLang="en-US" dirty="0" smtClean="0"/>
              <a:t> </a:t>
            </a:r>
            <a:r>
              <a:rPr lang="en-US" altLang="zh-CN" dirty="0" smtClean="0"/>
              <a:t>2013</a:t>
            </a:r>
            <a:endParaRPr lang="en-US" altLang="zh-CN"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文本占位符 14338" descr="Rectangle: Click to edit Master text styles&#10;Second level&#10;Third level&#10;Fourth level&#10;Fifth level"/>
          <p:cNvSpPr>
            <a:spLocks noGrp="1"/>
          </p:cNvSpPr>
          <p:nvPr>
            <p:ph type="body" sz="half" idx="1"/>
          </p:nvPr>
        </p:nvSpPr>
        <p:spPr>
          <a:xfrm>
            <a:off x="1750843" y="1066998"/>
            <a:ext cx="8307338" cy="3505849"/>
          </a:xfrm>
        </p:spPr>
        <p:txBody>
          <a:bodyPr/>
          <a:lstStyle/>
          <a:p>
            <a:pPr>
              <a:buClr>
                <a:srgbClr val="000000"/>
              </a:buClr>
              <a:buFont typeface="Monotype Sorts" pitchFamily="2" charset="2"/>
              <a:buNone/>
            </a:pPr>
            <a:r>
              <a:rPr lang="zh-CN" altLang="en-US" b="1" dirty="0"/>
              <a:t>　</a:t>
            </a:r>
            <a:r>
              <a:rPr lang="zh-CN" altLang="en-US" b="1" dirty="0" smtClean="0">
                <a:solidFill>
                  <a:srgbClr val="F53D7F"/>
                </a:solidFill>
                <a:latin typeface="宋体" panose="02010600030101010101" pitchFamily="2" charset="-122"/>
              </a:rPr>
              <a:t>例</a:t>
            </a:r>
            <a:r>
              <a:rPr lang="en-US" altLang="zh-CN" b="1" dirty="0" smtClean="0">
                <a:solidFill>
                  <a:srgbClr val="F53D7F"/>
                </a:solidFill>
                <a:latin typeface="宋体" panose="02010600030101010101" pitchFamily="2" charset="-122"/>
              </a:rPr>
              <a:t>1</a:t>
            </a:r>
            <a:r>
              <a:rPr lang="zh-CN" altLang="ru-RU" b="1" dirty="0" smtClean="0">
                <a:solidFill>
                  <a:srgbClr val="F53D7F"/>
                </a:solidFill>
                <a:latin typeface="Times New Roman" panose="02020603050405020304" pitchFamily="18" charset="0"/>
              </a:rPr>
              <a:t>  </a:t>
            </a:r>
            <a:r>
              <a:rPr lang="zh-CN" altLang="en-US" b="1" dirty="0"/>
              <a:t>袋中装有 </a:t>
            </a:r>
            <a:r>
              <a:rPr lang="en-US" altLang="zh-CN" b="1" dirty="0"/>
              <a:t>4 </a:t>
            </a:r>
            <a:r>
              <a:rPr lang="zh-CN" altLang="en-US" b="1" dirty="0"/>
              <a:t>个外形相同的球，其中三个球分别涂有红、白、黑色，另一个球涂有红、白、黑三种颜色．现从袋中任意取出一球，令：</a:t>
            </a:r>
          </a:p>
          <a:p>
            <a:pPr>
              <a:buClr>
                <a:srgbClr val="000000"/>
              </a:buClr>
              <a:buFont typeface="Monotype Sorts" pitchFamily="2" charset="2"/>
              <a:buNone/>
            </a:pPr>
            <a:r>
              <a:rPr lang="zh-CN" altLang="en-US" b="1" dirty="0"/>
              <a:t>    </a:t>
            </a:r>
            <a:r>
              <a:rPr lang="en-US" altLang="zh-CN" b="1" i="1" dirty="0">
                <a:latin typeface="Times New Roman" panose="02020603050405020304" pitchFamily="18" charset="0"/>
              </a:rPr>
              <a:t>A=</a:t>
            </a:r>
            <a:r>
              <a:rPr lang="en-US" altLang="zh-CN" b="1" dirty="0"/>
              <a:t>{ </a:t>
            </a:r>
            <a:r>
              <a:rPr lang="zh-CN" altLang="en-US" b="1" dirty="0"/>
              <a:t>取出的球涂有红色 </a:t>
            </a:r>
            <a:r>
              <a:rPr lang="en-US" altLang="zh-CN" b="1" dirty="0"/>
              <a:t>}</a:t>
            </a:r>
          </a:p>
          <a:p>
            <a:pPr>
              <a:buClr>
                <a:srgbClr val="000000"/>
              </a:buClr>
              <a:buFont typeface="Monotype Sorts" pitchFamily="2" charset="2"/>
              <a:buNone/>
            </a:pPr>
            <a:r>
              <a:rPr lang="en-US" altLang="zh-CN" b="1" dirty="0"/>
              <a:t>    </a:t>
            </a:r>
            <a:r>
              <a:rPr lang="en-US" altLang="zh-CN" b="1" i="1" dirty="0">
                <a:latin typeface="Times New Roman" panose="02020603050405020304" pitchFamily="18" charset="0"/>
              </a:rPr>
              <a:t>B=</a:t>
            </a:r>
            <a:r>
              <a:rPr lang="en-US" altLang="zh-CN" b="1" dirty="0"/>
              <a:t>{ </a:t>
            </a:r>
            <a:r>
              <a:rPr lang="zh-CN" altLang="en-US" b="1" dirty="0"/>
              <a:t>取出的球涂有白色 </a:t>
            </a:r>
            <a:r>
              <a:rPr lang="en-US" altLang="zh-CN" b="1" dirty="0"/>
              <a:t>}</a:t>
            </a:r>
          </a:p>
          <a:p>
            <a:pPr>
              <a:buClr>
                <a:srgbClr val="000000"/>
              </a:buClr>
              <a:buFont typeface="Monotype Sorts" pitchFamily="2" charset="2"/>
              <a:buNone/>
            </a:pPr>
            <a:r>
              <a:rPr lang="en-US" altLang="zh-CN" b="1" dirty="0"/>
              <a:t>    </a:t>
            </a:r>
            <a:r>
              <a:rPr lang="en-US" altLang="zh-CN" b="1" i="1" dirty="0">
                <a:latin typeface="Times New Roman" panose="02020603050405020304" pitchFamily="18" charset="0"/>
              </a:rPr>
              <a:t>C=</a:t>
            </a:r>
            <a:r>
              <a:rPr lang="en-US" altLang="zh-CN" b="1" dirty="0"/>
              <a:t>{ </a:t>
            </a:r>
            <a:r>
              <a:rPr lang="zh-CN" altLang="en-US" b="1" dirty="0"/>
              <a:t>取出的球涂有黑色 </a:t>
            </a:r>
            <a:r>
              <a:rPr lang="en-US" altLang="zh-CN" b="1" dirty="0"/>
              <a:t>}</a:t>
            </a:r>
          </a:p>
          <a:p>
            <a:pPr>
              <a:buClr>
                <a:srgbClr val="000000"/>
              </a:buClr>
              <a:buFont typeface="Monotype Sorts" pitchFamily="2" charset="2"/>
              <a:buNone/>
            </a:pPr>
            <a:r>
              <a:rPr lang="en-US" altLang="zh-CN" b="1" dirty="0"/>
              <a:t>   </a:t>
            </a:r>
            <a:r>
              <a:rPr lang="zh-CN" altLang="en-US" b="1" dirty="0"/>
              <a:t>则：</a:t>
            </a:r>
          </a:p>
        </p:txBody>
      </p:sp>
      <p:graphicFrame>
        <p:nvGraphicFramePr>
          <p:cNvPr id="14340" name="内容占位符 14339" descr="Rectangle: Click to edit Master text styles&#10;Second level&#10;Third level&#10;Fourth level&#10;Fifth level"/>
          <p:cNvGraphicFramePr>
            <a:graphicFrameLocks noGrp="1"/>
          </p:cNvGraphicFramePr>
          <p:nvPr>
            <p:ph sz="half" idx="2"/>
          </p:nvPr>
        </p:nvGraphicFramePr>
        <p:xfrm>
          <a:off x="3773693" y="4271166"/>
          <a:ext cx="3428048" cy="555728"/>
        </p:xfrm>
        <a:graphic>
          <a:graphicData uri="http://schemas.openxmlformats.org/presentationml/2006/ole">
            <mc:AlternateContent xmlns:mc="http://schemas.openxmlformats.org/markup-compatibility/2006">
              <mc:Choice xmlns:v="urn:schemas-microsoft-com:vml" Requires="v">
                <p:oleObj spid="_x0000_s27103" r:id="rId3" imgW="32004000" imgH="5181600" progId="Equation.3">
                  <p:embed/>
                </p:oleObj>
              </mc:Choice>
              <mc:Fallback>
                <p:oleObj r:id="rId3" imgW="32004000" imgH="5181600" progId="Equation.3">
                  <p:embed/>
                  <p:pic>
                    <p:nvPicPr>
                      <p:cNvPr id="0" name="图片 3118" descr="image101"/>
                      <p:cNvPicPr/>
                      <p:nvPr/>
                    </p:nvPicPr>
                    <p:blipFill>
                      <a:blip r:embed="rId4"/>
                      <a:stretch>
                        <a:fillRect/>
                      </a:stretch>
                    </p:blipFill>
                    <p:spPr>
                      <a:xfrm>
                        <a:off x="3773693" y="4271166"/>
                        <a:ext cx="3428048" cy="555728"/>
                      </a:xfrm>
                      <a:prstGeom prst="rect">
                        <a:avLst/>
                      </a:prstGeom>
                      <a:noFill/>
                      <a:ln w="38100">
                        <a:noFill/>
                      </a:ln>
                    </p:spPr>
                  </p:pic>
                </p:oleObj>
              </mc:Fallback>
            </mc:AlternateContent>
          </a:graphicData>
        </a:graphic>
      </p:graphicFrame>
      <p:graphicFrame>
        <p:nvGraphicFramePr>
          <p:cNvPr id="14341" name="对象 14340"/>
          <p:cNvGraphicFramePr/>
          <p:nvPr/>
        </p:nvGraphicFramePr>
        <p:xfrm>
          <a:off x="3732410" y="4941215"/>
          <a:ext cx="4258463" cy="549377"/>
        </p:xfrm>
        <a:graphic>
          <a:graphicData uri="http://schemas.openxmlformats.org/presentationml/2006/ole">
            <mc:AlternateContent xmlns:mc="http://schemas.openxmlformats.org/markup-compatibility/2006">
              <mc:Choice xmlns:v="urn:schemas-microsoft-com:vml" Requires="v">
                <p:oleObj spid="_x0000_s27104" r:id="rId5" imgW="39928800" imgH="5181600" progId="Equation.3">
                  <p:embed/>
                </p:oleObj>
              </mc:Choice>
              <mc:Fallback>
                <p:oleObj r:id="rId5" imgW="39928800" imgH="5181600" progId="Equation.3">
                  <p:embed/>
                  <p:pic>
                    <p:nvPicPr>
                      <p:cNvPr id="0" name="图片 3117" descr="image102"/>
                      <p:cNvPicPr/>
                      <p:nvPr/>
                    </p:nvPicPr>
                    <p:blipFill>
                      <a:blip r:embed="rId6"/>
                      <a:stretch>
                        <a:fillRect/>
                      </a:stretch>
                    </p:blipFill>
                    <p:spPr>
                      <a:xfrm>
                        <a:off x="3732410" y="4941215"/>
                        <a:ext cx="4258463" cy="549377"/>
                      </a:xfrm>
                      <a:prstGeom prst="rect">
                        <a:avLst/>
                      </a:prstGeom>
                      <a:noFill/>
                      <a:ln w="38100">
                        <a:noFill/>
                      </a:ln>
                    </p:spPr>
                  </p:pic>
                </p:oleObj>
              </mc:Fallback>
            </mc:AlternateContent>
          </a:graphicData>
        </a:graphic>
      </p:graphicFrame>
      <p:graphicFrame>
        <p:nvGraphicFramePr>
          <p:cNvPr id="14343" name="对象 14342"/>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27105" r:id="rId7" imgW="10096500" imgH="24765" progId="">
                  <p:embed/>
                </p:oleObj>
              </mc:Choice>
              <mc:Fallback>
                <p:oleObj r:id="rId7" imgW="10096500" imgH="24765" progId="">
                  <p:embed/>
                  <p:pic>
                    <p:nvPicPr>
                      <p:cNvPr id="0" name="图片 3114" descr="image15"/>
                      <p:cNvPicPr/>
                      <p:nvPr/>
                    </p:nvPicPr>
                    <p:blipFill>
                      <a:blip r:embed="rId8"/>
                      <a:stretch>
                        <a:fillRect/>
                      </a:stretch>
                    </p:blipFill>
                    <p:spPr>
                      <a:xfrm>
                        <a:off x="2284342" y="762141"/>
                        <a:ext cx="7573777" cy="19054"/>
                      </a:xfrm>
                      <a:prstGeom prst="rect">
                        <a:avLst/>
                      </a:prstGeom>
                      <a:noFill/>
                      <a:ln w="38100">
                        <a:noFill/>
                      </a:ln>
                    </p:spPr>
                  </p:pic>
                </p:oleObj>
              </mc:Fallback>
            </mc:AlternateContent>
          </a:graphicData>
        </a:graphic>
      </p:graphicFrame>
      <p:graphicFrame>
        <p:nvGraphicFramePr>
          <p:cNvPr id="14347" name="对象 14346"/>
          <p:cNvGraphicFramePr/>
          <p:nvPr/>
        </p:nvGraphicFramePr>
        <p:xfrm>
          <a:off x="7312886" y="4115562"/>
          <a:ext cx="650996" cy="916158"/>
        </p:xfrm>
        <a:graphic>
          <a:graphicData uri="http://schemas.openxmlformats.org/presentationml/2006/ole">
            <mc:AlternateContent xmlns:mc="http://schemas.openxmlformats.org/markup-compatibility/2006">
              <mc:Choice xmlns:v="urn:schemas-microsoft-com:vml" Requires="v">
                <p:oleObj spid="_x0000_s27106" r:id="rId9" imgW="6705600" imgH="9448800" progId="Equation.3">
                  <p:embed/>
                </p:oleObj>
              </mc:Choice>
              <mc:Fallback>
                <p:oleObj r:id="rId9" imgW="6705600" imgH="9448800" progId="Equation.3">
                  <p:embed/>
                  <p:pic>
                    <p:nvPicPr>
                      <p:cNvPr id="0" name="图片 3113" descr="image103"/>
                      <p:cNvPicPr/>
                      <p:nvPr/>
                    </p:nvPicPr>
                    <p:blipFill>
                      <a:blip r:embed="rId10"/>
                      <a:stretch>
                        <a:fillRect/>
                      </a:stretch>
                    </p:blipFill>
                    <p:spPr>
                      <a:xfrm>
                        <a:off x="7312886" y="4115562"/>
                        <a:ext cx="650996" cy="916158"/>
                      </a:xfrm>
                      <a:prstGeom prst="rect">
                        <a:avLst/>
                      </a:prstGeom>
                      <a:noFill/>
                      <a:ln w="38100">
                        <a:noFill/>
                      </a:ln>
                    </p:spPr>
                  </p:pic>
                </p:oleObj>
              </mc:Fallback>
            </mc:AlternateContent>
          </a:graphicData>
        </a:graphic>
      </p:graphicFrame>
      <p:graphicFrame>
        <p:nvGraphicFramePr>
          <p:cNvPr id="14348" name="对象 14347"/>
          <p:cNvGraphicFramePr/>
          <p:nvPr/>
        </p:nvGraphicFramePr>
        <p:xfrm>
          <a:off x="7963882" y="4725275"/>
          <a:ext cx="682751" cy="1003486"/>
        </p:xfrm>
        <a:graphic>
          <a:graphicData uri="http://schemas.openxmlformats.org/presentationml/2006/ole">
            <mc:AlternateContent xmlns:mc="http://schemas.openxmlformats.org/markup-compatibility/2006">
              <mc:Choice xmlns:v="urn:schemas-microsoft-com:vml" Requires="v">
                <p:oleObj spid="_x0000_s27107" r:id="rId11" imgW="6400800" imgH="9448800" progId="Equation.3">
                  <p:embed/>
                </p:oleObj>
              </mc:Choice>
              <mc:Fallback>
                <p:oleObj r:id="rId11" imgW="6400800" imgH="9448800" progId="Equation.3">
                  <p:embed/>
                  <p:pic>
                    <p:nvPicPr>
                      <p:cNvPr id="0" name="图片 3121" descr="image104"/>
                      <p:cNvPicPr/>
                      <p:nvPr/>
                    </p:nvPicPr>
                    <p:blipFill>
                      <a:blip r:embed="rId12"/>
                      <a:stretch>
                        <a:fillRect/>
                      </a:stretch>
                    </p:blipFill>
                    <p:spPr>
                      <a:xfrm>
                        <a:off x="7963882" y="4725275"/>
                        <a:ext cx="682751" cy="1003486"/>
                      </a:xfrm>
                      <a:prstGeom prst="rect">
                        <a:avLst/>
                      </a:prstGeom>
                      <a:noFill/>
                      <a:ln w="38100">
                        <a:noFill/>
                      </a:ln>
                    </p:spPr>
                  </p:pic>
                </p:oleObj>
              </mc:Fallback>
            </mc:AlternateContent>
          </a:graphicData>
        </a:graphic>
      </p:graphicFrame>
      <p:graphicFrame>
        <p:nvGraphicFramePr>
          <p:cNvPr id="14349" name="对象 14348"/>
          <p:cNvGraphicFramePr/>
          <p:nvPr/>
        </p:nvGraphicFramePr>
        <p:xfrm>
          <a:off x="3772105" y="5625555"/>
          <a:ext cx="1411548" cy="522384"/>
        </p:xfrm>
        <a:graphic>
          <a:graphicData uri="http://schemas.openxmlformats.org/presentationml/2006/ole">
            <mc:AlternateContent xmlns:mc="http://schemas.openxmlformats.org/markup-compatibility/2006">
              <mc:Choice xmlns:v="urn:schemas-microsoft-com:vml" Requires="v">
                <p:oleObj spid="_x0000_s27108" r:id="rId13" imgW="14020800" imgH="5181600" progId="Equation.3">
                  <p:embed/>
                </p:oleObj>
              </mc:Choice>
              <mc:Fallback>
                <p:oleObj r:id="rId13" imgW="14020800" imgH="5181600" progId="Equation.3">
                  <p:embed/>
                  <p:pic>
                    <p:nvPicPr>
                      <p:cNvPr id="0" name="图片 3120" descr="image105"/>
                      <p:cNvPicPr/>
                      <p:nvPr/>
                    </p:nvPicPr>
                    <p:blipFill>
                      <a:blip r:embed="rId14"/>
                      <a:stretch>
                        <a:fillRect/>
                      </a:stretch>
                    </p:blipFill>
                    <p:spPr>
                      <a:xfrm>
                        <a:off x="3772105" y="5625555"/>
                        <a:ext cx="1411548" cy="522384"/>
                      </a:xfrm>
                      <a:prstGeom prst="rect">
                        <a:avLst/>
                      </a:prstGeom>
                      <a:noFill/>
                      <a:ln w="38100">
                        <a:noFill/>
                      </a:ln>
                    </p:spPr>
                  </p:pic>
                </p:oleObj>
              </mc:Fallback>
            </mc:AlternateContent>
          </a:graphicData>
        </a:graphic>
      </p:graphicFrame>
      <p:graphicFrame>
        <p:nvGraphicFramePr>
          <p:cNvPr id="14350" name="对象 14349"/>
          <p:cNvGraphicFramePr/>
          <p:nvPr/>
        </p:nvGraphicFramePr>
        <p:xfrm>
          <a:off x="5220174" y="5411202"/>
          <a:ext cx="644644" cy="952676"/>
        </p:xfrm>
        <a:graphic>
          <a:graphicData uri="http://schemas.openxmlformats.org/presentationml/2006/ole">
            <mc:AlternateContent xmlns:mc="http://schemas.openxmlformats.org/markup-compatibility/2006">
              <mc:Choice xmlns:v="urn:schemas-microsoft-com:vml" Requires="v">
                <p:oleObj spid="_x0000_s27109" r:id="rId15" imgW="6400800" imgH="9448800" progId="Equation.3">
                  <p:embed/>
                </p:oleObj>
              </mc:Choice>
              <mc:Fallback>
                <p:oleObj r:id="rId15" imgW="6400800" imgH="9448800" progId="Equation.3">
                  <p:embed/>
                  <p:pic>
                    <p:nvPicPr>
                      <p:cNvPr id="0" name="图片 3119" descr="image106"/>
                      <p:cNvPicPr/>
                      <p:nvPr/>
                    </p:nvPicPr>
                    <p:blipFill>
                      <a:blip r:embed="rId16"/>
                      <a:stretch>
                        <a:fillRect/>
                      </a:stretch>
                    </p:blipFill>
                    <p:spPr>
                      <a:xfrm>
                        <a:off x="5220174" y="5411202"/>
                        <a:ext cx="644644" cy="952676"/>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wipe(left)">
                                      <p:cBhvr>
                                        <p:cTn id="7" dur="500"/>
                                        <p:tgtEl>
                                          <p:spTgt spid="143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wipe(left)">
                                      <p:cBhvr>
                                        <p:cTn id="12" dur="500"/>
                                        <p:tgtEl>
                                          <p:spTgt spid="143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Effect transition="in" filter="wipe(left)">
                                      <p:cBhvr>
                                        <p:cTn id="17" dur="500"/>
                                        <p:tgtEl>
                                          <p:spTgt spid="143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339">
                                            <p:txEl>
                                              <p:pRg st="3" end="3"/>
                                            </p:txEl>
                                          </p:spTgt>
                                        </p:tgtEl>
                                        <p:attrNameLst>
                                          <p:attrName>style.visibility</p:attrName>
                                        </p:attrNameLst>
                                      </p:cBhvr>
                                      <p:to>
                                        <p:strVal val="visible"/>
                                      </p:to>
                                    </p:set>
                                    <p:animEffect transition="in" filter="wipe(left)">
                                      <p:cBhvr>
                                        <p:cTn id="22" dur="500"/>
                                        <p:tgtEl>
                                          <p:spTgt spid="143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339">
                                            <p:txEl>
                                              <p:pRg st="4" end="4"/>
                                            </p:txEl>
                                          </p:spTgt>
                                        </p:tgtEl>
                                        <p:attrNameLst>
                                          <p:attrName>style.visibility</p:attrName>
                                        </p:attrNameLst>
                                      </p:cBhvr>
                                      <p:to>
                                        <p:strVal val="visible"/>
                                      </p:to>
                                    </p:set>
                                    <p:animEffect transition="in" filter="wipe(left)">
                                      <p:cBhvr>
                                        <p:cTn id="27" dur="500"/>
                                        <p:tgtEl>
                                          <p:spTgt spid="143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340"/>
                                        </p:tgtEl>
                                        <p:attrNameLst>
                                          <p:attrName>style.visibility</p:attrName>
                                        </p:attrNameLst>
                                      </p:cBhvr>
                                      <p:to>
                                        <p:strVal val="visible"/>
                                      </p:to>
                                    </p:set>
                                    <p:animEffect transition="in" filter="wipe(left)">
                                      <p:cBhvr>
                                        <p:cTn id="32" dur="500"/>
                                        <p:tgtEl>
                                          <p:spTgt spid="1434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347"/>
                                        </p:tgtEl>
                                        <p:attrNameLst>
                                          <p:attrName>style.visibility</p:attrName>
                                        </p:attrNameLst>
                                      </p:cBhvr>
                                      <p:to>
                                        <p:strVal val="visible"/>
                                      </p:to>
                                    </p:set>
                                    <p:animEffect transition="in" filter="wipe(left)">
                                      <p:cBhvr>
                                        <p:cTn id="37" dur="500"/>
                                        <p:tgtEl>
                                          <p:spTgt spid="1434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341"/>
                                        </p:tgtEl>
                                        <p:attrNameLst>
                                          <p:attrName>style.visibility</p:attrName>
                                        </p:attrNameLst>
                                      </p:cBhvr>
                                      <p:to>
                                        <p:strVal val="visible"/>
                                      </p:to>
                                    </p:set>
                                    <p:animEffect transition="in" filter="wipe(left)">
                                      <p:cBhvr>
                                        <p:cTn id="42" dur="500"/>
                                        <p:tgtEl>
                                          <p:spTgt spid="1434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4348"/>
                                        </p:tgtEl>
                                        <p:attrNameLst>
                                          <p:attrName>style.visibility</p:attrName>
                                        </p:attrNameLst>
                                      </p:cBhvr>
                                      <p:to>
                                        <p:strVal val="visible"/>
                                      </p:to>
                                    </p:set>
                                    <p:animEffect transition="in" filter="wipe(left)">
                                      <p:cBhvr>
                                        <p:cTn id="47" dur="500"/>
                                        <p:tgtEl>
                                          <p:spTgt spid="1434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4349"/>
                                        </p:tgtEl>
                                        <p:attrNameLst>
                                          <p:attrName>style.visibility</p:attrName>
                                        </p:attrNameLst>
                                      </p:cBhvr>
                                      <p:to>
                                        <p:strVal val="visible"/>
                                      </p:to>
                                    </p:set>
                                    <p:animEffect transition="in" filter="wipe(left)">
                                      <p:cBhvr>
                                        <p:cTn id="52" dur="500"/>
                                        <p:tgtEl>
                                          <p:spTgt spid="143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4350"/>
                                        </p:tgtEl>
                                        <p:attrNameLst>
                                          <p:attrName>style.visibility</p:attrName>
                                        </p:attrNameLst>
                                      </p:cBhvr>
                                      <p:to>
                                        <p:strVal val="visible"/>
                                      </p:to>
                                    </p:set>
                                    <p:animEffect transition="in" filter="wipe(left)">
                                      <p:cBhvr>
                                        <p:cTn id="57" dur="500"/>
                                        <p:tgtEl>
                                          <p:spTgt spid="14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矩形 15362"/>
          <p:cNvSpPr/>
          <p:nvPr/>
        </p:nvSpPr>
        <p:spPr>
          <a:xfrm>
            <a:off x="2360556" y="1371854"/>
            <a:ext cx="1676710" cy="533499"/>
          </a:xfrm>
          <a:prstGeom prst="rect">
            <a:avLst/>
          </a:prstGeom>
          <a:noFill/>
          <a:ln w="9525">
            <a:noFill/>
          </a:ln>
        </p:spPr>
        <p:txBody>
          <a:bodyPr/>
          <a:lstStyle/>
          <a:p>
            <a:pPr eaLnBrk="0" hangingPunct="0">
              <a:buClr>
                <a:srgbClr val="000000"/>
              </a:buClr>
              <a:buFont typeface="Monotype Sorts" pitchFamily="2" charset="2"/>
              <a:buNone/>
            </a:pPr>
            <a:r>
              <a:rPr lang="zh-CN" altLang="en-US" sz="2800" b="1" dirty="0">
                <a:latin typeface="Times New Roman" panose="02020603050405020304" pitchFamily="18" charset="0"/>
              </a:rPr>
              <a:t>由此可见</a:t>
            </a:r>
          </a:p>
        </p:txBody>
      </p:sp>
      <p:graphicFrame>
        <p:nvGraphicFramePr>
          <p:cNvPr id="15364" name="对象 15363"/>
          <p:cNvGraphicFramePr/>
          <p:nvPr/>
        </p:nvGraphicFramePr>
        <p:xfrm>
          <a:off x="4265909" y="1448068"/>
          <a:ext cx="3507437" cy="574781"/>
        </p:xfrm>
        <a:graphic>
          <a:graphicData uri="http://schemas.openxmlformats.org/presentationml/2006/ole">
            <mc:AlternateContent xmlns:mc="http://schemas.openxmlformats.org/markup-compatibility/2006">
              <mc:Choice xmlns:v="urn:schemas-microsoft-com:vml" Requires="v">
                <p:oleObj spid="_x0000_s27991" r:id="rId3" imgW="31394400" imgH="5181600" progId="Equation.3">
                  <p:embed/>
                </p:oleObj>
              </mc:Choice>
              <mc:Fallback>
                <p:oleObj r:id="rId3" imgW="31394400" imgH="5181600" progId="Equation.3">
                  <p:embed/>
                  <p:pic>
                    <p:nvPicPr>
                      <p:cNvPr id="0" name="图片 3135" descr="image107"/>
                      <p:cNvPicPr/>
                      <p:nvPr/>
                    </p:nvPicPr>
                    <p:blipFill>
                      <a:blip r:embed="rId4"/>
                      <a:stretch>
                        <a:fillRect/>
                      </a:stretch>
                    </p:blipFill>
                    <p:spPr>
                      <a:xfrm>
                        <a:off x="4265909" y="1448068"/>
                        <a:ext cx="3507437" cy="574781"/>
                      </a:xfrm>
                      <a:prstGeom prst="rect">
                        <a:avLst/>
                      </a:prstGeom>
                      <a:noFill/>
                      <a:ln w="38100">
                        <a:noFill/>
                      </a:ln>
                    </p:spPr>
                  </p:pic>
                </p:oleObj>
              </mc:Fallback>
            </mc:AlternateContent>
          </a:graphicData>
        </a:graphic>
      </p:graphicFrame>
      <p:graphicFrame>
        <p:nvGraphicFramePr>
          <p:cNvPr id="15365" name="对象 15364"/>
          <p:cNvGraphicFramePr/>
          <p:nvPr/>
        </p:nvGraphicFramePr>
        <p:xfrm>
          <a:off x="2289106" y="2264194"/>
          <a:ext cx="3501085" cy="555728"/>
        </p:xfrm>
        <a:graphic>
          <a:graphicData uri="http://schemas.openxmlformats.org/presentationml/2006/ole">
            <mc:AlternateContent xmlns:mc="http://schemas.openxmlformats.org/markup-compatibility/2006">
              <mc:Choice xmlns:v="urn:schemas-microsoft-com:vml" Requires="v">
                <p:oleObj spid="_x0000_s27992" r:id="rId5" imgW="31699200" imgH="5181600" progId="Equation.3">
                  <p:embed/>
                </p:oleObj>
              </mc:Choice>
              <mc:Fallback>
                <p:oleObj r:id="rId5" imgW="31699200" imgH="5181600" progId="Equation.3">
                  <p:embed/>
                  <p:pic>
                    <p:nvPicPr>
                      <p:cNvPr id="0" name="图片 3116" descr="image108"/>
                      <p:cNvPicPr/>
                      <p:nvPr/>
                    </p:nvPicPr>
                    <p:blipFill>
                      <a:blip r:embed="rId6"/>
                      <a:stretch>
                        <a:fillRect/>
                      </a:stretch>
                    </p:blipFill>
                    <p:spPr>
                      <a:xfrm>
                        <a:off x="2289106" y="2264194"/>
                        <a:ext cx="3501085" cy="555728"/>
                      </a:xfrm>
                      <a:prstGeom prst="rect">
                        <a:avLst/>
                      </a:prstGeom>
                      <a:noFill/>
                      <a:ln w="38100">
                        <a:noFill/>
                      </a:ln>
                    </p:spPr>
                  </p:pic>
                </p:oleObj>
              </mc:Fallback>
            </mc:AlternateContent>
          </a:graphicData>
        </a:graphic>
      </p:graphicFrame>
      <p:graphicFrame>
        <p:nvGraphicFramePr>
          <p:cNvPr id="15366" name="对象 15365"/>
          <p:cNvGraphicFramePr/>
          <p:nvPr/>
        </p:nvGraphicFramePr>
        <p:xfrm>
          <a:off x="6141094" y="2289599"/>
          <a:ext cx="3588414" cy="581133"/>
        </p:xfrm>
        <a:graphic>
          <a:graphicData uri="http://schemas.openxmlformats.org/presentationml/2006/ole">
            <mc:AlternateContent xmlns:mc="http://schemas.openxmlformats.org/markup-compatibility/2006">
              <mc:Choice xmlns:v="urn:schemas-microsoft-com:vml" Requires="v">
                <p:oleObj spid="_x0000_s27993" r:id="rId7" imgW="31699200" imgH="5181600" progId="Equation.3">
                  <p:embed/>
                </p:oleObj>
              </mc:Choice>
              <mc:Fallback>
                <p:oleObj r:id="rId7" imgW="31699200" imgH="5181600" progId="Equation.3">
                  <p:embed/>
                  <p:pic>
                    <p:nvPicPr>
                      <p:cNvPr id="0" name="图片 3115" descr="image109"/>
                      <p:cNvPicPr/>
                      <p:nvPr/>
                    </p:nvPicPr>
                    <p:blipFill>
                      <a:blip r:embed="rId8"/>
                      <a:stretch>
                        <a:fillRect/>
                      </a:stretch>
                    </p:blipFill>
                    <p:spPr>
                      <a:xfrm>
                        <a:off x="6141094" y="2289599"/>
                        <a:ext cx="3588414" cy="581133"/>
                      </a:xfrm>
                      <a:prstGeom prst="rect">
                        <a:avLst/>
                      </a:prstGeom>
                      <a:noFill/>
                      <a:ln w="38100">
                        <a:noFill/>
                      </a:ln>
                    </p:spPr>
                  </p:pic>
                </p:oleObj>
              </mc:Fallback>
            </mc:AlternateContent>
          </a:graphicData>
        </a:graphic>
      </p:graphicFrame>
      <p:graphicFrame>
        <p:nvGraphicFramePr>
          <p:cNvPr id="15367" name="对象 15366"/>
          <p:cNvGraphicFramePr/>
          <p:nvPr/>
        </p:nvGraphicFramePr>
        <p:xfrm>
          <a:off x="3961052" y="3048564"/>
          <a:ext cx="5252422" cy="922509"/>
        </p:xfrm>
        <a:graphic>
          <a:graphicData uri="http://schemas.openxmlformats.org/presentationml/2006/ole">
            <mc:AlternateContent xmlns:mc="http://schemas.openxmlformats.org/markup-compatibility/2006">
              <mc:Choice xmlns:v="urn:schemas-microsoft-com:vml" Requires="v">
                <p:oleObj spid="_x0000_s27994" r:id="rId9" imgW="53644800" imgH="9448800" progId="Equation.3">
                  <p:embed/>
                </p:oleObj>
              </mc:Choice>
              <mc:Fallback>
                <p:oleObj r:id="rId9" imgW="53644800" imgH="9448800" progId="Equation.3">
                  <p:embed/>
                  <p:pic>
                    <p:nvPicPr>
                      <p:cNvPr id="0" name="图片 3134" descr="image110"/>
                      <p:cNvPicPr/>
                      <p:nvPr/>
                    </p:nvPicPr>
                    <p:blipFill>
                      <a:blip r:embed="rId10"/>
                      <a:stretch>
                        <a:fillRect/>
                      </a:stretch>
                    </p:blipFill>
                    <p:spPr>
                      <a:xfrm>
                        <a:off x="3961052" y="3048564"/>
                        <a:ext cx="5252422" cy="922509"/>
                      </a:xfrm>
                      <a:prstGeom prst="rect">
                        <a:avLst/>
                      </a:prstGeom>
                      <a:noFill/>
                      <a:ln w="38100">
                        <a:noFill/>
                      </a:ln>
                    </p:spPr>
                  </p:pic>
                </p:oleObj>
              </mc:Fallback>
            </mc:AlternateContent>
          </a:graphicData>
        </a:graphic>
      </p:graphicFrame>
      <p:sp>
        <p:nvSpPr>
          <p:cNvPr id="15368" name="矩形 15367"/>
          <p:cNvSpPr/>
          <p:nvPr/>
        </p:nvSpPr>
        <p:spPr>
          <a:xfrm>
            <a:off x="2436770" y="3200993"/>
            <a:ext cx="1219426" cy="533499"/>
          </a:xfrm>
          <a:prstGeom prst="rect">
            <a:avLst/>
          </a:prstGeom>
          <a:noFill/>
          <a:ln w="9525">
            <a:noFill/>
          </a:ln>
        </p:spPr>
        <p:txBody>
          <a:bodyPr/>
          <a:lstStyle/>
          <a:p>
            <a:pPr eaLnBrk="0" hangingPunct="0">
              <a:buClr>
                <a:srgbClr val="000000"/>
              </a:buClr>
              <a:buFont typeface="Monotype Sorts" pitchFamily="2" charset="2"/>
              <a:buNone/>
            </a:pPr>
            <a:r>
              <a:rPr lang="zh-CN" altLang="en-US" sz="2800" b="1" dirty="0">
                <a:latin typeface="Times New Roman" panose="02020603050405020304" pitchFamily="18" charset="0"/>
              </a:rPr>
              <a:t>但是</a:t>
            </a:r>
          </a:p>
        </p:txBody>
      </p:sp>
      <p:sp>
        <p:nvSpPr>
          <p:cNvPr id="15369" name="矩形 15368"/>
          <p:cNvSpPr/>
          <p:nvPr/>
        </p:nvSpPr>
        <p:spPr>
          <a:xfrm>
            <a:off x="2436770" y="4039348"/>
            <a:ext cx="7773839" cy="990783"/>
          </a:xfrm>
          <a:prstGeom prst="rect">
            <a:avLst/>
          </a:prstGeom>
          <a:noFill/>
          <a:ln w="9525">
            <a:noFill/>
          </a:ln>
        </p:spPr>
        <p:txBody>
          <a:bodyPr/>
          <a:lstStyle/>
          <a:p>
            <a:pPr eaLnBrk="0" hangingPunct="0">
              <a:buClr>
                <a:srgbClr val="000000"/>
              </a:buClr>
              <a:buFont typeface="Monotype Sorts" pitchFamily="2" charset="2"/>
              <a:buNone/>
            </a:pPr>
            <a:r>
              <a:rPr lang="zh-CN" altLang="en-US" sz="2800" b="1" dirty="0">
                <a:latin typeface="Times New Roman" panose="02020603050405020304" pitchFamily="18" charset="0"/>
              </a:rPr>
              <a:t>这表明，</a:t>
            </a:r>
            <a:r>
              <a:rPr lang="en-US" altLang="zh-CN" sz="2800" b="1" i="1">
                <a:latin typeface="Times New Roman" panose="02020603050405020304" pitchFamily="18" charset="0"/>
              </a:rPr>
              <a:t>A</a:t>
            </a:r>
            <a:r>
              <a:rPr lang="zh-CN" altLang="en-US" sz="2800" b="1" i="1">
                <a:latin typeface="Times New Roman" panose="02020603050405020304" pitchFamily="18" charset="0"/>
              </a:rPr>
              <a:t>、</a:t>
            </a:r>
            <a:r>
              <a:rPr lang="en-US" altLang="zh-CN" sz="2800" b="1" i="1">
                <a:latin typeface="Times New Roman" panose="02020603050405020304" pitchFamily="18" charset="0"/>
              </a:rPr>
              <a:t>B</a:t>
            </a:r>
            <a:r>
              <a:rPr lang="zh-CN" altLang="en-US" sz="2800" b="1" i="1">
                <a:latin typeface="Times New Roman" panose="02020603050405020304" pitchFamily="18" charset="0"/>
              </a:rPr>
              <a:t>、</a:t>
            </a:r>
            <a:r>
              <a:rPr lang="en-US" altLang="zh-CN" sz="2800" b="1" i="1">
                <a:latin typeface="Times New Roman" panose="02020603050405020304" pitchFamily="18" charset="0"/>
              </a:rPr>
              <a:t>C</a:t>
            </a:r>
            <a:r>
              <a:rPr lang="zh-CN" altLang="en-US" sz="2800" b="1" dirty="0">
                <a:latin typeface="Times New Roman" panose="02020603050405020304" pitchFamily="18" charset="0"/>
              </a:rPr>
              <a:t>这三个事件是两两独立的，但不是相互独立的．</a:t>
            </a:r>
            <a:endParaRPr lang="zh-CN" altLang="en-US" sz="2800" b="1">
              <a:latin typeface="Times New Roman" panose="02020603050405020304" pitchFamily="18" charset="0"/>
            </a:endParaRPr>
          </a:p>
        </p:txBody>
      </p:sp>
      <p:graphicFrame>
        <p:nvGraphicFramePr>
          <p:cNvPr id="15371" name="对象 15370"/>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27995" r:id="rId11" imgW="10096500" imgH="24765" progId="">
                  <p:embed/>
                </p:oleObj>
              </mc:Choice>
              <mc:Fallback>
                <p:oleObj r:id="rId11" imgW="10096500" imgH="24765" progId="">
                  <p:embed/>
                  <p:pic>
                    <p:nvPicPr>
                      <p:cNvPr id="0" name="图片 3133" descr="image15"/>
                      <p:cNvPicPr/>
                      <p:nvPr/>
                    </p:nvPicPr>
                    <p:blipFill>
                      <a:blip r:embed="rId12"/>
                      <a:stretch>
                        <a:fillRect/>
                      </a:stretch>
                    </p:blipFill>
                    <p:spPr>
                      <a:xfrm>
                        <a:off x="2284342" y="762141"/>
                        <a:ext cx="7573777" cy="19054"/>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animEffect transition="in" filter="wipe(left)">
                                      <p:cBhvr>
                                        <p:cTn id="7" dur="500"/>
                                        <p:tgtEl>
                                          <p:spTgt spid="153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364"/>
                                        </p:tgtEl>
                                        <p:attrNameLst>
                                          <p:attrName>style.visibility</p:attrName>
                                        </p:attrNameLst>
                                      </p:cBhvr>
                                      <p:to>
                                        <p:strVal val="visible"/>
                                      </p:to>
                                    </p:set>
                                    <p:animEffect transition="in" filter="wipe(left)">
                                      <p:cBhvr>
                                        <p:cTn id="12" dur="500"/>
                                        <p:tgtEl>
                                          <p:spTgt spid="153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365"/>
                                        </p:tgtEl>
                                        <p:attrNameLst>
                                          <p:attrName>style.visibility</p:attrName>
                                        </p:attrNameLst>
                                      </p:cBhvr>
                                      <p:to>
                                        <p:strVal val="visible"/>
                                      </p:to>
                                    </p:set>
                                    <p:animEffect transition="in" filter="wipe(left)">
                                      <p:cBhvr>
                                        <p:cTn id="17" dur="500"/>
                                        <p:tgtEl>
                                          <p:spTgt spid="1536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366"/>
                                        </p:tgtEl>
                                        <p:attrNameLst>
                                          <p:attrName>style.visibility</p:attrName>
                                        </p:attrNameLst>
                                      </p:cBhvr>
                                      <p:to>
                                        <p:strVal val="visible"/>
                                      </p:to>
                                    </p:set>
                                    <p:animEffect transition="in" filter="wipe(left)">
                                      <p:cBhvr>
                                        <p:cTn id="22" dur="500"/>
                                        <p:tgtEl>
                                          <p:spTgt spid="153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368"/>
                                        </p:tgtEl>
                                        <p:attrNameLst>
                                          <p:attrName>style.visibility</p:attrName>
                                        </p:attrNameLst>
                                      </p:cBhvr>
                                      <p:to>
                                        <p:strVal val="visible"/>
                                      </p:to>
                                    </p:set>
                                    <p:animEffect transition="in" filter="wipe(left)">
                                      <p:cBhvr>
                                        <p:cTn id="27" dur="500"/>
                                        <p:tgtEl>
                                          <p:spTgt spid="153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367"/>
                                        </p:tgtEl>
                                        <p:attrNameLst>
                                          <p:attrName>style.visibility</p:attrName>
                                        </p:attrNameLst>
                                      </p:cBhvr>
                                      <p:to>
                                        <p:strVal val="visible"/>
                                      </p:to>
                                    </p:set>
                                    <p:animEffect transition="in" filter="wipe(left)">
                                      <p:cBhvr>
                                        <p:cTn id="32" dur="500"/>
                                        <p:tgtEl>
                                          <p:spTgt spid="1536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369"/>
                                        </p:tgtEl>
                                        <p:attrNameLst>
                                          <p:attrName>style.visibility</p:attrName>
                                        </p:attrNameLst>
                                      </p:cBhvr>
                                      <p:to>
                                        <p:strVal val="visible"/>
                                      </p:to>
                                    </p:set>
                                    <p:animEffect transition="in" filter="wipe(left)">
                                      <p:cBhvr>
                                        <p:cTn id="37" dur="500"/>
                                        <p:tgtEl>
                                          <p:spTgt spid="15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p:bldP spid="15368" grpId="0"/>
      <p:bldP spid="1536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矩形 55297"/>
          <p:cNvSpPr/>
          <p:nvPr/>
        </p:nvSpPr>
        <p:spPr>
          <a:xfrm>
            <a:off x="1414780" y="1240210"/>
            <a:ext cx="3240266" cy="533400"/>
          </a:xfrm>
          <a:prstGeom prst="rect">
            <a:avLst/>
          </a:prstGeom>
          <a:noFill/>
          <a:ln w="9525">
            <a:noFill/>
          </a:ln>
        </p:spPr>
        <p:txBody>
          <a:bodyPr anchor="b"/>
          <a:lstStyle/>
          <a:p>
            <a:r>
              <a:rPr lang="en-US" altLang="zh-CN" sz="3200" b="1" dirty="0">
                <a:latin typeface="宋体" panose="02010600030101010101" pitchFamily="2" charset="-122"/>
              </a:rPr>
              <a:t>  </a:t>
            </a:r>
            <a:r>
              <a:rPr lang="en-US" altLang="zh-CN" sz="3200" b="1" dirty="0" smtClean="0">
                <a:latin typeface="宋体" panose="02010600030101010101" pitchFamily="2" charset="-122"/>
              </a:rPr>
              <a:t>1</a:t>
            </a:r>
            <a:r>
              <a:rPr lang="zh-CN" altLang="en-US" sz="3200" b="1" dirty="0" smtClean="0">
                <a:latin typeface="宋体" panose="02010600030101010101" pitchFamily="2" charset="-122"/>
              </a:rPr>
              <a:t>、随机变量</a:t>
            </a:r>
            <a:endParaRPr lang="zh-CN" altLang="en-US" sz="3200" b="1" dirty="0">
              <a:latin typeface="宋体" panose="02010600030101010101" pitchFamily="2" charset="-122"/>
            </a:endParaRPr>
          </a:p>
        </p:txBody>
      </p:sp>
      <p:graphicFrame>
        <p:nvGraphicFramePr>
          <p:cNvPr id="55300" name="对象 55299"/>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28811" r:id="rId3" imgW="10096500" imgH="24765" progId="">
                  <p:embed/>
                </p:oleObj>
              </mc:Choice>
              <mc:Fallback>
                <p:oleObj r:id="rId3" imgW="10096500" imgH="24765" progId="">
                  <p:embed/>
                  <p:pic>
                    <p:nvPicPr>
                      <p:cNvPr id="0" name="图片 3076" descr="image15"/>
                      <p:cNvPicPr/>
                      <p:nvPr/>
                    </p:nvPicPr>
                    <p:blipFill>
                      <a:blip r:embed="rId4"/>
                      <a:stretch>
                        <a:fillRect/>
                      </a:stretch>
                    </p:blipFill>
                    <p:spPr>
                      <a:xfrm>
                        <a:off x="2284342" y="762141"/>
                        <a:ext cx="7573777" cy="19054"/>
                      </a:xfrm>
                      <a:prstGeom prst="rect">
                        <a:avLst/>
                      </a:prstGeom>
                      <a:noFill/>
                      <a:ln w="38100">
                        <a:noFill/>
                      </a:ln>
                    </p:spPr>
                  </p:pic>
                </p:oleObj>
              </mc:Fallback>
            </mc:AlternateContent>
          </a:graphicData>
        </a:graphic>
      </p:graphicFrame>
      <p:sp>
        <p:nvSpPr>
          <p:cNvPr id="55301" name="矩形 55300"/>
          <p:cNvSpPr/>
          <p:nvPr/>
        </p:nvSpPr>
        <p:spPr>
          <a:xfrm>
            <a:off x="2055700" y="2133995"/>
            <a:ext cx="1143212" cy="381071"/>
          </a:xfrm>
          <a:prstGeom prst="rect">
            <a:avLst/>
          </a:prstGeom>
          <a:noFill/>
          <a:ln w="9525">
            <a:noFill/>
          </a:ln>
        </p:spPr>
        <p:txBody>
          <a:bodyPr anchor="ctr"/>
          <a:lstStyle/>
          <a:p>
            <a:pPr eaLnBrk="0" hangingPunct="0"/>
            <a:endParaRPr sz="2800" dirty="0">
              <a:solidFill>
                <a:srgbClr val="FF0066"/>
              </a:solidFill>
              <a:latin typeface="Tahoma" panose="020B0604030504040204" pitchFamily="2" charset="0"/>
              <a:ea typeface="黑体" panose="02010609060101010101" pitchFamily="49" charset="-122"/>
            </a:endParaRPr>
          </a:p>
        </p:txBody>
      </p:sp>
      <p:sp>
        <p:nvSpPr>
          <p:cNvPr id="55302" name="矩形 55301"/>
          <p:cNvSpPr/>
          <p:nvPr/>
        </p:nvSpPr>
        <p:spPr>
          <a:xfrm>
            <a:off x="1979485" y="1981567"/>
            <a:ext cx="8180315" cy="1524282"/>
          </a:xfrm>
          <a:prstGeom prst="rect">
            <a:avLst/>
          </a:prstGeom>
          <a:noFill/>
          <a:ln w="9525">
            <a:noFill/>
          </a:ln>
        </p:spPr>
        <p:txBody>
          <a:bodyPr/>
          <a:lstStyle/>
          <a:p>
            <a:pPr eaLnBrk="0" hangingPunct="0"/>
            <a:r>
              <a:rPr lang="zh-CN" altLang="en-US" sz="2800" b="1" dirty="0">
                <a:solidFill>
                  <a:srgbClr val="FF0066"/>
                </a:solidFill>
                <a:latin typeface="宋体" panose="02010600030101010101" pitchFamily="2" charset="-122"/>
              </a:rPr>
              <a:t>例 </a:t>
            </a:r>
            <a:r>
              <a:rPr lang="en-US" altLang="zh-CN" sz="2800" b="1">
                <a:solidFill>
                  <a:srgbClr val="FF0066"/>
                </a:solidFill>
                <a:latin typeface="宋体" panose="02010600030101010101" pitchFamily="2" charset="-122"/>
              </a:rPr>
              <a:t>1</a:t>
            </a:r>
            <a:r>
              <a:rPr lang="en-US" altLang="zh-CN" sz="2800">
                <a:solidFill>
                  <a:srgbClr val="FF0066"/>
                </a:solidFill>
                <a:latin typeface="宋体" panose="02010600030101010101" pitchFamily="2" charset="-122"/>
              </a:rPr>
              <a:t> </a:t>
            </a:r>
            <a:r>
              <a:rPr lang="en-US" altLang="zh-CN" sz="2800" b="1" dirty="0">
                <a:latin typeface="宋体" panose="02010600030101010101" pitchFamily="2" charset="-122"/>
              </a:rPr>
              <a:t> </a:t>
            </a:r>
            <a:r>
              <a:rPr lang="zh-CN" altLang="en-US" sz="2800" b="1" dirty="0">
                <a:latin typeface="宋体" panose="02010600030101010101" pitchFamily="2" charset="-122"/>
              </a:rPr>
              <a:t>袋中有</a:t>
            </a:r>
            <a:r>
              <a:rPr lang="en-US" altLang="zh-CN" sz="2800" b="1">
                <a:solidFill>
                  <a:srgbClr val="0A2AB0"/>
                </a:solidFill>
                <a:latin typeface="宋体" panose="02010600030101010101" pitchFamily="2" charset="-122"/>
              </a:rPr>
              <a:t>3</a:t>
            </a:r>
            <a:r>
              <a:rPr lang="zh-CN" altLang="en-US" sz="2800" b="1" dirty="0">
                <a:latin typeface="宋体" panose="02010600030101010101" pitchFamily="2" charset="-122"/>
              </a:rPr>
              <a:t>只</a:t>
            </a:r>
            <a:r>
              <a:rPr lang="zh-CN" altLang="en-US" sz="2800" b="1" dirty="0">
                <a:solidFill>
                  <a:srgbClr val="FF0066"/>
                </a:solidFill>
                <a:latin typeface="宋体" panose="02010600030101010101" pitchFamily="2" charset="-122"/>
              </a:rPr>
              <a:t>黑</a:t>
            </a:r>
            <a:r>
              <a:rPr lang="zh-CN" altLang="en-US" sz="2800" b="1" dirty="0">
                <a:latin typeface="宋体" panose="02010600030101010101" pitchFamily="2" charset="-122"/>
              </a:rPr>
              <a:t>球，</a:t>
            </a:r>
            <a:r>
              <a:rPr lang="en-US" altLang="zh-CN" sz="2800" b="1">
                <a:solidFill>
                  <a:srgbClr val="0A2AB0"/>
                </a:solidFill>
                <a:latin typeface="宋体" panose="02010600030101010101" pitchFamily="2" charset="-122"/>
              </a:rPr>
              <a:t>2</a:t>
            </a:r>
            <a:r>
              <a:rPr lang="zh-CN" altLang="en-US" sz="2800" b="1" dirty="0">
                <a:latin typeface="宋体" panose="02010600030101010101" pitchFamily="2" charset="-122"/>
              </a:rPr>
              <a:t>只</a:t>
            </a:r>
            <a:r>
              <a:rPr lang="zh-CN" altLang="en-US" sz="2800" b="1" dirty="0">
                <a:solidFill>
                  <a:srgbClr val="FF0066"/>
                </a:solidFill>
                <a:latin typeface="宋体" panose="02010600030101010101" pitchFamily="2" charset="-122"/>
              </a:rPr>
              <a:t>白</a:t>
            </a:r>
            <a:r>
              <a:rPr lang="zh-CN" altLang="en-US" sz="2800" b="1" dirty="0">
                <a:latin typeface="宋体" panose="02010600030101010101" pitchFamily="2" charset="-122"/>
              </a:rPr>
              <a:t>球，从中任意取出</a:t>
            </a:r>
            <a:r>
              <a:rPr lang="en-US" altLang="zh-CN" sz="2800" b="1">
                <a:solidFill>
                  <a:srgbClr val="0A2AB0"/>
                </a:solidFill>
                <a:latin typeface="宋体" panose="02010600030101010101" pitchFamily="2" charset="-122"/>
              </a:rPr>
              <a:t>3</a:t>
            </a:r>
          </a:p>
          <a:p>
            <a:pPr eaLnBrk="0" hangingPunct="0"/>
            <a:r>
              <a:rPr lang="zh-CN" altLang="en-US" sz="2800" b="1" dirty="0">
                <a:latin typeface="宋体" panose="02010600030101010101" pitchFamily="2" charset="-122"/>
              </a:rPr>
              <a:t>只球．我们将</a:t>
            </a:r>
            <a:r>
              <a:rPr lang="en-US" altLang="zh-CN" sz="2800" b="1" dirty="0">
                <a:latin typeface="宋体" panose="02010600030101010101" pitchFamily="2" charset="-122"/>
              </a:rPr>
              <a:t>3</a:t>
            </a:r>
            <a:r>
              <a:rPr lang="zh-CN" altLang="en-US" sz="2800" b="1" dirty="0">
                <a:latin typeface="宋体" panose="02010600030101010101" pitchFamily="2" charset="-122"/>
              </a:rPr>
              <a:t>只黑球分别记作</a:t>
            </a:r>
            <a:r>
              <a:rPr lang="en-US" altLang="zh-CN" sz="2800" b="1" dirty="0">
                <a:latin typeface="宋体" panose="02010600030101010101" pitchFamily="2" charset="-122"/>
              </a:rPr>
              <a:t>1</a:t>
            </a:r>
            <a:r>
              <a:rPr lang="zh-CN" altLang="en-US" sz="2800" b="1" dirty="0">
                <a:latin typeface="宋体" panose="02010600030101010101" pitchFamily="2" charset="-122"/>
              </a:rPr>
              <a:t>，</a:t>
            </a:r>
            <a:r>
              <a:rPr lang="en-US" altLang="zh-CN" sz="2800" b="1" dirty="0">
                <a:latin typeface="宋体" panose="02010600030101010101" pitchFamily="2" charset="-122"/>
              </a:rPr>
              <a:t>2</a:t>
            </a:r>
            <a:r>
              <a:rPr lang="zh-CN" altLang="en-US" sz="2800" b="1" dirty="0">
                <a:latin typeface="宋体" panose="02010600030101010101" pitchFamily="2" charset="-122"/>
              </a:rPr>
              <a:t>，</a:t>
            </a:r>
            <a:r>
              <a:rPr lang="en-US" altLang="zh-CN" sz="2800" b="1" dirty="0">
                <a:latin typeface="宋体" panose="02010600030101010101" pitchFamily="2" charset="-122"/>
              </a:rPr>
              <a:t>3</a:t>
            </a:r>
            <a:r>
              <a:rPr lang="zh-CN" altLang="en-US" sz="2800" b="1" dirty="0">
                <a:latin typeface="宋体" panose="02010600030101010101" pitchFamily="2" charset="-122"/>
              </a:rPr>
              <a:t>号，</a:t>
            </a:r>
            <a:r>
              <a:rPr lang="en-US" altLang="zh-CN" sz="2800" b="1" dirty="0">
                <a:latin typeface="宋体" panose="02010600030101010101" pitchFamily="2" charset="-122"/>
              </a:rPr>
              <a:t>2</a:t>
            </a:r>
            <a:r>
              <a:rPr lang="zh-CN" altLang="en-US" sz="2800" b="1" dirty="0">
                <a:latin typeface="宋体" panose="02010600030101010101" pitchFamily="2" charset="-122"/>
              </a:rPr>
              <a:t>只白球分别记作</a:t>
            </a:r>
            <a:r>
              <a:rPr lang="en-US" altLang="zh-CN" sz="2800" b="1" dirty="0">
                <a:latin typeface="宋体" panose="02010600030101010101" pitchFamily="2" charset="-122"/>
              </a:rPr>
              <a:t>4</a:t>
            </a:r>
            <a:r>
              <a:rPr lang="zh-CN" altLang="en-US" sz="2800" b="1" dirty="0">
                <a:latin typeface="宋体" panose="02010600030101010101" pitchFamily="2" charset="-122"/>
              </a:rPr>
              <a:t>，</a:t>
            </a:r>
            <a:r>
              <a:rPr lang="en-US" altLang="zh-CN" sz="2800" b="1" dirty="0">
                <a:latin typeface="宋体" panose="02010600030101010101" pitchFamily="2" charset="-122"/>
              </a:rPr>
              <a:t>5</a:t>
            </a:r>
            <a:r>
              <a:rPr lang="zh-CN" altLang="en-US" sz="2800" b="1" dirty="0">
                <a:latin typeface="宋体" panose="02010600030101010101" pitchFamily="2" charset="-122"/>
              </a:rPr>
              <a:t>号，则该试验的样本空间为</a:t>
            </a:r>
            <a:endParaRPr lang="zh-CN" altLang="en-US" sz="2800" b="1">
              <a:latin typeface="宋体" panose="02010600030101010101" pitchFamily="2" charset="-122"/>
            </a:endParaRPr>
          </a:p>
        </p:txBody>
      </p:sp>
      <p:graphicFrame>
        <p:nvGraphicFramePr>
          <p:cNvPr id="55303" name="对象 55302"/>
          <p:cNvGraphicFramePr/>
          <p:nvPr/>
        </p:nvGraphicFramePr>
        <p:xfrm>
          <a:off x="2282755" y="3429635"/>
          <a:ext cx="6556001" cy="2146697"/>
        </p:xfrm>
        <a:graphic>
          <a:graphicData uri="http://schemas.openxmlformats.org/presentationml/2006/ole">
            <mc:AlternateContent xmlns:mc="http://schemas.openxmlformats.org/markup-compatibility/2006">
              <mc:Choice xmlns:v="urn:schemas-microsoft-com:vml" Requires="v">
                <p:oleObj spid="_x0000_s28812" r:id="rId5" imgW="67056000" imgH="21945600" progId="Equation.3">
                  <p:embed/>
                </p:oleObj>
              </mc:Choice>
              <mc:Fallback>
                <p:oleObj r:id="rId5" imgW="67056000" imgH="21945600" progId="Equation.3">
                  <p:embed/>
                  <p:pic>
                    <p:nvPicPr>
                      <p:cNvPr id="0" name="图片 3077" descr="image111"/>
                      <p:cNvPicPr/>
                      <p:nvPr/>
                    </p:nvPicPr>
                    <p:blipFill>
                      <a:blip r:embed="rId6"/>
                      <a:stretch>
                        <a:fillRect/>
                      </a:stretch>
                    </p:blipFill>
                    <p:spPr>
                      <a:xfrm>
                        <a:off x="2282755" y="3429635"/>
                        <a:ext cx="6556001" cy="2146697"/>
                      </a:xfrm>
                      <a:prstGeom prst="rect">
                        <a:avLst/>
                      </a:prstGeom>
                      <a:noFill/>
                      <a:ln w="38100">
                        <a:noFill/>
                      </a:ln>
                    </p:spPr>
                  </p:pic>
                </p:oleObj>
              </mc:Fallback>
            </mc:AlternateContent>
          </a:graphicData>
        </a:graphic>
      </p:graphicFrame>
      <p:sp>
        <p:nvSpPr>
          <p:cNvPr id="55305" name="文本框 55304"/>
          <p:cNvSpPr txBox="1"/>
          <p:nvPr/>
        </p:nvSpPr>
        <p:spPr>
          <a:xfrm>
            <a:off x="1827057" y="5792272"/>
            <a:ext cx="5639844" cy="521970"/>
          </a:xfrm>
          <a:prstGeom prst="rect">
            <a:avLst/>
          </a:prstGeom>
          <a:noFill/>
          <a:ln w="9525">
            <a:noFill/>
          </a:ln>
        </p:spPr>
        <p:txBody>
          <a:bodyPr>
            <a:spAutoFit/>
          </a:bodyPr>
          <a:lstStyle/>
          <a:p>
            <a:pPr>
              <a:spcBef>
                <a:spcPct val="50000"/>
              </a:spcBef>
            </a:pPr>
            <a:r>
              <a:rPr lang="zh-CN" altLang="en-US" sz="2800" b="1" dirty="0">
                <a:latin typeface="宋体" panose="02010600030101010101" pitchFamily="2" charset="-122"/>
              </a:rPr>
              <a:t>考察取出的</a:t>
            </a:r>
            <a:r>
              <a:rPr lang="en-US" altLang="zh-CN" sz="2800" b="1" dirty="0">
                <a:latin typeface="宋体" panose="02010600030101010101" pitchFamily="2" charset="-122"/>
              </a:rPr>
              <a:t>3</a:t>
            </a:r>
            <a:r>
              <a:rPr lang="zh-CN" altLang="en-US" sz="2800" b="1" dirty="0">
                <a:latin typeface="宋体" panose="02010600030101010101" pitchFamily="2" charset="-122"/>
              </a:rPr>
              <a:t>只球中的</a:t>
            </a:r>
            <a:r>
              <a:rPr lang="zh-CN" altLang="en-US" sz="2800" b="1" dirty="0">
                <a:solidFill>
                  <a:srgbClr val="FF0066"/>
                </a:solidFill>
                <a:latin typeface="宋体" panose="02010600030101010101" pitchFamily="2" charset="-122"/>
              </a:rPr>
              <a:t>黑球的个数。</a:t>
            </a:r>
            <a:endParaRPr lang="zh-CN" altLang="en-US" sz="2800" b="1">
              <a:solidFill>
                <a:srgbClr val="FF0066"/>
              </a:solidFill>
              <a:latin typeface="宋体" panose="02010600030101010101" pitchFamily="2" charset="-122"/>
            </a:endParaRPr>
          </a:p>
        </p:txBody>
      </p:sp>
      <p:sp>
        <p:nvSpPr>
          <p:cNvPr id="2" name="矩形 1"/>
          <p:cNvSpPr/>
          <p:nvPr/>
        </p:nvSpPr>
        <p:spPr>
          <a:xfrm>
            <a:off x="1582865" y="117426"/>
            <a:ext cx="6478199" cy="685927"/>
          </a:xfrm>
          <a:prstGeom prst="rect">
            <a:avLst/>
          </a:prstGeom>
          <a:noFill/>
          <a:ln w="9525">
            <a:noFill/>
          </a:ln>
        </p:spPr>
        <p:txBody>
          <a:bodyPr anchor="ctr"/>
          <a:lstStyle/>
          <a:p>
            <a:pPr eaLnBrk="0" hangingPunct="0"/>
            <a:r>
              <a:rPr lang="zh-CN" altLang="en-US" sz="2800" b="1" dirty="0">
                <a:latin typeface="隶书" panose="02010509060101010101" pitchFamily="1" charset="-122"/>
                <a:ea typeface="隶书" panose="02010509060101010101" pitchFamily="1" charset="-122"/>
              </a:rPr>
              <a:t> </a:t>
            </a:r>
            <a:r>
              <a:rPr lang="zh-CN" altLang="en-US" sz="3600" b="1" dirty="0" smtClean="0">
                <a:latin typeface="宋体" panose="02010600030101010101" pitchFamily="2" charset="-122"/>
                <a:ea typeface="宋体" panose="02010600030101010101" pitchFamily="2" charset="-122"/>
              </a:rPr>
              <a:t>三、随机变量</a:t>
            </a:r>
            <a:r>
              <a:rPr lang="zh-CN" altLang="en-US" sz="3600" b="1" dirty="0">
                <a:latin typeface="宋体" panose="02010600030101010101" pitchFamily="2" charset="-122"/>
                <a:ea typeface="宋体" panose="02010600030101010101" pitchFamily="2" charset="-122"/>
              </a:rPr>
              <a:t>及其分布</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5301"/>
                                        </p:tgtEl>
                                        <p:attrNameLst>
                                          <p:attrName>style.visibility</p:attrName>
                                        </p:attrNameLst>
                                      </p:cBhvr>
                                      <p:to>
                                        <p:strVal val="visible"/>
                                      </p:to>
                                    </p:set>
                                    <p:animEffect transition="in" filter="wipe(left)">
                                      <p:cBhvr>
                                        <p:cTn id="7" dur="500"/>
                                        <p:tgtEl>
                                          <p:spTgt spid="553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302">
                                            <p:txEl>
                                              <p:pRg st="0" end="0"/>
                                            </p:txEl>
                                          </p:spTgt>
                                        </p:tgtEl>
                                        <p:attrNameLst>
                                          <p:attrName>style.visibility</p:attrName>
                                        </p:attrNameLst>
                                      </p:cBhvr>
                                      <p:to>
                                        <p:strVal val="visible"/>
                                      </p:to>
                                    </p:set>
                                    <p:animEffect transition="in" filter="wipe(left)">
                                      <p:cBhvr>
                                        <p:cTn id="12" dur="500"/>
                                        <p:tgtEl>
                                          <p:spTgt spid="5530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302">
                                            <p:txEl>
                                              <p:pRg st="1" end="1"/>
                                            </p:txEl>
                                          </p:spTgt>
                                        </p:tgtEl>
                                        <p:attrNameLst>
                                          <p:attrName>style.visibility</p:attrName>
                                        </p:attrNameLst>
                                      </p:cBhvr>
                                      <p:to>
                                        <p:strVal val="visible"/>
                                      </p:to>
                                    </p:set>
                                    <p:animEffect transition="in" filter="wipe(left)">
                                      <p:cBhvr>
                                        <p:cTn id="17" dur="500"/>
                                        <p:tgtEl>
                                          <p:spTgt spid="5530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5303"/>
                                        </p:tgtEl>
                                        <p:attrNameLst>
                                          <p:attrName>style.visibility</p:attrName>
                                        </p:attrNameLst>
                                      </p:cBhvr>
                                      <p:to>
                                        <p:strVal val="visible"/>
                                      </p:to>
                                    </p:set>
                                    <p:animEffect transition="in" filter="wipe(left)">
                                      <p:cBhvr>
                                        <p:cTn id="22" dur="500"/>
                                        <p:tgtEl>
                                          <p:spTgt spid="5530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5305"/>
                                        </p:tgtEl>
                                        <p:attrNameLst>
                                          <p:attrName>style.visibility</p:attrName>
                                        </p:attrNameLst>
                                      </p:cBhvr>
                                      <p:to>
                                        <p:strVal val="visible"/>
                                      </p:to>
                                    </p:set>
                                    <p:animEffect transition="in" filter="wipe(left)">
                                      <p:cBhvr>
                                        <p:cTn id="27" dur="500"/>
                                        <p:tgtEl>
                                          <p:spTgt spid="55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1" grpId="0"/>
      <p:bldP spid="55302" grpId="0" build="p"/>
      <p:bldP spid="5530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6145" descr="Rectangle: Click to edit Master text styles&#10;Second level&#10;Third level&#10;Fourth level&#10;Fifth level"/>
          <p:cNvSpPr/>
          <p:nvPr/>
        </p:nvSpPr>
        <p:spPr>
          <a:xfrm>
            <a:off x="1827057" y="616064"/>
            <a:ext cx="8612195" cy="2127644"/>
          </a:xfrm>
          <a:prstGeom prst="rect">
            <a:avLst/>
          </a:prstGeom>
          <a:noFill/>
          <a:ln w="9525">
            <a:noFill/>
          </a:ln>
        </p:spPr>
        <p:txBody>
          <a:bodyPr/>
          <a:lstStyle/>
          <a:p>
            <a:pPr marL="342900" indent="-342900">
              <a:spcBef>
                <a:spcPct val="20000"/>
              </a:spcBef>
              <a:buClr>
                <a:schemeClr val="hlink"/>
              </a:buClr>
              <a:buSzPct val="110000"/>
              <a:buFont typeface="Wingdings" panose="05000000000000000000" pitchFamily="2" charset="2"/>
              <a:buNone/>
            </a:pPr>
            <a:r>
              <a:rPr lang="zh-CN" altLang="en-US" sz="2800" b="1" dirty="0">
                <a:latin typeface="Times New Roman" panose="02020603050405020304" pitchFamily="18" charset="0"/>
              </a:rPr>
              <a:t>我们记取出的</a:t>
            </a:r>
            <a:r>
              <a:rPr lang="zh-CN" altLang="en-US" sz="2800" b="1" dirty="0">
                <a:solidFill>
                  <a:srgbClr val="FF0066"/>
                </a:solidFill>
                <a:latin typeface="Times New Roman" panose="02020603050405020304" pitchFamily="18" charset="0"/>
              </a:rPr>
              <a:t>黑球数为</a:t>
            </a:r>
            <a:r>
              <a:rPr lang="en-US" altLang="zh-CN" sz="2800" b="1" i="1">
                <a:solidFill>
                  <a:srgbClr val="FF0066"/>
                </a:solidFill>
                <a:latin typeface="Times New Roman" panose="02020603050405020304" pitchFamily="18" charset="0"/>
              </a:rPr>
              <a:t>X</a:t>
            </a:r>
            <a:r>
              <a:rPr lang="zh-CN" altLang="en-US" sz="2800" b="1" dirty="0">
                <a:latin typeface="Times New Roman" panose="02020603050405020304" pitchFamily="18" charset="0"/>
              </a:rPr>
              <a:t>，则 </a:t>
            </a:r>
            <a:r>
              <a:rPr lang="en-US" altLang="zh-CN" sz="2800" b="1" i="1">
                <a:solidFill>
                  <a:srgbClr val="FF0066"/>
                </a:solidFill>
                <a:latin typeface="Times New Roman" panose="02020603050405020304" pitchFamily="18" charset="0"/>
              </a:rPr>
              <a:t>X</a:t>
            </a:r>
            <a:r>
              <a:rPr lang="en-US" altLang="zh-CN" sz="2800" b="1">
                <a:solidFill>
                  <a:srgbClr val="FF0066"/>
                </a:solidFill>
                <a:latin typeface="Times New Roman" panose="02020603050405020304" pitchFamily="18" charset="0"/>
              </a:rPr>
              <a:t> </a:t>
            </a:r>
            <a:r>
              <a:rPr lang="zh-CN" altLang="en-US" sz="2800" b="1" dirty="0">
                <a:latin typeface="Times New Roman" panose="02020603050405020304" pitchFamily="18" charset="0"/>
              </a:rPr>
              <a:t>的可能取值为</a:t>
            </a:r>
            <a:r>
              <a:rPr lang="en-US" altLang="zh-CN" sz="2800" b="1" dirty="0">
                <a:solidFill>
                  <a:srgbClr val="FF0066"/>
                </a:solidFill>
                <a:latin typeface="Times New Roman" panose="02020603050405020304" pitchFamily="18" charset="0"/>
              </a:rPr>
              <a:t>1</a:t>
            </a:r>
            <a:r>
              <a:rPr lang="zh-CN" altLang="en-US" sz="2800" b="1" dirty="0">
                <a:solidFill>
                  <a:srgbClr val="FF0066"/>
                </a:solidFill>
                <a:latin typeface="Times New Roman" panose="02020603050405020304" pitchFamily="18" charset="0"/>
              </a:rPr>
              <a:t>，</a:t>
            </a:r>
            <a:r>
              <a:rPr lang="en-US" altLang="zh-CN" sz="2800" b="1" dirty="0">
                <a:solidFill>
                  <a:srgbClr val="FF0066"/>
                </a:solidFill>
                <a:latin typeface="Times New Roman" panose="02020603050405020304" pitchFamily="18" charset="0"/>
              </a:rPr>
              <a:t>2</a:t>
            </a:r>
            <a:r>
              <a:rPr lang="zh-CN" altLang="en-US" sz="2800" b="1" dirty="0">
                <a:solidFill>
                  <a:srgbClr val="FF0066"/>
                </a:solidFill>
                <a:latin typeface="Times New Roman" panose="02020603050405020304" pitchFamily="18" charset="0"/>
              </a:rPr>
              <a:t>，</a:t>
            </a:r>
          </a:p>
          <a:p>
            <a:pPr marL="342900" indent="-342900">
              <a:spcBef>
                <a:spcPct val="20000"/>
              </a:spcBef>
              <a:buClr>
                <a:schemeClr val="hlink"/>
              </a:buClr>
              <a:buSzPct val="110000"/>
              <a:buFont typeface="Wingdings" panose="05000000000000000000" pitchFamily="2" charset="2"/>
              <a:buNone/>
            </a:pPr>
            <a:r>
              <a:rPr lang="en-US" altLang="zh-CN" sz="2800" b="1">
                <a:solidFill>
                  <a:srgbClr val="FF0066"/>
                </a:solidFill>
                <a:latin typeface="Times New Roman" panose="02020603050405020304" pitchFamily="18" charset="0"/>
              </a:rPr>
              <a:t>3</a:t>
            </a:r>
            <a:r>
              <a:rPr lang="zh-CN" altLang="en-US" sz="2800" b="1" dirty="0">
                <a:latin typeface="Times New Roman" panose="02020603050405020304" pitchFamily="18" charset="0"/>
              </a:rPr>
              <a:t>．因此， </a:t>
            </a:r>
            <a:r>
              <a:rPr lang="en-US" altLang="zh-CN" sz="2800" b="1" i="1">
                <a:latin typeface="Times New Roman" panose="02020603050405020304" pitchFamily="18" charset="0"/>
              </a:rPr>
              <a:t>X</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是一个变量．但是，</a:t>
            </a:r>
            <a:r>
              <a:rPr lang="zh-CN" altLang="en-US" sz="2800" b="1" i="1" dirty="0">
                <a:latin typeface="Times New Roman" panose="02020603050405020304" pitchFamily="18" charset="0"/>
              </a:rPr>
              <a:t> </a:t>
            </a:r>
            <a:r>
              <a:rPr lang="en-US" altLang="zh-CN" sz="2800" b="1" i="1">
                <a:latin typeface="Times New Roman" panose="02020603050405020304" pitchFamily="18" charset="0"/>
              </a:rPr>
              <a:t>X </a:t>
            </a:r>
            <a:r>
              <a:rPr lang="zh-CN" altLang="en-US" sz="2800" b="1" dirty="0">
                <a:latin typeface="Times New Roman" panose="02020603050405020304" pitchFamily="18" charset="0"/>
              </a:rPr>
              <a:t>取什么值依赖于</a:t>
            </a:r>
          </a:p>
          <a:p>
            <a:pPr marL="342900" indent="-342900">
              <a:spcBef>
                <a:spcPct val="20000"/>
              </a:spcBef>
              <a:buClr>
                <a:schemeClr val="hlink"/>
              </a:buClr>
              <a:buSzPct val="110000"/>
              <a:buFont typeface="Wingdings" panose="05000000000000000000" pitchFamily="2" charset="2"/>
              <a:buNone/>
            </a:pPr>
            <a:r>
              <a:rPr lang="zh-CN" altLang="en-US" sz="2800" b="1" dirty="0">
                <a:latin typeface="Times New Roman" panose="02020603050405020304" pitchFamily="18" charset="0"/>
              </a:rPr>
              <a:t>试验结果，即 </a:t>
            </a:r>
            <a:r>
              <a:rPr lang="en-US" altLang="zh-CN" sz="2800" b="1" i="1">
                <a:latin typeface="Times New Roman" panose="02020603050405020304" pitchFamily="18" charset="0"/>
              </a:rPr>
              <a:t>X </a:t>
            </a:r>
            <a:r>
              <a:rPr lang="zh-CN" altLang="en-US" sz="2800" b="1" dirty="0">
                <a:latin typeface="Times New Roman" panose="02020603050405020304" pitchFamily="18" charset="0"/>
              </a:rPr>
              <a:t>的取值带有随机性，所以，我们称 </a:t>
            </a:r>
            <a:r>
              <a:rPr lang="en-US" altLang="zh-CN" sz="2800" b="1" i="1">
                <a:solidFill>
                  <a:srgbClr val="FF0066"/>
                </a:solidFill>
                <a:latin typeface="Times New Roman" panose="02020603050405020304" pitchFamily="18" charset="0"/>
              </a:rPr>
              <a:t>X </a:t>
            </a:r>
          </a:p>
          <a:p>
            <a:pPr marL="342900" indent="-342900">
              <a:spcBef>
                <a:spcPct val="20000"/>
              </a:spcBef>
              <a:buClr>
                <a:schemeClr val="hlink"/>
              </a:buClr>
              <a:buSzPct val="110000"/>
              <a:buFont typeface="Wingdings" panose="05000000000000000000" pitchFamily="2" charset="2"/>
              <a:buNone/>
            </a:pPr>
            <a:r>
              <a:rPr lang="zh-CN" altLang="en-US" sz="2800" b="1" dirty="0">
                <a:solidFill>
                  <a:srgbClr val="FF0066"/>
                </a:solidFill>
                <a:latin typeface="Times New Roman" panose="02020603050405020304" pitchFamily="18" charset="0"/>
              </a:rPr>
              <a:t>为随机变量</a:t>
            </a:r>
            <a:r>
              <a:rPr lang="zh-CN" altLang="en-US" sz="2800" b="1" dirty="0">
                <a:latin typeface="Times New Roman" panose="02020603050405020304" pitchFamily="18" charset="0"/>
              </a:rPr>
              <a:t>．</a:t>
            </a:r>
            <a:r>
              <a:rPr lang="en-US" altLang="zh-CN" sz="2800" b="1" i="1">
                <a:latin typeface="Times New Roman" panose="02020603050405020304" pitchFamily="18" charset="0"/>
              </a:rPr>
              <a:t>X</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的取值情况可由下表给出：</a:t>
            </a:r>
            <a:endParaRPr lang="zh-CN" altLang="en-US" sz="2800" b="1">
              <a:latin typeface="Times New Roman" panose="02020603050405020304" pitchFamily="18" charset="0"/>
            </a:endParaRPr>
          </a:p>
        </p:txBody>
      </p:sp>
      <p:graphicFrame>
        <p:nvGraphicFramePr>
          <p:cNvPr id="6148" name="对象 6147"/>
          <p:cNvGraphicFramePr/>
          <p:nvPr/>
        </p:nvGraphicFramePr>
        <p:xfrm>
          <a:off x="2284342" y="692278"/>
          <a:ext cx="7573777" cy="19054"/>
        </p:xfrm>
        <a:graphic>
          <a:graphicData uri="http://schemas.openxmlformats.org/presentationml/2006/ole">
            <mc:AlternateContent xmlns:mc="http://schemas.openxmlformats.org/markup-compatibility/2006">
              <mc:Choice xmlns:v="urn:schemas-microsoft-com:vml" Requires="v">
                <p:oleObj spid="_x0000_s29835" r:id="rId3" imgW="10096500" imgH="24765" progId="">
                  <p:embed/>
                </p:oleObj>
              </mc:Choice>
              <mc:Fallback>
                <p:oleObj r:id="rId3" imgW="10096500" imgH="24765" progId="">
                  <p:embed/>
                  <p:pic>
                    <p:nvPicPr>
                      <p:cNvPr id="0" name="图片 3078" descr="image15"/>
                      <p:cNvPicPr/>
                      <p:nvPr/>
                    </p:nvPicPr>
                    <p:blipFill>
                      <a:blip r:embed="rId4"/>
                      <a:stretch>
                        <a:fillRect/>
                      </a:stretch>
                    </p:blipFill>
                    <p:spPr>
                      <a:xfrm>
                        <a:off x="2284342" y="692278"/>
                        <a:ext cx="7573777" cy="19054"/>
                      </a:xfrm>
                      <a:prstGeom prst="rect">
                        <a:avLst/>
                      </a:prstGeom>
                      <a:noFill/>
                      <a:ln w="38100">
                        <a:noFill/>
                      </a:ln>
                    </p:spPr>
                  </p:pic>
                </p:oleObj>
              </mc:Fallback>
            </mc:AlternateContent>
          </a:graphicData>
        </a:graphic>
      </p:graphicFrame>
      <p:graphicFrame>
        <p:nvGraphicFramePr>
          <p:cNvPr id="6150" name="对象 6149"/>
          <p:cNvGraphicFramePr/>
          <p:nvPr>
            <p:extLst>
              <p:ext uri="{D42A27DB-BD31-4B8C-83A1-F6EECF244321}">
                <p14:modId xmlns:p14="http://schemas.microsoft.com/office/powerpoint/2010/main" val="2597852525"/>
              </p:ext>
            </p:extLst>
          </p:nvPr>
        </p:nvGraphicFramePr>
        <p:xfrm>
          <a:off x="2266877" y="2633982"/>
          <a:ext cx="7569013" cy="4036172"/>
        </p:xfrm>
        <a:graphic>
          <a:graphicData uri="http://schemas.openxmlformats.org/presentationml/2006/ole">
            <mc:AlternateContent xmlns:mc="http://schemas.openxmlformats.org/markup-compatibility/2006">
              <mc:Choice xmlns:v="urn:schemas-microsoft-com:vml" Requires="v">
                <p:oleObj spid="_x0000_s29836" r:id="rId6" imgW="43205400" imgH="22974300" progId="Word.Document.8">
                  <p:embed/>
                </p:oleObj>
              </mc:Choice>
              <mc:Fallback>
                <p:oleObj r:id="rId6" imgW="43205400" imgH="22974300" progId="Word.Document.8">
                  <p:embed/>
                  <p:pic>
                    <p:nvPicPr>
                      <p:cNvPr id="0" name="图片 3079" descr="image112"/>
                      <p:cNvPicPr/>
                      <p:nvPr/>
                    </p:nvPicPr>
                    <p:blipFill>
                      <a:blip r:embed="rId7"/>
                      <a:stretch>
                        <a:fillRect/>
                      </a:stretch>
                    </p:blipFill>
                    <p:spPr>
                      <a:xfrm>
                        <a:off x="2266877" y="2633982"/>
                        <a:ext cx="7569013" cy="4036172"/>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Effect transition="in" filter="wipe(left)">
                                      <p:cBhvr>
                                        <p:cTn id="7" dur="500"/>
                                        <p:tgtEl>
                                          <p:spTgt spid="61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6">
                                            <p:txEl>
                                              <p:pRg st="1" end="1"/>
                                            </p:txEl>
                                          </p:spTgt>
                                        </p:tgtEl>
                                        <p:attrNameLst>
                                          <p:attrName>style.visibility</p:attrName>
                                        </p:attrNameLst>
                                      </p:cBhvr>
                                      <p:to>
                                        <p:strVal val="visible"/>
                                      </p:to>
                                    </p:set>
                                    <p:animEffect transition="in" filter="wipe(left)">
                                      <p:cBhvr>
                                        <p:cTn id="12" dur="500"/>
                                        <p:tgtEl>
                                          <p:spTgt spid="61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46">
                                            <p:txEl>
                                              <p:pRg st="2" end="2"/>
                                            </p:txEl>
                                          </p:spTgt>
                                        </p:tgtEl>
                                        <p:attrNameLst>
                                          <p:attrName>style.visibility</p:attrName>
                                        </p:attrNameLst>
                                      </p:cBhvr>
                                      <p:to>
                                        <p:strVal val="visible"/>
                                      </p:to>
                                    </p:set>
                                    <p:animEffect transition="in" filter="wipe(left)">
                                      <p:cBhvr>
                                        <p:cTn id="17" dur="500"/>
                                        <p:tgtEl>
                                          <p:spTgt spid="61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46">
                                            <p:txEl>
                                              <p:pRg st="3" end="3"/>
                                            </p:txEl>
                                          </p:spTgt>
                                        </p:tgtEl>
                                        <p:attrNameLst>
                                          <p:attrName>style.visibility</p:attrName>
                                        </p:attrNameLst>
                                      </p:cBhvr>
                                      <p:to>
                                        <p:strVal val="visible"/>
                                      </p:to>
                                    </p:set>
                                    <p:animEffect transition="in" filter="wipe(left)">
                                      <p:cBhvr>
                                        <p:cTn id="22" dur="500"/>
                                        <p:tgtEl>
                                          <p:spTgt spid="61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150"/>
                                        </p:tgtEl>
                                        <p:attrNameLst>
                                          <p:attrName>style.visibility</p:attrName>
                                        </p:attrNameLst>
                                      </p:cBhvr>
                                      <p:to>
                                        <p:strVal val="visible"/>
                                      </p:to>
                                    </p:set>
                                    <p:animEffect transition="in" filter="wipe(left)">
                                      <p:cBhvr>
                                        <p:cTn id="27"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533400" y="1603375"/>
            <a:ext cx="11178540" cy="5020945"/>
          </a:xfrm>
        </p:spPr>
        <p:txBody>
          <a:bodyPr/>
          <a:lstStyle/>
          <a:p>
            <a:r>
              <a:rPr lang="zh-CN" altLang="en-US" dirty="0" smtClean="0"/>
              <a:t>    在</a:t>
            </a:r>
            <a:r>
              <a:rPr lang="zh-CN" altLang="en-US" dirty="0"/>
              <a:t>一个盒子中有十个完全相同的球，其中每个球上编有一个编号，球的编号从</a:t>
            </a:r>
            <a:r>
              <a:rPr lang="en-US" altLang="zh-CN" dirty="0"/>
              <a:t>0</a:t>
            </a:r>
            <a:r>
              <a:rPr lang="zh-CN" altLang="en-US" dirty="0"/>
              <a:t>到</a:t>
            </a:r>
            <a:r>
              <a:rPr lang="en-US" altLang="zh-CN" dirty="0"/>
              <a:t>9</a:t>
            </a:r>
            <a:r>
              <a:rPr lang="zh-CN" altLang="en-US" dirty="0"/>
              <a:t>，求随机抽取</a:t>
            </a:r>
            <a:r>
              <a:rPr lang="en-US" altLang="zh-CN" dirty="0"/>
              <a:t>3</a:t>
            </a:r>
            <a:r>
              <a:rPr lang="zh-CN" altLang="en-US" dirty="0"/>
              <a:t>个球，可能出现的数字序列共有多少种</a:t>
            </a:r>
            <a:r>
              <a:rPr lang="en-US" altLang="zh-CN" dirty="0"/>
              <a:t>?</a:t>
            </a:r>
            <a:r>
              <a:rPr lang="zh-CN" altLang="en-US" dirty="0"/>
              <a:t>（备注：考虑数字的顺序，认为</a:t>
            </a:r>
            <a:r>
              <a:rPr lang="en-US" altLang="zh-CN" dirty="0"/>
              <a:t>1</a:t>
            </a:r>
            <a:r>
              <a:rPr lang="zh-CN" altLang="en-US" dirty="0"/>
              <a:t>、</a:t>
            </a:r>
            <a:r>
              <a:rPr lang="en-US" altLang="zh-CN" dirty="0"/>
              <a:t>2</a:t>
            </a:r>
            <a:r>
              <a:rPr lang="zh-CN" altLang="en-US" dirty="0"/>
              <a:t>、</a:t>
            </a:r>
            <a:r>
              <a:rPr lang="en-US" altLang="zh-CN" dirty="0"/>
              <a:t>3</a:t>
            </a:r>
            <a:r>
              <a:rPr lang="zh-CN" altLang="en-US" dirty="0"/>
              <a:t>和</a:t>
            </a:r>
            <a:r>
              <a:rPr lang="en-US" altLang="zh-CN" dirty="0"/>
              <a:t>3</a:t>
            </a:r>
            <a:r>
              <a:rPr lang="zh-CN" altLang="en-US" dirty="0"/>
              <a:t>、</a:t>
            </a:r>
            <a:r>
              <a:rPr lang="en-US" altLang="zh-CN" dirty="0"/>
              <a:t>2</a:t>
            </a:r>
            <a:r>
              <a:rPr lang="zh-CN" altLang="en-US" dirty="0"/>
              <a:t>、</a:t>
            </a:r>
            <a:r>
              <a:rPr lang="en-US" altLang="zh-CN" dirty="0"/>
              <a:t>1</a:t>
            </a:r>
            <a:r>
              <a:rPr lang="zh-CN" altLang="en-US" dirty="0"/>
              <a:t>是不一样的）。</a:t>
            </a:r>
          </a:p>
        </p:txBody>
      </p:sp>
      <p:sp>
        <p:nvSpPr>
          <p:cNvPr id="3" name="标题 2"/>
          <p:cNvSpPr>
            <a:spLocks noGrp="1"/>
          </p:cNvSpPr>
          <p:nvPr>
            <p:ph type="title"/>
          </p:nvPr>
        </p:nvSpPr>
        <p:spPr>
          <a:xfrm>
            <a:off x="514350" y="855345"/>
            <a:ext cx="8229600" cy="752475"/>
          </a:xfrm>
        </p:spPr>
        <p:txBody>
          <a:bodyPr/>
          <a:lstStyle/>
          <a:p>
            <a:r>
              <a:rPr lang="zh-CN" altLang="en-US" sz="3200" b="1" dirty="0"/>
              <a:t>案例</a:t>
            </a:r>
            <a:endParaRPr lang="en-US" altLang="zh-CN" sz="3200" b="1" dirty="0"/>
          </a:p>
        </p:txBody>
      </p:sp>
      <p:grpSp>
        <p:nvGrpSpPr>
          <p:cNvPr id="15" name="组合 14"/>
          <p:cNvGrpSpPr/>
          <p:nvPr/>
        </p:nvGrpSpPr>
        <p:grpSpPr>
          <a:xfrm>
            <a:off x="2080895" y="4264025"/>
            <a:ext cx="3231515" cy="1785620"/>
            <a:chOff x="4285" y="5213"/>
            <a:chExt cx="5089" cy="2812"/>
          </a:xfrm>
        </p:grpSpPr>
        <p:sp>
          <p:nvSpPr>
            <p:cNvPr id="4" name="圆角矩形 3"/>
            <p:cNvSpPr/>
            <p:nvPr/>
          </p:nvSpPr>
          <p:spPr>
            <a:xfrm>
              <a:off x="4285" y="5213"/>
              <a:ext cx="5089" cy="281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5" name="椭圆 4"/>
            <p:cNvSpPr/>
            <p:nvPr/>
          </p:nvSpPr>
          <p:spPr>
            <a:xfrm>
              <a:off x="4824" y="5525"/>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a:solidFill>
                    <a:schemeClr val="tx1"/>
                  </a:solidFill>
                  <a:sym typeface="+mn-ea"/>
                </a:rPr>
                <a:t>0</a:t>
              </a:r>
            </a:p>
          </p:txBody>
        </p:sp>
        <p:sp>
          <p:nvSpPr>
            <p:cNvPr id="6" name="椭圆 5"/>
            <p:cNvSpPr/>
            <p:nvPr/>
          </p:nvSpPr>
          <p:spPr>
            <a:xfrm>
              <a:off x="5862" y="5715"/>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a:solidFill>
                    <a:schemeClr val="tx1"/>
                  </a:solidFill>
                  <a:sym typeface="+mn-ea"/>
                </a:rPr>
                <a:t>3</a:t>
              </a:r>
            </a:p>
          </p:txBody>
        </p:sp>
        <p:sp>
          <p:nvSpPr>
            <p:cNvPr id="7" name="椭圆 6"/>
            <p:cNvSpPr/>
            <p:nvPr/>
          </p:nvSpPr>
          <p:spPr>
            <a:xfrm>
              <a:off x="6006" y="6497"/>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a:solidFill>
                    <a:schemeClr val="tx1"/>
                  </a:solidFill>
                  <a:sym typeface="+mn-ea"/>
                </a:rPr>
                <a:t>4</a:t>
              </a:r>
              <a:endParaRPr lang="en-US" altLang="zh-CN">
                <a:sym typeface="+mn-ea"/>
              </a:endParaRPr>
            </a:p>
          </p:txBody>
        </p:sp>
        <p:sp>
          <p:nvSpPr>
            <p:cNvPr id="8" name="椭圆 7"/>
            <p:cNvSpPr/>
            <p:nvPr/>
          </p:nvSpPr>
          <p:spPr>
            <a:xfrm>
              <a:off x="5044" y="6403"/>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a:solidFill>
                    <a:schemeClr val="tx1"/>
                  </a:solidFill>
                  <a:sym typeface="+mn-ea"/>
                </a:rPr>
                <a:t>1</a:t>
              </a:r>
            </a:p>
          </p:txBody>
        </p:sp>
        <p:sp>
          <p:nvSpPr>
            <p:cNvPr id="9" name="椭圆 8"/>
            <p:cNvSpPr/>
            <p:nvPr/>
          </p:nvSpPr>
          <p:spPr>
            <a:xfrm>
              <a:off x="5325" y="7284"/>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a:solidFill>
                    <a:schemeClr val="tx1"/>
                  </a:solidFill>
                  <a:sym typeface="+mn-ea"/>
                </a:rPr>
                <a:t>2</a:t>
              </a:r>
              <a:endParaRPr lang="en-US" altLang="zh-CN">
                <a:sym typeface="+mn-ea"/>
              </a:endParaRPr>
            </a:p>
          </p:txBody>
        </p:sp>
        <p:sp>
          <p:nvSpPr>
            <p:cNvPr id="10" name="椭圆 9"/>
            <p:cNvSpPr/>
            <p:nvPr/>
          </p:nvSpPr>
          <p:spPr>
            <a:xfrm>
              <a:off x="7215" y="5404"/>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a:solidFill>
                    <a:schemeClr val="tx1"/>
                  </a:solidFill>
                </a:rPr>
                <a:t>5</a:t>
              </a:r>
            </a:p>
          </p:txBody>
        </p:sp>
        <p:sp>
          <p:nvSpPr>
            <p:cNvPr id="11" name="椭圆 10"/>
            <p:cNvSpPr/>
            <p:nvPr/>
          </p:nvSpPr>
          <p:spPr>
            <a:xfrm>
              <a:off x="8253" y="5404"/>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a:solidFill>
                    <a:schemeClr val="tx1"/>
                  </a:solidFill>
                  <a:sym typeface="+mn-ea"/>
                </a:rPr>
                <a:t>8</a:t>
              </a:r>
            </a:p>
          </p:txBody>
        </p:sp>
        <p:sp>
          <p:nvSpPr>
            <p:cNvPr id="12" name="椭圆 11"/>
            <p:cNvSpPr/>
            <p:nvPr/>
          </p:nvSpPr>
          <p:spPr>
            <a:xfrm>
              <a:off x="8397" y="6376"/>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a:solidFill>
                    <a:schemeClr val="tx1"/>
                  </a:solidFill>
                  <a:sym typeface="+mn-ea"/>
                </a:rPr>
                <a:t>9</a:t>
              </a:r>
            </a:p>
          </p:txBody>
        </p:sp>
        <p:sp>
          <p:nvSpPr>
            <p:cNvPr id="13" name="椭圆 12"/>
            <p:cNvSpPr/>
            <p:nvPr/>
          </p:nvSpPr>
          <p:spPr>
            <a:xfrm>
              <a:off x="7215" y="6335"/>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a:solidFill>
                    <a:schemeClr val="tx1"/>
                  </a:solidFill>
                  <a:sym typeface="+mn-ea"/>
                </a:rPr>
                <a:t>6</a:t>
              </a:r>
            </a:p>
          </p:txBody>
        </p:sp>
        <p:sp>
          <p:nvSpPr>
            <p:cNvPr id="14" name="椭圆 13"/>
            <p:cNvSpPr/>
            <p:nvPr/>
          </p:nvSpPr>
          <p:spPr>
            <a:xfrm>
              <a:off x="7716" y="7064"/>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a:solidFill>
                    <a:schemeClr val="tx1"/>
                  </a:solidFill>
                  <a:sym typeface="+mn-ea"/>
                </a:rPr>
                <a:t>7</a:t>
              </a:r>
            </a:p>
          </p:txBody>
        </p:sp>
      </p:grpSp>
      <p:grpSp>
        <p:nvGrpSpPr>
          <p:cNvPr id="16" name="组合 15"/>
          <p:cNvGrpSpPr/>
          <p:nvPr/>
        </p:nvGrpSpPr>
        <p:grpSpPr>
          <a:xfrm>
            <a:off x="6953250" y="4658995"/>
            <a:ext cx="2126615" cy="855980"/>
            <a:chOff x="11361" y="6088"/>
            <a:chExt cx="3349" cy="1348"/>
          </a:xfrm>
        </p:grpSpPr>
        <p:sp>
          <p:nvSpPr>
            <p:cNvPr id="33" name="圆角矩形 32"/>
            <p:cNvSpPr/>
            <p:nvPr/>
          </p:nvSpPr>
          <p:spPr>
            <a:xfrm>
              <a:off x="11361" y="6088"/>
              <a:ext cx="3349" cy="13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34" name="椭圆 33"/>
            <p:cNvSpPr/>
            <p:nvPr/>
          </p:nvSpPr>
          <p:spPr>
            <a:xfrm>
              <a:off x="11674" y="6541"/>
              <a:ext cx="681" cy="567"/>
            </a:xfrm>
            <a:prstGeom prst="ellipse">
              <a:avLst/>
            </a:prstGeom>
          </p:spPr>
          <p:style>
            <a:lnRef idx="1">
              <a:schemeClr val="accent4"/>
            </a:lnRef>
            <a:fillRef idx="2">
              <a:schemeClr val="accent4"/>
            </a:fillRef>
            <a:effectRef idx="1">
              <a:schemeClr val="accent4"/>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en-US" altLang="zh-CN">
                  <a:sym typeface="+mn-ea"/>
                </a:rPr>
                <a:t>?</a:t>
              </a:r>
            </a:p>
          </p:txBody>
        </p:sp>
        <p:sp>
          <p:nvSpPr>
            <p:cNvPr id="35" name="椭圆 34"/>
            <p:cNvSpPr/>
            <p:nvPr/>
          </p:nvSpPr>
          <p:spPr>
            <a:xfrm>
              <a:off x="12695" y="6541"/>
              <a:ext cx="681" cy="567"/>
            </a:xfrm>
            <a:prstGeom prst="ellipse">
              <a:avLst/>
            </a:prstGeom>
          </p:spPr>
          <p:style>
            <a:lnRef idx="1">
              <a:schemeClr val="accent4"/>
            </a:lnRef>
            <a:fillRef idx="2">
              <a:schemeClr val="accent4"/>
            </a:fillRef>
            <a:effectRef idx="1">
              <a:schemeClr val="accent4"/>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en-US" altLang="zh-CN">
                  <a:sym typeface="+mn-ea"/>
                </a:rPr>
                <a:t>?</a:t>
              </a:r>
            </a:p>
          </p:txBody>
        </p:sp>
        <p:sp>
          <p:nvSpPr>
            <p:cNvPr id="36" name="椭圆 35"/>
            <p:cNvSpPr/>
            <p:nvPr/>
          </p:nvSpPr>
          <p:spPr>
            <a:xfrm>
              <a:off x="13726" y="6541"/>
              <a:ext cx="681" cy="567"/>
            </a:xfrm>
            <a:prstGeom prst="ellipse">
              <a:avLst/>
            </a:prstGeom>
          </p:spPr>
          <p:style>
            <a:lnRef idx="1">
              <a:schemeClr val="accent4"/>
            </a:lnRef>
            <a:fillRef idx="2">
              <a:schemeClr val="accent4"/>
            </a:fillRef>
            <a:effectRef idx="1">
              <a:schemeClr val="accent4"/>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en-US" altLang="zh-CN">
                  <a:sym typeface="+mn-ea"/>
                </a:rPr>
                <a:t>?</a:t>
              </a:r>
            </a:p>
          </p:txBody>
        </p:sp>
      </p:grpSp>
      <p:sp>
        <p:nvSpPr>
          <p:cNvPr id="37" name="右箭头 36"/>
          <p:cNvSpPr/>
          <p:nvPr/>
        </p:nvSpPr>
        <p:spPr>
          <a:xfrm>
            <a:off x="5502910" y="4942840"/>
            <a:ext cx="1296670" cy="28829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7169" descr="Rectangle: Click to edit Master text styles&#10;Second level&#10;Third level&#10;Fourth level&#10;Fifth level"/>
          <p:cNvSpPr/>
          <p:nvPr/>
        </p:nvSpPr>
        <p:spPr>
          <a:xfrm>
            <a:off x="1903271" y="914569"/>
            <a:ext cx="8688409" cy="1448068"/>
          </a:xfrm>
          <a:prstGeom prst="rect">
            <a:avLst/>
          </a:prstGeom>
          <a:noFill/>
          <a:ln w="9525">
            <a:noFill/>
          </a:ln>
        </p:spPr>
        <p:txBody>
          <a:bodyPr/>
          <a:lstStyle/>
          <a:p>
            <a:pPr marL="342900" indent="-342900">
              <a:lnSpc>
                <a:spcPct val="90000"/>
              </a:lnSpc>
              <a:spcBef>
                <a:spcPct val="20000"/>
              </a:spcBef>
              <a:buClr>
                <a:schemeClr val="hlink"/>
              </a:buClr>
              <a:buSzPct val="110000"/>
              <a:buFont typeface="Wingdings" panose="05000000000000000000" pitchFamily="2" charset="2"/>
              <a:buNone/>
            </a:pPr>
            <a:r>
              <a:rPr lang="zh-CN" altLang="en-US" sz="2800" b="1" dirty="0">
                <a:latin typeface="Tahoma" panose="020B0604030504040204" pitchFamily="2" charset="0"/>
              </a:rPr>
              <a:t>由上表可以看出，该随机试验的每一个结果都对应</a:t>
            </a:r>
          </a:p>
          <a:p>
            <a:pPr marL="342900" indent="-342900">
              <a:lnSpc>
                <a:spcPct val="90000"/>
              </a:lnSpc>
              <a:spcBef>
                <a:spcPct val="20000"/>
              </a:spcBef>
              <a:buClr>
                <a:schemeClr val="hlink"/>
              </a:buClr>
              <a:buSzPct val="110000"/>
              <a:buFont typeface="Wingdings" panose="05000000000000000000" pitchFamily="2" charset="2"/>
              <a:buNone/>
            </a:pPr>
            <a:r>
              <a:rPr lang="zh-CN" altLang="en-US" sz="2800" b="1" dirty="0">
                <a:latin typeface="Tahoma" panose="020B0604030504040204" pitchFamily="2" charset="0"/>
              </a:rPr>
              <a:t>着变量 </a:t>
            </a:r>
            <a:r>
              <a:rPr lang="en-US" altLang="zh-CN" sz="2800" b="1" i="1">
                <a:solidFill>
                  <a:srgbClr val="FF0066"/>
                </a:solidFill>
                <a:latin typeface="Times New Roman" panose="02020603050405020304" pitchFamily="18" charset="0"/>
              </a:rPr>
              <a:t>X</a:t>
            </a:r>
            <a:r>
              <a:rPr lang="en-US" altLang="zh-CN" sz="2800" b="1">
                <a:solidFill>
                  <a:srgbClr val="FF0066"/>
                </a:solidFill>
                <a:latin typeface="Tahoma" panose="020B0604030504040204" pitchFamily="2" charset="0"/>
              </a:rPr>
              <a:t> </a:t>
            </a:r>
            <a:r>
              <a:rPr lang="zh-CN" altLang="en-US" sz="2800" b="1" dirty="0">
                <a:latin typeface="Tahoma" panose="020B0604030504040204" pitchFamily="2" charset="0"/>
              </a:rPr>
              <a:t>的一个确定的取值，因此变量 </a:t>
            </a:r>
            <a:r>
              <a:rPr lang="en-US" altLang="zh-CN" sz="2800" b="1" i="1">
                <a:latin typeface="Times New Roman" panose="02020603050405020304" pitchFamily="18" charset="0"/>
              </a:rPr>
              <a:t>X</a:t>
            </a:r>
            <a:r>
              <a:rPr lang="en-US" altLang="zh-CN" sz="2800" b="1" dirty="0">
                <a:latin typeface="Tahoma" panose="020B0604030504040204" pitchFamily="2" charset="0"/>
              </a:rPr>
              <a:t> </a:t>
            </a:r>
            <a:r>
              <a:rPr lang="zh-CN" altLang="en-US" sz="2800" b="1" dirty="0">
                <a:latin typeface="Tahoma" panose="020B0604030504040204" pitchFamily="2" charset="0"/>
              </a:rPr>
              <a:t>是样本空</a:t>
            </a:r>
          </a:p>
          <a:p>
            <a:pPr marL="342900" indent="-342900">
              <a:lnSpc>
                <a:spcPct val="90000"/>
              </a:lnSpc>
              <a:spcBef>
                <a:spcPct val="20000"/>
              </a:spcBef>
              <a:buClr>
                <a:schemeClr val="hlink"/>
              </a:buClr>
              <a:buSzPct val="110000"/>
              <a:buFont typeface="Wingdings" panose="05000000000000000000" pitchFamily="2" charset="2"/>
              <a:buNone/>
            </a:pPr>
            <a:r>
              <a:rPr lang="zh-CN" altLang="en-US" sz="2800" b="1" dirty="0">
                <a:latin typeface="Tahoma" panose="020B0604030504040204" pitchFamily="2" charset="0"/>
              </a:rPr>
              <a:t>间</a:t>
            </a:r>
            <a:r>
              <a:rPr lang="en-US" altLang="zh-CN" sz="2800" b="1" i="1">
                <a:latin typeface="Times New Roman" panose="02020603050405020304" pitchFamily="18" charset="0"/>
              </a:rPr>
              <a:t>S</a:t>
            </a:r>
            <a:r>
              <a:rPr lang="zh-CN" altLang="en-US" sz="2800" b="1" dirty="0">
                <a:latin typeface="Tahoma" panose="020B0604030504040204" pitchFamily="2" charset="0"/>
              </a:rPr>
              <a:t>上的函数：</a:t>
            </a:r>
            <a:endParaRPr lang="zh-CN" altLang="en-US" sz="2800" b="1">
              <a:latin typeface="Tahoma" panose="020B0604030504040204" pitchFamily="2" charset="0"/>
            </a:endParaRPr>
          </a:p>
        </p:txBody>
      </p:sp>
      <p:sp>
        <p:nvSpPr>
          <p:cNvPr id="7172" name="矩形 7171"/>
          <p:cNvSpPr/>
          <p:nvPr/>
        </p:nvSpPr>
        <p:spPr>
          <a:xfrm>
            <a:off x="1979485" y="2819922"/>
            <a:ext cx="8180315" cy="990783"/>
          </a:xfrm>
          <a:prstGeom prst="rect">
            <a:avLst/>
          </a:prstGeom>
          <a:noFill/>
          <a:ln w="9525">
            <a:noFill/>
          </a:ln>
        </p:spPr>
        <p:txBody>
          <a:bodyPr/>
          <a:lstStyle/>
          <a:p>
            <a:pPr eaLnBrk="0" hangingPunct="0"/>
            <a:r>
              <a:rPr lang="zh-CN" altLang="en-US" sz="2800" b="1" dirty="0">
                <a:latin typeface="Times New Roman" panose="02020603050405020304" pitchFamily="18" charset="0"/>
              </a:rPr>
              <a:t>我们定义了随机变量后，就可以用随机变量的取值</a:t>
            </a:r>
          </a:p>
          <a:p>
            <a:pPr eaLnBrk="0" hangingPunct="0"/>
            <a:r>
              <a:rPr lang="zh-CN" altLang="en-US" sz="2800" b="1" dirty="0">
                <a:latin typeface="Times New Roman" panose="02020603050405020304" pitchFamily="18" charset="0"/>
              </a:rPr>
              <a:t>情况来刻划随机事件．例如</a:t>
            </a:r>
            <a:endParaRPr lang="zh-CN" altLang="en-US" sz="2800" b="1">
              <a:latin typeface="Times New Roman" panose="02020603050405020304" pitchFamily="18" charset="0"/>
            </a:endParaRPr>
          </a:p>
        </p:txBody>
      </p:sp>
      <p:sp>
        <p:nvSpPr>
          <p:cNvPr id="7174" name="矩形 7173"/>
          <p:cNvSpPr/>
          <p:nvPr/>
        </p:nvSpPr>
        <p:spPr>
          <a:xfrm>
            <a:off x="1674629" y="5716058"/>
            <a:ext cx="7468983" cy="533499"/>
          </a:xfrm>
          <a:prstGeom prst="rect">
            <a:avLst/>
          </a:prstGeom>
          <a:noFill/>
          <a:ln w="9525">
            <a:noFill/>
          </a:ln>
        </p:spPr>
        <p:txBody>
          <a:bodyPr/>
          <a:lstStyle/>
          <a:p>
            <a:pPr eaLnBrk="0" hangingPunct="0"/>
            <a:r>
              <a:rPr lang="en-US" altLang="zh-CN" sz="2800" b="1" dirty="0">
                <a:latin typeface="Times New Roman" panose="02020603050405020304" pitchFamily="18" charset="0"/>
              </a:rPr>
              <a:t>    </a:t>
            </a:r>
            <a:r>
              <a:rPr lang="zh-CN" altLang="en-US" sz="2800" b="1" dirty="0">
                <a:latin typeface="Times New Roman" panose="02020603050405020304" pitchFamily="18" charset="0"/>
              </a:rPr>
              <a:t>表示至少取出</a:t>
            </a:r>
            <a:r>
              <a:rPr lang="en-US" altLang="zh-CN" sz="2800" b="1" dirty="0">
                <a:latin typeface="Times New Roman" panose="02020603050405020304" pitchFamily="18" charset="0"/>
              </a:rPr>
              <a:t>2</a:t>
            </a:r>
            <a:r>
              <a:rPr lang="zh-CN" altLang="en-US" sz="2800" b="1" dirty="0">
                <a:latin typeface="Times New Roman" panose="02020603050405020304" pitchFamily="18" charset="0"/>
              </a:rPr>
              <a:t>个黑球这一事件，等等．</a:t>
            </a:r>
            <a:endParaRPr lang="zh-CN" altLang="en-US" sz="2800" b="1">
              <a:latin typeface="Times New Roman" panose="02020603050405020304" pitchFamily="18" charset="0"/>
            </a:endParaRPr>
          </a:p>
        </p:txBody>
      </p:sp>
      <p:graphicFrame>
        <p:nvGraphicFramePr>
          <p:cNvPr id="7176" name="对象 7175"/>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30995" r:id="rId3" imgW="10096500" imgH="24765" progId="">
                  <p:embed/>
                </p:oleObj>
              </mc:Choice>
              <mc:Fallback>
                <p:oleObj r:id="rId3" imgW="10096500" imgH="24765" progId="">
                  <p:embed/>
                  <p:pic>
                    <p:nvPicPr>
                      <p:cNvPr id="0" name="图片 3082" descr="image15"/>
                      <p:cNvPicPr/>
                      <p:nvPr/>
                    </p:nvPicPr>
                    <p:blipFill>
                      <a:blip r:embed="rId4"/>
                      <a:stretch>
                        <a:fillRect/>
                      </a:stretch>
                    </p:blipFill>
                    <p:spPr>
                      <a:xfrm>
                        <a:off x="2284342" y="762141"/>
                        <a:ext cx="7573777" cy="19054"/>
                      </a:xfrm>
                      <a:prstGeom prst="rect">
                        <a:avLst/>
                      </a:prstGeom>
                      <a:noFill/>
                      <a:ln w="38100">
                        <a:noFill/>
                      </a:ln>
                    </p:spPr>
                  </p:pic>
                </p:oleObj>
              </mc:Fallback>
            </mc:AlternateContent>
          </a:graphicData>
        </a:graphic>
      </p:graphicFrame>
      <p:sp>
        <p:nvSpPr>
          <p:cNvPr id="7178" name="矩形 7177"/>
          <p:cNvSpPr/>
          <p:nvPr/>
        </p:nvSpPr>
        <p:spPr>
          <a:xfrm>
            <a:off x="1750843" y="4572847"/>
            <a:ext cx="6325771" cy="533499"/>
          </a:xfrm>
          <a:prstGeom prst="rect">
            <a:avLst/>
          </a:prstGeom>
          <a:noFill/>
          <a:ln w="9525">
            <a:noFill/>
          </a:ln>
        </p:spPr>
        <p:txBody>
          <a:bodyPr/>
          <a:lstStyle/>
          <a:p>
            <a:pPr eaLnBrk="0" hangingPunct="0"/>
            <a:r>
              <a:rPr lang="en-US" altLang="zh-CN" sz="2800" b="1" dirty="0">
                <a:latin typeface="Times New Roman" panose="02020603050405020304" pitchFamily="18" charset="0"/>
              </a:rPr>
              <a:t>    </a:t>
            </a:r>
            <a:r>
              <a:rPr lang="zh-CN" altLang="en-US" sz="2800" b="1" dirty="0">
                <a:latin typeface="Times New Roman" panose="02020603050405020304" pitchFamily="18" charset="0"/>
              </a:rPr>
              <a:t>表示取出</a:t>
            </a:r>
            <a:r>
              <a:rPr lang="en-US" altLang="zh-CN" sz="2800" b="1" dirty="0">
                <a:latin typeface="Times New Roman" panose="02020603050405020304" pitchFamily="18" charset="0"/>
              </a:rPr>
              <a:t>2</a:t>
            </a:r>
            <a:r>
              <a:rPr lang="zh-CN" altLang="en-US" sz="2800" b="1" dirty="0">
                <a:latin typeface="Times New Roman" panose="02020603050405020304" pitchFamily="18" charset="0"/>
              </a:rPr>
              <a:t>个黑球这一事件；</a:t>
            </a:r>
            <a:endParaRPr lang="zh-CN" altLang="en-US" sz="2800" b="1">
              <a:latin typeface="Times New Roman" panose="02020603050405020304" pitchFamily="18" charset="0"/>
            </a:endParaRPr>
          </a:p>
        </p:txBody>
      </p:sp>
      <p:graphicFrame>
        <p:nvGraphicFramePr>
          <p:cNvPr id="2" name="对象 1"/>
          <p:cNvGraphicFramePr/>
          <p:nvPr/>
        </p:nvGraphicFramePr>
        <p:xfrm>
          <a:off x="4382135" y="2162810"/>
          <a:ext cx="3839210" cy="663575"/>
        </p:xfrm>
        <a:graphic>
          <a:graphicData uri="http://schemas.openxmlformats.org/presentationml/2006/ole">
            <mc:AlternateContent xmlns:mc="http://schemas.openxmlformats.org/markup-compatibility/2006">
              <mc:Choice xmlns:v="urn:schemas-microsoft-com:vml" Requires="v">
                <p:oleObj spid="_x0000_s30996" r:id="rId5" imgW="55168800" imgH="7620000" progId="Equation.3">
                  <p:embed/>
                </p:oleObj>
              </mc:Choice>
              <mc:Fallback>
                <p:oleObj r:id="rId5" imgW="55168800" imgH="7620000" progId="Equation.3">
                  <p:embed/>
                  <p:pic>
                    <p:nvPicPr>
                      <p:cNvPr id="0" name="图片 2" descr="image113"/>
                      <p:cNvPicPr/>
                      <p:nvPr/>
                    </p:nvPicPr>
                    <p:blipFill>
                      <a:blip r:embed="rId6"/>
                      <a:stretch>
                        <a:fillRect/>
                      </a:stretch>
                    </p:blipFill>
                    <p:spPr>
                      <a:xfrm>
                        <a:off x="4382135" y="2162810"/>
                        <a:ext cx="3839210" cy="663575"/>
                      </a:xfrm>
                      <a:prstGeom prst="rect">
                        <a:avLst/>
                      </a:prstGeom>
                      <a:noFill/>
                      <a:ln w="9525">
                        <a:noFill/>
                      </a:ln>
                    </p:spPr>
                  </p:pic>
                </p:oleObj>
              </mc:Fallback>
            </mc:AlternateContent>
          </a:graphicData>
        </a:graphic>
      </p:graphicFrame>
      <p:graphicFrame>
        <p:nvGraphicFramePr>
          <p:cNvPr id="4" name="对象 3"/>
          <p:cNvGraphicFramePr/>
          <p:nvPr/>
        </p:nvGraphicFramePr>
        <p:xfrm>
          <a:off x="3773170" y="3810635"/>
          <a:ext cx="4448175" cy="661670"/>
        </p:xfrm>
        <a:graphic>
          <a:graphicData uri="http://schemas.openxmlformats.org/presentationml/2006/ole">
            <mc:AlternateContent xmlns:mc="http://schemas.openxmlformats.org/markup-compatibility/2006">
              <mc:Choice xmlns:v="urn:schemas-microsoft-com:vml" Requires="v">
                <p:oleObj spid="_x0000_s30997" r:id="rId7" imgW="60045600" imgH="7620000" progId="Equation.3">
                  <p:embed/>
                </p:oleObj>
              </mc:Choice>
              <mc:Fallback>
                <p:oleObj r:id="rId7" imgW="60045600" imgH="7620000" progId="Equation.3">
                  <p:embed/>
                  <p:pic>
                    <p:nvPicPr>
                      <p:cNvPr id="0" name="图片 4" descr="image114"/>
                      <p:cNvPicPr/>
                      <p:nvPr/>
                    </p:nvPicPr>
                    <p:blipFill>
                      <a:blip r:embed="rId8"/>
                      <a:stretch>
                        <a:fillRect/>
                      </a:stretch>
                    </p:blipFill>
                    <p:spPr>
                      <a:xfrm>
                        <a:off x="3773170" y="3810635"/>
                        <a:ext cx="4448175" cy="661670"/>
                      </a:xfrm>
                      <a:prstGeom prst="rect">
                        <a:avLst/>
                      </a:prstGeom>
                      <a:noFill/>
                      <a:ln w="9525">
                        <a:noFill/>
                      </a:ln>
                    </p:spPr>
                  </p:pic>
                </p:oleObj>
              </mc:Fallback>
            </mc:AlternateContent>
          </a:graphicData>
        </a:graphic>
      </p:graphicFrame>
      <p:graphicFrame>
        <p:nvGraphicFramePr>
          <p:cNvPr id="6" name="对象 5"/>
          <p:cNvGraphicFramePr/>
          <p:nvPr/>
        </p:nvGraphicFramePr>
        <p:xfrm>
          <a:off x="5303838" y="4982845"/>
          <a:ext cx="1994535" cy="733425"/>
        </p:xfrm>
        <a:graphic>
          <a:graphicData uri="http://schemas.openxmlformats.org/presentationml/2006/ole">
            <mc:AlternateContent xmlns:mc="http://schemas.openxmlformats.org/markup-compatibility/2006">
              <mc:Choice xmlns:v="urn:schemas-microsoft-com:vml" Requires="v">
                <p:oleObj spid="_x0000_s30998" r:id="rId9" imgW="20726400" imgH="7620000" progId="Equation.3">
                  <p:embed/>
                </p:oleObj>
              </mc:Choice>
              <mc:Fallback>
                <p:oleObj r:id="rId9" imgW="20726400" imgH="7620000" progId="Equation.3">
                  <p:embed/>
                  <p:pic>
                    <p:nvPicPr>
                      <p:cNvPr id="0" name="图片 6" descr="image115"/>
                      <p:cNvPicPr/>
                      <p:nvPr/>
                    </p:nvPicPr>
                    <p:blipFill>
                      <a:blip r:embed="rId10"/>
                      <a:stretch>
                        <a:fillRect/>
                      </a:stretch>
                    </p:blipFill>
                    <p:spPr>
                      <a:xfrm>
                        <a:off x="5303838" y="4982845"/>
                        <a:ext cx="1994535" cy="733425"/>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0">
                                            <p:txEl>
                                              <p:pRg st="0" end="0"/>
                                            </p:txEl>
                                          </p:spTgt>
                                        </p:tgtEl>
                                        <p:attrNameLst>
                                          <p:attrName>style.visibility</p:attrName>
                                        </p:attrNameLst>
                                      </p:cBhvr>
                                      <p:to>
                                        <p:strVal val="visible"/>
                                      </p:to>
                                    </p:set>
                                    <p:animEffect transition="in" filter="wipe(left)">
                                      <p:cBhvr>
                                        <p:cTn id="7" dur="500"/>
                                        <p:tgtEl>
                                          <p:spTgt spid="71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70">
                                            <p:txEl>
                                              <p:pRg st="1" end="1"/>
                                            </p:txEl>
                                          </p:spTgt>
                                        </p:tgtEl>
                                        <p:attrNameLst>
                                          <p:attrName>style.visibility</p:attrName>
                                        </p:attrNameLst>
                                      </p:cBhvr>
                                      <p:to>
                                        <p:strVal val="visible"/>
                                      </p:to>
                                    </p:set>
                                    <p:animEffect transition="in" filter="wipe(left)">
                                      <p:cBhvr>
                                        <p:cTn id="12" dur="500"/>
                                        <p:tgtEl>
                                          <p:spTgt spid="71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170">
                                            <p:txEl>
                                              <p:pRg st="2" end="2"/>
                                            </p:txEl>
                                          </p:spTgt>
                                        </p:tgtEl>
                                        <p:attrNameLst>
                                          <p:attrName>style.visibility</p:attrName>
                                        </p:attrNameLst>
                                      </p:cBhvr>
                                      <p:to>
                                        <p:strVal val="visible"/>
                                      </p:to>
                                    </p:set>
                                    <p:animEffect transition="in" filter="wipe(left)">
                                      <p:cBhvr>
                                        <p:cTn id="17" dur="500"/>
                                        <p:tgtEl>
                                          <p:spTgt spid="71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172">
                                            <p:txEl>
                                              <p:pRg st="0" end="0"/>
                                            </p:txEl>
                                          </p:spTgt>
                                        </p:tgtEl>
                                        <p:attrNameLst>
                                          <p:attrName>style.visibility</p:attrName>
                                        </p:attrNameLst>
                                      </p:cBhvr>
                                      <p:to>
                                        <p:strVal val="visible"/>
                                      </p:to>
                                    </p:set>
                                    <p:animEffect transition="in" filter="wipe(left)">
                                      <p:cBhvr>
                                        <p:cTn id="27" dur="500"/>
                                        <p:tgtEl>
                                          <p:spTgt spid="717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172">
                                            <p:txEl>
                                              <p:pRg st="1" end="1"/>
                                            </p:txEl>
                                          </p:spTgt>
                                        </p:tgtEl>
                                        <p:attrNameLst>
                                          <p:attrName>style.visibility</p:attrName>
                                        </p:attrNameLst>
                                      </p:cBhvr>
                                      <p:to>
                                        <p:strVal val="visible"/>
                                      </p:to>
                                    </p:set>
                                    <p:animEffect transition="in" filter="wipe(left)">
                                      <p:cBhvr>
                                        <p:cTn id="32" dur="500"/>
                                        <p:tgtEl>
                                          <p:spTgt spid="717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178"/>
                                        </p:tgtEl>
                                        <p:attrNameLst>
                                          <p:attrName>style.visibility</p:attrName>
                                        </p:attrNameLst>
                                      </p:cBhvr>
                                      <p:to>
                                        <p:strVal val="visible"/>
                                      </p:to>
                                    </p:set>
                                    <p:animEffect transition="in" filter="wipe(left)">
                                      <p:cBhvr>
                                        <p:cTn id="42" dur="500"/>
                                        <p:tgtEl>
                                          <p:spTgt spid="717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down)">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174"/>
                                        </p:tgtEl>
                                        <p:attrNameLst>
                                          <p:attrName>style.visibility</p:attrName>
                                        </p:attrNameLst>
                                      </p:cBhvr>
                                      <p:to>
                                        <p:strVal val="visible"/>
                                      </p:to>
                                    </p:set>
                                    <p:animEffect transition="in" filter="wipe(left)">
                                      <p:cBhvr>
                                        <p:cTn id="52"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uiExpand="1" build="p"/>
      <p:bldP spid="7172" grpId="0" build="p"/>
      <p:bldP spid="7174" grpId="0"/>
      <p:bldP spid="717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3" name="对象 10242"/>
          <p:cNvGraphicFramePr/>
          <p:nvPr/>
        </p:nvGraphicFramePr>
        <p:xfrm>
          <a:off x="2017593" y="1143212"/>
          <a:ext cx="6973591" cy="469987"/>
        </p:xfrm>
        <a:graphic>
          <a:graphicData uri="http://schemas.openxmlformats.org/presentationml/2006/ole">
            <mc:AlternateContent xmlns:mc="http://schemas.openxmlformats.org/markup-compatibility/2006">
              <mc:Choice xmlns:v="urn:schemas-microsoft-com:vml" Requires="v">
                <p:oleObj spid="_x0000_s32087" r:id="rId3" imgW="74676000" imgH="5181600" progId="Equation.3">
                  <p:embed/>
                </p:oleObj>
              </mc:Choice>
              <mc:Fallback>
                <p:oleObj r:id="rId3" imgW="74676000" imgH="5181600" progId="Equation.3">
                  <p:embed/>
                  <p:pic>
                    <p:nvPicPr>
                      <p:cNvPr id="0" name="图片 3084" descr="image116"/>
                      <p:cNvPicPr/>
                      <p:nvPr/>
                    </p:nvPicPr>
                    <p:blipFill>
                      <a:blip r:embed="rId4"/>
                      <a:stretch>
                        <a:fillRect/>
                      </a:stretch>
                    </p:blipFill>
                    <p:spPr>
                      <a:xfrm>
                        <a:off x="2017593" y="1143212"/>
                        <a:ext cx="6973591" cy="469987"/>
                      </a:xfrm>
                      <a:prstGeom prst="rect">
                        <a:avLst/>
                      </a:prstGeom>
                      <a:noFill/>
                      <a:ln w="38100">
                        <a:noFill/>
                      </a:ln>
                    </p:spPr>
                  </p:pic>
                </p:oleObj>
              </mc:Fallback>
            </mc:AlternateContent>
          </a:graphicData>
        </a:graphic>
      </p:graphicFrame>
      <p:graphicFrame>
        <p:nvGraphicFramePr>
          <p:cNvPr id="10244" name="对象 10243"/>
          <p:cNvGraphicFramePr/>
          <p:nvPr/>
        </p:nvGraphicFramePr>
        <p:xfrm>
          <a:off x="2055700" y="1905353"/>
          <a:ext cx="5377859" cy="474751"/>
        </p:xfrm>
        <a:graphic>
          <a:graphicData uri="http://schemas.openxmlformats.org/presentationml/2006/ole">
            <mc:AlternateContent xmlns:mc="http://schemas.openxmlformats.org/markup-compatibility/2006">
              <mc:Choice xmlns:v="urn:schemas-microsoft-com:vml" Requires="v">
                <p:oleObj spid="_x0000_s32088" r:id="rId5" imgW="58826400" imgH="5181600" progId="Equation.3">
                  <p:embed/>
                </p:oleObj>
              </mc:Choice>
              <mc:Fallback>
                <p:oleObj r:id="rId5" imgW="58826400" imgH="5181600" progId="Equation.3">
                  <p:embed/>
                  <p:pic>
                    <p:nvPicPr>
                      <p:cNvPr id="0" name="图片 3085" descr="image117"/>
                      <p:cNvPicPr/>
                      <p:nvPr/>
                    </p:nvPicPr>
                    <p:blipFill>
                      <a:blip r:embed="rId6"/>
                      <a:stretch>
                        <a:fillRect/>
                      </a:stretch>
                    </p:blipFill>
                    <p:spPr>
                      <a:xfrm>
                        <a:off x="2055700" y="1905353"/>
                        <a:ext cx="5377859" cy="474751"/>
                      </a:xfrm>
                      <a:prstGeom prst="rect">
                        <a:avLst/>
                      </a:prstGeom>
                      <a:noFill/>
                      <a:ln w="38100">
                        <a:noFill/>
                      </a:ln>
                    </p:spPr>
                  </p:pic>
                </p:oleObj>
              </mc:Fallback>
            </mc:AlternateContent>
          </a:graphicData>
        </a:graphic>
      </p:graphicFrame>
      <p:graphicFrame>
        <p:nvGraphicFramePr>
          <p:cNvPr id="10248" name="对象 10247"/>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32089" r:id="rId7" imgW="10096500" imgH="24765" progId="">
                  <p:embed/>
                </p:oleObj>
              </mc:Choice>
              <mc:Fallback>
                <p:oleObj r:id="rId7" imgW="10096500" imgH="24765" progId="">
                  <p:embed/>
                  <p:pic>
                    <p:nvPicPr>
                      <p:cNvPr id="0" name="图片 3086" descr="image15"/>
                      <p:cNvPicPr/>
                      <p:nvPr/>
                    </p:nvPicPr>
                    <p:blipFill>
                      <a:blip r:embed="rId8"/>
                      <a:stretch>
                        <a:fillRect/>
                      </a:stretch>
                    </p:blipFill>
                    <p:spPr>
                      <a:xfrm>
                        <a:off x="2284342" y="762141"/>
                        <a:ext cx="7573777" cy="19054"/>
                      </a:xfrm>
                      <a:prstGeom prst="rect">
                        <a:avLst/>
                      </a:prstGeom>
                      <a:noFill/>
                      <a:ln w="38100">
                        <a:noFill/>
                      </a:ln>
                    </p:spPr>
                  </p:pic>
                </p:oleObj>
              </mc:Fallback>
            </mc:AlternateContent>
          </a:graphicData>
        </a:graphic>
      </p:graphicFrame>
      <p:sp>
        <p:nvSpPr>
          <p:cNvPr id="10252" name="矩形 10251" descr="Rectangle: Click to edit Master text styles&#10;Second level&#10;Third level&#10;Fourth level&#10;Fifth level"/>
          <p:cNvSpPr/>
          <p:nvPr/>
        </p:nvSpPr>
        <p:spPr>
          <a:xfrm>
            <a:off x="1827057" y="2667494"/>
            <a:ext cx="7545197" cy="1066998"/>
          </a:xfrm>
          <a:prstGeom prst="rect">
            <a:avLst/>
          </a:prstGeom>
          <a:noFill/>
          <a:ln w="9525">
            <a:noFill/>
          </a:ln>
        </p:spPr>
        <p:txBody>
          <a:bodyPr/>
          <a:lstStyle/>
          <a:p>
            <a:pPr marL="342900" indent="-342900">
              <a:spcBef>
                <a:spcPct val="20000"/>
              </a:spcBef>
              <a:buClr>
                <a:schemeClr val="hlink"/>
              </a:buClr>
              <a:buSzPct val="110000"/>
              <a:buFont typeface="Wingdings" panose="05000000000000000000" pitchFamily="2" charset="2"/>
              <a:buNone/>
            </a:pPr>
            <a:r>
              <a:rPr lang="zh-CN" altLang="en-US" sz="2800" b="1" dirty="0">
                <a:solidFill>
                  <a:srgbClr val="FF0066"/>
                </a:solidFill>
                <a:latin typeface="Times New Roman" panose="02020603050405020304" pitchFamily="18" charset="0"/>
              </a:rPr>
              <a:t>例</a:t>
            </a:r>
            <a:r>
              <a:rPr lang="en-US" altLang="zh-CN" sz="2800" b="1">
                <a:solidFill>
                  <a:srgbClr val="FF0066"/>
                </a:solidFill>
                <a:latin typeface="Times New Roman" panose="02020603050405020304" pitchFamily="18" charset="0"/>
              </a:rPr>
              <a:t>2</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掷一颗骰子，令</a:t>
            </a:r>
            <a:r>
              <a:rPr lang="zh-CN" altLang="en-US" sz="2800" b="1" i="1">
                <a:latin typeface="Times New Roman" panose="02020603050405020304" pitchFamily="18" charset="0"/>
              </a:rPr>
              <a:t>   </a:t>
            </a:r>
            <a:r>
              <a:rPr lang="en-US" altLang="zh-CN" sz="2800" b="1" i="1">
                <a:latin typeface="Times New Roman" panose="02020603050405020304" pitchFamily="18" charset="0"/>
              </a:rPr>
              <a:t>X</a:t>
            </a:r>
            <a:r>
              <a:rPr lang="zh-CN" altLang="zh-CN" sz="2800" b="1" dirty="0">
                <a:latin typeface="Times New Roman" panose="02020603050405020304" pitchFamily="18" charset="0"/>
              </a:rPr>
              <a:t>：出现的点数．</a:t>
            </a:r>
          </a:p>
          <a:p>
            <a:pPr marL="342900" indent="-342900">
              <a:spcBef>
                <a:spcPct val="20000"/>
              </a:spcBef>
              <a:buClr>
                <a:schemeClr val="hlink"/>
              </a:buClr>
              <a:buSzPct val="110000"/>
              <a:buFont typeface="Wingdings" panose="05000000000000000000" pitchFamily="2" charset="2"/>
              <a:buNone/>
            </a:pPr>
            <a:r>
              <a:rPr lang="zh-CN" altLang="zh-CN" sz="2800" b="1" dirty="0">
                <a:latin typeface="Times New Roman" panose="02020603050405020304" pitchFamily="18" charset="0"/>
              </a:rPr>
              <a:t>则 </a:t>
            </a:r>
            <a:r>
              <a:rPr lang="en-US" altLang="zh-CN" sz="2800" b="1" i="1">
                <a:latin typeface="Times New Roman" panose="02020603050405020304" pitchFamily="18" charset="0"/>
              </a:rPr>
              <a:t>X</a:t>
            </a:r>
            <a:r>
              <a:rPr lang="zh-CN" altLang="zh-CN" sz="2800" b="1" dirty="0">
                <a:latin typeface="Times New Roman" panose="02020603050405020304" pitchFamily="18" charset="0"/>
              </a:rPr>
              <a:t> 就是一个随机变量．</a:t>
            </a:r>
            <a:endParaRPr lang="en-US" altLang="zh-CN" sz="2800" b="1">
              <a:latin typeface="Times New Roman" panose="02020603050405020304" pitchFamily="18" charset="0"/>
            </a:endParaRPr>
          </a:p>
        </p:txBody>
      </p:sp>
      <p:sp>
        <p:nvSpPr>
          <p:cNvPr id="10254" name="矩形 10253"/>
          <p:cNvSpPr/>
          <p:nvPr/>
        </p:nvSpPr>
        <p:spPr>
          <a:xfrm>
            <a:off x="1598415" y="4572847"/>
            <a:ext cx="7087912" cy="533499"/>
          </a:xfrm>
          <a:prstGeom prst="rect">
            <a:avLst/>
          </a:prstGeom>
          <a:noFill/>
          <a:ln w="9525">
            <a:noFill/>
          </a:ln>
        </p:spPr>
        <p:txBody>
          <a:bodyPr/>
          <a:lstStyle/>
          <a:p>
            <a:pPr eaLnBrk="0" hangingPunct="0"/>
            <a:r>
              <a:rPr lang="en-US" altLang="zh-CN" sz="2800" b="1" dirty="0">
                <a:latin typeface="Times New Roman" panose="02020603050405020304" pitchFamily="18" charset="0"/>
              </a:rPr>
              <a:t>  </a:t>
            </a:r>
            <a:r>
              <a:rPr lang="zh-CN" altLang="en-US" sz="2800" b="1" dirty="0">
                <a:latin typeface="Times New Roman" panose="02020603050405020304" pitchFamily="18" charset="0"/>
              </a:rPr>
              <a:t>表示掷出的点数不超过 </a:t>
            </a:r>
            <a:r>
              <a:rPr lang="en-US" altLang="zh-CN" sz="2800" b="1" dirty="0">
                <a:latin typeface="Times New Roman" panose="02020603050405020304" pitchFamily="18" charset="0"/>
              </a:rPr>
              <a:t>4 </a:t>
            </a:r>
            <a:r>
              <a:rPr lang="zh-CN" altLang="en-US" sz="2800" b="1" dirty="0">
                <a:latin typeface="Times New Roman" panose="02020603050405020304" pitchFamily="18" charset="0"/>
              </a:rPr>
              <a:t>这一随机事件；</a:t>
            </a:r>
          </a:p>
        </p:txBody>
      </p:sp>
      <p:sp>
        <p:nvSpPr>
          <p:cNvPr id="10256" name="矩形 10255"/>
          <p:cNvSpPr/>
          <p:nvPr/>
        </p:nvSpPr>
        <p:spPr>
          <a:xfrm>
            <a:off x="1598415" y="5868487"/>
            <a:ext cx="6783056" cy="533499"/>
          </a:xfrm>
          <a:prstGeom prst="rect">
            <a:avLst/>
          </a:prstGeom>
          <a:noFill/>
          <a:ln w="9525">
            <a:noFill/>
          </a:ln>
        </p:spPr>
        <p:txBody>
          <a:bodyPr/>
          <a:lstStyle/>
          <a:p>
            <a:pPr eaLnBrk="0" hangingPunct="0"/>
            <a:r>
              <a:rPr lang="en-US" altLang="zh-CN" sz="2800" b="1" dirty="0">
                <a:latin typeface="Times New Roman" panose="02020603050405020304" pitchFamily="18" charset="0"/>
              </a:rPr>
              <a:t>  </a:t>
            </a:r>
            <a:r>
              <a:rPr lang="zh-CN" altLang="en-US" sz="2800" b="1" dirty="0">
                <a:latin typeface="Times New Roman" panose="02020603050405020304" pitchFamily="18" charset="0"/>
              </a:rPr>
              <a:t>表示掷出的点数为偶数这一随机事件．</a:t>
            </a:r>
          </a:p>
        </p:txBody>
      </p:sp>
      <p:sp>
        <p:nvSpPr>
          <p:cNvPr id="10257" name="矩形 10256" descr="Rectangle: Click to edit Master text styles&#10;Second level&#10;Third level&#10;Fourth level&#10;Fifth level"/>
          <p:cNvSpPr/>
          <p:nvPr/>
        </p:nvSpPr>
        <p:spPr>
          <a:xfrm>
            <a:off x="5637530" y="3201035"/>
            <a:ext cx="5273040" cy="609600"/>
          </a:xfrm>
          <a:prstGeom prst="rect">
            <a:avLst/>
          </a:prstGeom>
          <a:noFill/>
          <a:ln w="9525">
            <a:noFill/>
          </a:ln>
        </p:spPr>
        <p:txBody>
          <a:bodyPr/>
          <a:lstStyle/>
          <a:p>
            <a:pPr marL="342900" indent="-342900">
              <a:spcBef>
                <a:spcPct val="20000"/>
              </a:spcBef>
              <a:buClr>
                <a:schemeClr val="hlink"/>
              </a:buClr>
              <a:buSzPct val="110000"/>
              <a:buFont typeface="Wingdings" panose="05000000000000000000" pitchFamily="2" charset="2"/>
              <a:buNone/>
            </a:pPr>
            <a:r>
              <a:rPr lang="zh-CN" altLang="zh-CN" sz="2800" b="1" dirty="0">
                <a:latin typeface="Tahoma" panose="020B0604030504040204" pitchFamily="2" charset="0"/>
              </a:rPr>
              <a:t>它的取值为</a:t>
            </a:r>
            <a:r>
              <a:rPr lang="zh-CN" altLang="zh-CN" sz="2800" b="1" dirty="0">
                <a:latin typeface="Times New Roman" panose="02020603050405020304" pitchFamily="18" charset="0"/>
              </a:rPr>
              <a:t>1，2，3，4，5，6．</a:t>
            </a:r>
            <a:endParaRPr lang="en-US" altLang="zh-CN" sz="2800" b="1">
              <a:latin typeface="Times New Roman" panose="02020603050405020304" pitchFamily="18" charset="0"/>
            </a:endParaRPr>
          </a:p>
        </p:txBody>
      </p:sp>
      <p:graphicFrame>
        <p:nvGraphicFramePr>
          <p:cNvPr id="2" name="对象 1"/>
          <p:cNvGraphicFramePr/>
          <p:nvPr/>
        </p:nvGraphicFramePr>
        <p:xfrm>
          <a:off x="5247005" y="3810635"/>
          <a:ext cx="1280249" cy="483255"/>
        </p:xfrm>
        <a:graphic>
          <a:graphicData uri="http://schemas.openxmlformats.org/presentationml/2006/ole">
            <mc:AlternateContent xmlns:mc="http://schemas.openxmlformats.org/markup-compatibility/2006">
              <mc:Choice xmlns:v="urn:schemas-microsoft-com:vml" Requires="v">
                <p:oleObj spid="_x0000_s32090" r:id="rId9" imgW="19812000" imgH="7315200" progId="Equation.3">
                  <p:embed/>
                </p:oleObj>
              </mc:Choice>
              <mc:Fallback>
                <p:oleObj r:id="rId9" imgW="19812000" imgH="7315200" progId="Equation.3">
                  <p:embed/>
                  <p:pic>
                    <p:nvPicPr>
                      <p:cNvPr id="0" name="图片 2" descr="image118"/>
                      <p:cNvPicPr/>
                      <p:nvPr/>
                    </p:nvPicPr>
                    <p:blipFill>
                      <a:blip r:embed="rId10"/>
                      <a:stretch>
                        <a:fillRect/>
                      </a:stretch>
                    </p:blipFill>
                    <p:spPr>
                      <a:xfrm>
                        <a:off x="5247005" y="3810635"/>
                        <a:ext cx="1280249" cy="483255"/>
                      </a:xfrm>
                      <a:prstGeom prst="rect">
                        <a:avLst/>
                      </a:prstGeom>
                      <a:noFill/>
                      <a:ln w="9525">
                        <a:noFill/>
                      </a:ln>
                    </p:spPr>
                  </p:pic>
                </p:oleObj>
              </mc:Fallback>
            </mc:AlternateContent>
          </a:graphicData>
        </a:graphic>
      </p:graphicFrame>
      <p:graphicFrame>
        <p:nvGraphicFramePr>
          <p:cNvPr id="4" name="对象 3"/>
          <p:cNvGraphicFramePr/>
          <p:nvPr/>
        </p:nvGraphicFramePr>
        <p:xfrm>
          <a:off x="4607561" y="5250051"/>
          <a:ext cx="2351742" cy="483999"/>
        </p:xfrm>
        <a:graphic>
          <a:graphicData uri="http://schemas.openxmlformats.org/presentationml/2006/ole">
            <mc:AlternateContent xmlns:mc="http://schemas.openxmlformats.org/markup-compatibility/2006">
              <mc:Choice xmlns:v="urn:schemas-microsoft-com:vml" Requires="v">
                <p:oleObj spid="_x0000_s32091" r:id="rId11" imgW="29260800" imgH="7924800" progId="Equation.3">
                  <p:embed/>
                </p:oleObj>
              </mc:Choice>
              <mc:Fallback>
                <p:oleObj r:id="rId11" imgW="29260800" imgH="7924800" progId="Equation.3">
                  <p:embed/>
                  <p:pic>
                    <p:nvPicPr>
                      <p:cNvPr id="0" name="图片 4" descr="image119"/>
                      <p:cNvPicPr/>
                      <p:nvPr/>
                    </p:nvPicPr>
                    <p:blipFill>
                      <a:blip r:embed="rId12"/>
                      <a:stretch>
                        <a:fillRect/>
                      </a:stretch>
                    </p:blipFill>
                    <p:spPr>
                      <a:xfrm>
                        <a:off x="4607561" y="5250051"/>
                        <a:ext cx="2351742" cy="483999"/>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wipe(left)">
                                      <p:cBhvr>
                                        <p:cTn id="12" dur="500"/>
                                        <p:tgtEl>
                                          <p:spTgt spid="102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252">
                                            <p:txEl>
                                              <p:pRg st="0" end="0"/>
                                            </p:txEl>
                                          </p:spTgt>
                                        </p:tgtEl>
                                        <p:attrNameLst>
                                          <p:attrName>style.visibility</p:attrName>
                                        </p:attrNameLst>
                                      </p:cBhvr>
                                      <p:to>
                                        <p:strVal val="visible"/>
                                      </p:to>
                                    </p:set>
                                    <p:animEffect transition="in" filter="wipe(left)">
                                      <p:cBhvr>
                                        <p:cTn id="17" dur="500"/>
                                        <p:tgtEl>
                                          <p:spTgt spid="1025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252">
                                            <p:txEl>
                                              <p:pRg st="1" end="1"/>
                                            </p:txEl>
                                          </p:spTgt>
                                        </p:tgtEl>
                                        <p:attrNameLst>
                                          <p:attrName>style.visibility</p:attrName>
                                        </p:attrNameLst>
                                      </p:cBhvr>
                                      <p:to>
                                        <p:strVal val="visible"/>
                                      </p:to>
                                    </p:set>
                                    <p:animEffect transition="in" filter="wipe(left)">
                                      <p:cBhvr>
                                        <p:cTn id="22" dur="500"/>
                                        <p:tgtEl>
                                          <p:spTgt spid="1025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257">
                                            <p:txEl>
                                              <p:pRg st="0" end="0"/>
                                            </p:txEl>
                                          </p:spTgt>
                                        </p:tgtEl>
                                        <p:attrNameLst>
                                          <p:attrName>style.visibility</p:attrName>
                                        </p:attrNameLst>
                                      </p:cBhvr>
                                      <p:to>
                                        <p:strVal val="visible"/>
                                      </p:to>
                                    </p:set>
                                    <p:animEffect transition="in" filter="wipe(left)">
                                      <p:cBhvr>
                                        <p:cTn id="27" dur="500"/>
                                        <p:tgtEl>
                                          <p:spTgt spid="1025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254"/>
                                        </p:tgtEl>
                                        <p:attrNameLst>
                                          <p:attrName>style.visibility</p:attrName>
                                        </p:attrNameLst>
                                      </p:cBhvr>
                                      <p:to>
                                        <p:strVal val="visible"/>
                                      </p:to>
                                    </p:set>
                                    <p:animEffect transition="in" filter="wipe(left)">
                                      <p:cBhvr>
                                        <p:cTn id="37" dur="500"/>
                                        <p:tgtEl>
                                          <p:spTgt spid="102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256"/>
                                        </p:tgtEl>
                                        <p:attrNameLst>
                                          <p:attrName>style.visibility</p:attrName>
                                        </p:attrNameLst>
                                      </p:cBhvr>
                                      <p:to>
                                        <p:strVal val="visible"/>
                                      </p:to>
                                    </p:set>
                                    <p:animEffect transition="in" filter="wipe(left)">
                                      <p:cBhvr>
                                        <p:cTn id="47" dur="500"/>
                                        <p:tgtEl>
                                          <p:spTgt spid="10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2" grpId="0" build="p"/>
      <p:bldP spid="10254" grpId="0"/>
      <p:bldP spid="10256" grpId="0"/>
      <p:bldP spid="1025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矩形 17410" descr="Rectangle: Click to edit Master text styles&#10;Second level&#10;Third level&#10;Fourth level&#10;Fifth level"/>
          <p:cNvSpPr/>
          <p:nvPr/>
        </p:nvSpPr>
        <p:spPr>
          <a:xfrm>
            <a:off x="2284342" y="990783"/>
            <a:ext cx="8002482" cy="1600496"/>
          </a:xfrm>
          <a:prstGeom prst="rect">
            <a:avLst/>
          </a:prstGeom>
          <a:noFill/>
          <a:ln w="9525">
            <a:noFill/>
          </a:ln>
        </p:spPr>
        <p:txBody>
          <a:bodyPr/>
          <a:lstStyle/>
          <a:p>
            <a:pPr marL="342900" indent="-342900">
              <a:spcBef>
                <a:spcPct val="20000"/>
              </a:spcBef>
              <a:buClr>
                <a:schemeClr val="hlink"/>
              </a:buClr>
              <a:buSzPct val="110000"/>
              <a:buFont typeface="Wingdings" panose="05000000000000000000" pitchFamily="2" charset="2"/>
              <a:buNone/>
            </a:pPr>
            <a:r>
              <a:rPr lang="zh-CN" altLang="en-US" sz="2800" b="1" dirty="0">
                <a:solidFill>
                  <a:srgbClr val="FF0066"/>
                </a:solidFill>
                <a:latin typeface="Times New Roman" panose="02020603050405020304" pitchFamily="18" charset="0"/>
              </a:rPr>
              <a:t>例</a:t>
            </a:r>
            <a:r>
              <a:rPr lang="en-US" altLang="zh-CN" sz="2800" b="1">
                <a:solidFill>
                  <a:srgbClr val="FF0066"/>
                </a:solidFill>
                <a:latin typeface="Times New Roman" panose="02020603050405020304" pitchFamily="18" charset="0"/>
              </a:rPr>
              <a:t>3</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上午 </a:t>
            </a:r>
            <a:r>
              <a:rPr lang="en-US" altLang="zh-CN" sz="2800" b="1" dirty="0">
                <a:latin typeface="Times New Roman" panose="02020603050405020304" pitchFamily="18" charset="0"/>
              </a:rPr>
              <a:t>8:00</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9:00 </a:t>
            </a:r>
            <a:r>
              <a:rPr lang="zh-CN" altLang="en-US" sz="2800" b="1" dirty="0">
                <a:latin typeface="Times New Roman" panose="02020603050405020304" pitchFamily="18" charset="0"/>
              </a:rPr>
              <a:t>在某路口观察，令：</a:t>
            </a:r>
          </a:p>
          <a:p>
            <a:pPr marL="342900" indent="-342900">
              <a:spcBef>
                <a:spcPct val="20000"/>
              </a:spcBef>
              <a:buClr>
                <a:schemeClr val="hlink"/>
              </a:buClr>
              <a:buSzPct val="110000"/>
              <a:buFont typeface="Wingdings" panose="05000000000000000000" pitchFamily="2" charset="2"/>
              <a:buNone/>
            </a:pPr>
            <a:r>
              <a:rPr lang="zh-CN" altLang="en-US" sz="2800" b="1" dirty="0">
                <a:latin typeface="Times New Roman" panose="02020603050405020304" pitchFamily="18" charset="0"/>
              </a:rPr>
              <a:t>      </a:t>
            </a:r>
            <a:r>
              <a:rPr lang="en-US" altLang="zh-CN" sz="2800" b="1" i="1">
                <a:latin typeface="Times New Roman" panose="02020603050405020304" pitchFamily="18" charset="0"/>
              </a:rPr>
              <a:t>Y</a:t>
            </a:r>
            <a:r>
              <a:rPr lang="zh-CN" altLang="zh-CN" sz="2800" b="1" dirty="0">
                <a:latin typeface="Times New Roman" panose="02020603050405020304" pitchFamily="18" charset="0"/>
              </a:rPr>
              <a:t>：该时间间隔内通过的汽车数．</a:t>
            </a:r>
          </a:p>
          <a:p>
            <a:pPr marL="342900" indent="-342900">
              <a:spcBef>
                <a:spcPct val="20000"/>
              </a:spcBef>
              <a:buClr>
                <a:schemeClr val="hlink"/>
              </a:buClr>
              <a:buSzPct val="110000"/>
              <a:buFont typeface="Wingdings" panose="05000000000000000000" pitchFamily="2" charset="2"/>
              <a:buNone/>
            </a:pPr>
            <a:r>
              <a:rPr lang="zh-CN" altLang="zh-CN" sz="2800" b="1" dirty="0">
                <a:latin typeface="Times New Roman" panose="02020603050405020304" pitchFamily="18" charset="0"/>
              </a:rPr>
              <a:t>则 </a:t>
            </a:r>
            <a:r>
              <a:rPr lang="en-US" altLang="zh-CN" sz="2800" b="1" i="1">
                <a:latin typeface="Times New Roman" panose="02020603050405020304" pitchFamily="18" charset="0"/>
              </a:rPr>
              <a:t>Y </a:t>
            </a:r>
            <a:r>
              <a:rPr lang="zh-CN" altLang="zh-CN" sz="2800" b="1" dirty="0">
                <a:latin typeface="Times New Roman" panose="02020603050405020304" pitchFamily="18" charset="0"/>
              </a:rPr>
              <a:t>就是一个随机变量．</a:t>
            </a:r>
            <a:endParaRPr lang="en-US" altLang="zh-CN" sz="2800" b="1">
              <a:latin typeface="Times New Roman" panose="02020603050405020304" pitchFamily="18" charset="0"/>
            </a:endParaRPr>
          </a:p>
        </p:txBody>
      </p:sp>
      <p:graphicFrame>
        <p:nvGraphicFramePr>
          <p:cNvPr id="17412" name="对象 17411"/>
          <p:cNvGraphicFramePr/>
          <p:nvPr/>
        </p:nvGraphicFramePr>
        <p:xfrm>
          <a:off x="4685086" y="2743708"/>
          <a:ext cx="1638603" cy="563667"/>
        </p:xfrm>
        <a:graphic>
          <a:graphicData uri="http://schemas.openxmlformats.org/presentationml/2006/ole">
            <mc:AlternateContent xmlns:mc="http://schemas.openxmlformats.org/markup-compatibility/2006">
              <mc:Choice xmlns:v="urn:schemas-microsoft-com:vml" Requires="v">
                <p:oleObj spid="_x0000_s345273" r:id="rId3" imgW="647065" imgH="215900" progId="Equation.3">
                  <p:embed/>
                </p:oleObj>
              </mc:Choice>
              <mc:Fallback>
                <p:oleObj r:id="rId3" imgW="647065" imgH="215900" progId="Equation.3">
                  <p:embed/>
                  <p:pic>
                    <p:nvPicPr>
                      <p:cNvPr id="0" name=""/>
                      <p:cNvPicPr/>
                      <p:nvPr/>
                    </p:nvPicPr>
                    <p:blipFill>
                      <a:blip r:embed="rId4"/>
                      <a:stretch>
                        <a:fillRect/>
                      </a:stretch>
                    </p:blipFill>
                    <p:spPr>
                      <a:xfrm>
                        <a:off x="4685086" y="2743708"/>
                        <a:ext cx="1638603" cy="563667"/>
                      </a:xfrm>
                      <a:prstGeom prst="rect">
                        <a:avLst/>
                      </a:prstGeom>
                      <a:noFill/>
                      <a:ln w="38100">
                        <a:noFill/>
                        <a:miter/>
                      </a:ln>
                    </p:spPr>
                  </p:pic>
                </p:oleObj>
              </mc:Fallback>
            </mc:AlternateContent>
          </a:graphicData>
        </a:graphic>
      </p:graphicFrame>
      <p:sp>
        <p:nvSpPr>
          <p:cNvPr id="17413" name="矩形 17412"/>
          <p:cNvSpPr/>
          <p:nvPr/>
        </p:nvSpPr>
        <p:spPr>
          <a:xfrm>
            <a:off x="1979485" y="3277207"/>
            <a:ext cx="7697625" cy="533499"/>
          </a:xfrm>
          <a:prstGeom prst="rect">
            <a:avLst/>
          </a:prstGeom>
          <a:noFill/>
          <a:ln w="9525">
            <a:noFill/>
          </a:ln>
        </p:spPr>
        <p:txBody>
          <a:bodyPr/>
          <a:lstStyle/>
          <a:p>
            <a:pPr eaLnBrk="0" hangingPunct="0"/>
            <a:r>
              <a:rPr lang="en-US" altLang="zh-CN" sz="2800" b="1" dirty="0">
                <a:latin typeface="Times New Roman" panose="02020603050405020304" pitchFamily="18" charset="0"/>
              </a:rPr>
              <a:t>  </a:t>
            </a:r>
            <a:r>
              <a:rPr lang="zh-CN" altLang="en-US" sz="2800" b="1" dirty="0">
                <a:latin typeface="Times New Roman" panose="02020603050405020304" pitchFamily="18" charset="0"/>
              </a:rPr>
              <a:t>表示通过的汽车数小于</a:t>
            </a:r>
            <a:r>
              <a:rPr lang="en-US" altLang="zh-CN" sz="2800" b="1" dirty="0">
                <a:latin typeface="Times New Roman" panose="02020603050405020304" pitchFamily="18" charset="0"/>
              </a:rPr>
              <a:t>100</a:t>
            </a:r>
            <a:r>
              <a:rPr lang="zh-CN" altLang="en-US" sz="2800" b="1" dirty="0">
                <a:latin typeface="Times New Roman" panose="02020603050405020304" pitchFamily="18" charset="0"/>
              </a:rPr>
              <a:t>辆这一随机事件；</a:t>
            </a:r>
          </a:p>
        </p:txBody>
      </p:sp>
      <p:graphicFrame>
        <p:nvGraphicFramePr>
          <p:cNvPr id="17414" name="对象 17413"/>
          <p:cNvGraphicFramePr/>
          <p:nvPr/>
        </p:nvGraphicFramePr>
        <p:xfrm>
          <a:off x="4358001" y="4267990"/>
          <a:ext cx="2499188" cy="539850"/>
        </p:xfrm>
        <a:graphic>
          <a:graphicData uri="http://schemas.openxmlformats.org/presentationml/2006/ole">
            <mc:AlternateContent xmlns:mc="http://schemas.openxmlformats.org/markup-compatibility/2006">
              <mc:Choice xmlns:v="urn:schemas-microsoft-com:vml" Requires="v">
                <p:oleObj spid="_x0000_s345274" r:id="rId5" imgW="989330" imgH="215900" progId="Equation.3">
                  <p:embed/>
                </p:oleObj>
              </mc:Choice>
              <mc:Fallback>
                <p:oleObj r:id="rId5" imgW="989330" imgH="215900" progId="Equation.3">
                  <p:embed/>
                  <p:pic>
                    <p:nvPicPr>
                      <p:cNvPr id="0" name=""/>
                      <p:cNvPicPr/>
                      <p:nvPr/>
                    </p:nvPicPr>
                    <p:blipFill>
                      <a:blip r:embed="rId6"/>
                      <a:stretch>
                        <a:fillRect/>
                      </a:stretch>
                    </p:blipFill>
                    <p:spPr>
                      <a:xfrm>
                        <a:off x="4358001" y="4267990"/>
                        <a:ext cx="2499188" cy="539850"/>
                      </a:xfrm>
                      <a:prstGeom prst="rect">
                        <a:avLst/>
                      </a:prstGeom>
                      <a:noFill/>
                      <a:ln w="38100">
                        <a:noFill/>
                        <a:miter/>
                      </a:ln>
                    </p:spPr>
                  </p:pic>
                </p:oleObj>
              </mc:Fallback>
            </mc:AlternateContent>
          </a:graphicData>
        </a:graphic>
      </p:graphicFrame>
      <p:sp>
        <p:nvSpPr>
          <p:cNvPr id="17415" name="矩形 17414"/>
          <p:cNvSpPr/>
          <p:nvPr/>
        </p:nvSpPr>
        <p:spPr>
          <a:xfrm>
            <a:off x="2055700" y="4877703"/>
            <a:ext cx="8180315" cy="990783"/>
          </a:xfrm>
          <a:prstGeom prst="rect">
            <a:avLst/>
          </a:prstGeom>
          <a:noFill/>
          <a:ln w="9525">
            <a:noFill/>
          </a:ln>
        </p:spPr>
        <p:txBody>
          <a:bodyPr/>
          <a:lstStyle/>
          <a:p>
            <a:pPr eaLnBrk="0" hangingPunct="0"/>
            <a:r>
              <a:rPr lang="en-US" altLang="zh-CN" sz="2800" b="1" dirty="0">
                <a:latin typeface="Times New Roman" panose="02020603050405020304" pitchFamily="18" charset="0"/>
              </a:rPr>
              <a:t>   </a:t>
            </a:r>
            <a:r>
              <a:rPr lang="zh-CN" altLang="en-US" sz="2800" b="1" dirty="0">
                <a:latin typeface="Times New Roman" panose="02020603050405020304" pitchFamily="18" charset="0"/>
              </a:rPr>
              <a:t>表示通过的汽车数大于 </a:t>
            </a:r>
            <a:r>
              <a:rPr lang="en-US" altLang="zh-CN" sz="2800" b="1" dirty="0">
                <a:latin typeface="Times New Roman" panose="02020603050405020304" pitchFamily="18" charset="0"/>
              </a:rPr>
              <a:t>50 </a:t>
            </a:r>
            <a:r>
              <a:rPr lang="zh-CN" altLang="en-US" sz="2800" b="1" dirty="0">
                <a:latin typeface="Times New Roman" panose="02020603050405020304" pitchFamily="18" charset="0"/>
              </a:rPr>
              <a:t>辆但不超过 </a:t>
            </a:r>
            <a:r>
              <a:rPr lang="en-US" altLang="zh-CN" sz="2800" b="1" dirty="0">
                <a:latin typeface="Times New Roman" panose="02020603050405020304" pitchFamily="18" charset="0"/>
              </a:rPr>
              <a:t>100 </a:t>
            </a:r>
            <a:r>
              <a:rPr lang="zh-CN" altLang="en-US" sz="2800" b="1" dirty="0">
                <a:latin typeface="Times New Roman" panose="02020603050405020304" pitchFamily="18" charset="0"/>
              </a:rPr>
              <a:t>辆这一随机事件．</a:t>
            </a:r>
            <a:endParaRPr lang="zh-CN" altLang="en-US" sz="2800" b="1">
              <a:latin typeface="宋体" panose="02010600030101010101" pitchFamily="2" charset="-122"/>
            </a:endParaRPr>
          </a:p>
        </p:txBody>
      </p:sp>
      <p:graphicFrame>
        <p:nvGraphicFramePr>
          <p:cNvPr id="17417" name="对象 17416"/>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345275" r:id="rId7" imgW="10096500" imgH="24765" progId="Photoshop.Image.5">
                  <p:embed/>
                </p:oleObj>
              </mc:Choice>
              <mc:Fallback>
                <p:oleObj r:id="rId7" imgW="10096500" imgH="24765" progId="Photoshop.Image.5">
                  <p:embed/>
                  <p:pic>
                    <p:nvPicPr>
                      <p:cNvPr id="0" name=""/>
                      <p:cNvPicPr/>
                      <p:nvPr/>
                    </p:nvPicPr>
                    <p:blipFill>
                      <a:blip r:embed="rId8"/>
                      <a:stretch>
                        <a:fillRect/>
                      </a:stretch>
                    </p:blipFill>
                    <p:spPr>
                      <a:xfrm>
                        <a:off x="2284342" y="762141"/>
                        <a:ext cx="7573777" cy="19054"/>
                      </a:xfrm>
                      <a:prstGeom prst="rect">
                        <a:avLst/>
                      </a:prstGeom>
                      <a:noFill/>
                      <a:ln w="38100">
                        <a:noFill/>
                        <a:miter/>
                      </a:ln>
                    </p:spPr>
                  </p:pic>
                </p:oleObj>
              </mc:Fallback>
            </mc:AlternateContent>
          </a:graphicData>
        </a:graphic>
      </p:graphicFrame>
      <p:sp>
        <p:nvSpPr>
          <p:cNvPr id="17421" name="矩形 17420" descr="Rectangle: Click to edit Master text styles&#10;Second level&#10;Third level&#10;Fourth level&#10;Fifth level"/>
          <p:cNvSpPr/>
          <p:nvPr/>
        </p:nvSpPr>
        <p:spPr>
          <a:xfrm>
            <a:off x="6095048" y="2041903"/>
            <a:ext cx="4039348" cy="609713"/>
          </a:xfrm>
          <a:prstGeom prst="rect">
            <a:avLst/>
          </a:prstGeom>
          <a:noFill/>
          <a:ln w="9525">
            <a:noFill/>
          </a:ln>
        </p:spPr>
        <p:txBody>
          <a:bodyPr/>
          <a:lstStyle/>
          <a:p>
            <a:pPr marL="342900" indent="-342900">
              <a:spcBef>
                <a:spcPct val="20000"/>
              </a:spcBef>
              <a:buClr>
                <a:schemeClr val="hlink"/>
              </a:buClr>
              <a:buSzPct val="110000"/>
              <a:buFont typeface="Wingdings" panose="05000000000000000000" pitchFamily="2" charset="2"/>
              <a:buNone/>
            </a:pPr>
            <a:r>
              <a:rPr lang="zh-CN" altLang="zh-CN" sz="2800" b="1" dirty="0">
                <a:latin typeface="Times New Roman" panose="02020603050405020304" pitchFamily="18" charset="0"/>
              </a:rPr>
              <a:t>它的取值为 0，1，…．</a:t>
            </a:r>
            <a:endParaRPr lang="en-US" altLang="zh-CN" sz="2800" b="1">
              <a:latin typeface="Times New Roman" panose="02020603050405020304" pitchFamily="18" charset="0"/>
            </a:endParaRPr>
          </a:p>
        </p:txBody>
      </p:sp>
      <p:sp>
        <p:nvSpPr>
          <p:cNvPr id="17422" name="矩形 17421"/>
          <p:cNvSpPr/>
          <p:nvPr/>
        </p:nvSpPr>
        <p:spPr>
          <a:xfrm>
            <a:off x="2055700" y="5792272"/>
            <a:ext cx="5563630" cy="533499"/>
          </a:xfrm>
          <a:prstGeom prst="rect">
            <a:avLst/>
          </a:prstGeom>
          <a:noFill/>
          <a:ln w="9525">
            <a:noFill/>
          </a:ln>
        </p:spPr>
        <p:txBody>
          <a:bodyPr/>
          <a:lstStyle/>
          <a:p>
            <a:pPr eaLnBrk="0" hangingPunct="0"/>
            <a:r>
              <a:rPr lang="zh-CN" altLang="en-US" sz="2800" b="1" dirty="0">
                <a:solidFill>
                  <a:srgbClr val="FF0066"/>
                </a:solidFill>
                <a:latin typeface="宋体" panose="02010600030101010101" pitchFamily="2" charset="-122"/>
              </a:rPr>
              <a:t>注意 </a:t>
            </a:r>
            <a:r>
              <a:rPr lang="en-US" altLang="zh-CN" sz="2800" b="1" i="1">
                <a:solidFill>
                  <a:srgbClr val="FF0066"/>
                </a:solidFill>
                <a:latin typeface="Times New Roman" panose="02020603050405020304" pitchFamily="18" charset="0"/>
              </a:rPr>
              <a:t>Y</a:t>
            </a:r>
            <a:r>
              <a:rPr lang="en-US" altLang="zh-CN" sz="2800" b="1" dirty="0">
                <a:solidFill>
                  <a:srgbClr val="FF0066"/>
                </a:solidFill>
                <a:latin typeface="宋体" panose="02010600030101010101" pitchFamily="2" charset="-122"/>
              </a:rPr>
              <a:t> </a:t>
            </a:r>
            <a:r>
              <a:rPr lang="zh-CN" altLang="en-US" sz="2800" b="1" dirty="0">
                <a:solidFill>
                  <a:srgbClr val="FF0066"/>
                </a:solidFill>
                <a:latin typeface="宋体" panose="02010600030101010101" pitchFamily="2" charset="-122"/>
              </a:rPr>
              <a:t>的取值是可列无穷个！</a:t>
            </a:r>
            <a:endParaRPr lang="zh-CN" altLang="en-US" sz="2800" b="1">
              <a:latin typeface="宋体" panose="02010600030101010101" pitchFamily="2" charset="-122"/>
            </a:endParaRPr>
          </a:p>
        </p:txBody>
      </p:sp>
    </p:spTree>
    <p:extLst>
      <p:ext uri="{BB962C8B-B14F-4D97-AF65-F5344CB8AC3E}">
        <p14:creationId xmlns:p14="http://schemas.microsoft.com/office/powerpoint/2010/main" val="246680887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wipe(left)">
                                      <p:cBhvr>
                                        <p:cTn id="7" dur="500"/>
                                        <p:tgtEl>
                                          <p:spTgt spid="17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411">
                                            <p:txEl>
                                              <p:pRg st="1" end="1"/>
                                            </p:txEl>
                                          </p:spTgt>
                                        </p:tgtEl>
                                        <p:attrNameLst>
                                          <p:attrName>style.visibility</p:attrName>
                                        </p:attrNameLst>
                                      </p:cBhvr>
                                      <p:to>
                                        <p:strVal val="visible"/>
                                      </p:to>
                                    </p:set>
                                    <p:animEffect transition="in" filter="wipe(left)">
                                      <p:cBhvr>
                                        <p:cTn id="12" dur="500"/>
                                        <p:tgtEl>
                                          <p:spTgt spid="174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411">
                                            <p:txEl>
                                              <p:pRg st="2" end="2"/>
                                            </p:txEl>
                                          </p:spTgt>
                                        </p:tgtEl>
                                        <p:attrNameLst>
                                          <p:attrName>style.visibility</p:attrName>
                                        </p:attrNameLst>
                                      </p:cBhvr>
                                      <p:to>
                                        <p:strVal val="visible"/>
                                      </p:to>
                                    </p:set>
                                    <p:animEffect transition="in" filter="wipe(left)">
                                      <p:cBhvr>
                                        <p:cTn id="17" dur="500"/>
                                        <p:tgtEl>
                                          <p:spTgt spid="174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421">
                                            <p:txEl>
                                              <p:pRg st="0" end="0"/>
                                            </p:txEl>
                                          </p:spTgt>
                                        </p:tgtEl>
                                        <p:attrNameLst>
                                          <p:attrName>style.visibility</p:attrName>
                                        </p:attrNameLst>
                                      </p:cBhvr>
                                      <p:to>
                                        <p:strVal val="visible"/>
                                      </p:to>
                                    </p:set>
                                    <p:animEffect transition="in" filter="wipe(left)">
                                      <p:cBhvr>
                                        <p:cTn id="22" dur="500"/>
                                        <p:tgtEl>
                                          <p:spTgt spid="1742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412"/>
                                        </p:tgtEl>
                                        <p:attrNameLst>
                                          <p:attrName>style.visibility</p:attrName>
                                        </p:attrNameLst>
                                      </p:cBhvr>
                                      <p:to>
                                        <p:strVal val="visible"/>
                                      </p:to>
                                    </p:set>
                                    <p:animEffect transition="in" filter="wipe(left)">
                                      <p:cBhvr>
                                        <p:cTn id="27" dur="500"/>
                                        <p:tgtEl>
                                          <p:spTgt spid="174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413"/>
                                        </p:tgtEl>
                                        <p:attrNameLst>
                                          <p:attrName>style.visibility</p:attrName>
                                        </p:attrNameLst>
                                      </p:cBhvr>
                                      <p:to>
                                        <p:strVal val="visible"/>
                                      </p:to>
                                    </p:set>
                                    <p:animEffect transition="in" filter="wipe(left)">
                                      <p:cBhvr>
                                        <p:cTn id="32" dur="500"/>
                                        <p:tgtEl>
                                          <p:spTgt spid="174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7414"/>
                                        </p:tgtEl>
                                        <p:attrNameLst>
                                          <p:attrName>style.visibility</p:attrName>
                                        </p:attrNameLst>
                                      </p:cBhvr>
                                      <p:to>
                                        <p:strVal val="visible"/>
                                      </p:to>
                                    </p:set>
                                    <p:animEffect transition="in" filter="wipe(left)">
                                      <p:cBhvr>
                                        <p:cTn id="37" dur="500"/>
                                        <p:tgtEl>
                                          <p:spTgt spid="174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415"/>
                                        </p:tgtEl>
                                        <p:attrNameLst>
                                          <p:attrName>style.visibility</p:attrName>
                                        </p:attrNameLst>
                                      </p:cBhvr>
                                      <p:to>
                                        <p:strVal val="visible"/>
                                      </p:to>
                                    </p:set>
                                    <p:animEffect transition="in" filter="wipe(left)">
                                      <p:cBhvr>
                                        <p:cTn id="42" dur="500"/>
                                        <p:tgtEl>
                                          <p:spTgt spid="174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422"/>
                                        </p:tgtEl>
                                        <p:attrNameLst>
                                          <p:attrName>style.visibility</p:attrName>
                                        </p:attrNameLst>
                                      </p:cBhvr>
                                      <p:to>
                                        <p:strVal val="visible"/>
                                      </p:to>
                                    </p:set>
                                    <p:animEffect transition="in" filter="wipe(left)">
                                      <p:cBhvr>
                                        <p:cTn id="47" dur="500"/>
                                        <p:tgtEl>
                                          <p:spTgt spid="17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P spid="17413" grpId="0"/>
      <p:bldP spid="17415" grpId="0"/>
      <p:bldP spid="17421" grpId="0" build="p"/>
      <p:bldP spid="174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195" y="1197546"/>
            <a:ext cx="9649072"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9252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87"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718" y="1701605"/>
            <a:ext cx="9227149" cy="2633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96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7" name="对象 23556"/>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33863" r:id="rId3" imgW="10096500" imgH="24765" progId="">
                  <p:embed/>
                </p:oleObj>
              </mc:Choice>
              <mc:Fallback>
                <p:oleObj r:id="rId3" imgW="10096500" imgH="24765" progId="">
                  <p:embed/>
                  <p:pic>
                    <p:nvPicPr>
                      <p:cNvPr id="0" name="图片 3143" descr="image15"/>
                      <p:cNvPicPr/>
                      <p:nvPr/>
                    </p:nvPicPr>
                    <p:blipFill>
                      <a:blip r:embed="rId4"/>
                      <a:stretch>
                        <a:fillRect/>
                      </a:stretch>
                    </p:blipFill>
                    <p:spPr>
                      <a:xfrm>
                        <a:off x="2284342" y="762141"/>
                        <a:ext cx="7573777" cy="19054"/>
                      </a:xfrm>
                      <a:prstGeom prst="rect">
                        <a:avLst/>
                      </a:prstGeom>
                      <a:noFill/>
                      <a:ln w="38100">
                        <a:noFill/>
                      </a:ln>
                    </p:spPr>
                  </p:pic>
                </p:oleObj>
              </mc:Fallback>
            </mc:AlternateContent>
          </a:graphicData>
        </a:graphic>
      </p:graphicFrame>
      <p:sp>
        <p:nvSpPr>
          <p:cNvPr id="23558" name="矩形 23557"/>
          <p:cNvSpPr/>
          <p:nvPr/>
        </p:nvSpPr>
        <p:spPr>
          <a:xfrm>
            <a:off x="1918742" y="1845618"/>
            <a:ext cx="4877703" cy="533499"/>
          </a:xfrm>
          <a:prstGeom prst="rect">
            <a:avLst/>
          </a:prstGeom>
          <a:noFill/>
          <a:ln w="9525">
            <a:noFill/>
          </a:ln>
        </p:spPr>
        <p:txBody>
          <a:bodyPr anchor="ctr"/>
          <a:lstStyle/>
          <a:p>
            <a:r>
              <a:rPr lang="en-US" altLang="zh-CN" sz="2800" b="1" dirty="0">
                <a:solidFill>
                  <a:srgbClr val="FF0000"/>
                </a:solidFill>
                <a:latin typeface="Times New Roman" panose="02020603050405020304" pitchFamily="18" charset="0"/>
              </a:rPr>
              <a:t>1)</a:t>
            </a:r>
            <a:r>
              <a:rPr lang="zh-CN" altLang="en-US" sz="2800" b="1" dirty="0">
                <a:solidFill>
                  <a:srgbClr val="FF0000"/>
                </a:solidFill>
                <a:latin typeface="Times New Roman" panose="02020603050405020304" pitchFamily="18" charset="0"/>
              </a:rPr>
              <a:t>离散型随机变量的定义</a:t>
            </a:r>
            <a:endParaRPr lang="zh-CN" altLang="en-US" sz="3200" b="1" dirty="0">
              <a:solidFill>
                <a:srgbClr val="FF0000"/>
              </a:solidFill>
              <a:latin typeface="Times New Roman" panose="02020603050405020304" pitchFamily="18" charset="0"/>
            </a:endParaRPr>
          </a:p>
        </p:txBody>
      </p:sp>
      <p:sp>
        <p:nvSpPr>
          <p:cNvPr id="23559" name="矩形 23558"/>
          <p:cNvSpPr/>
          <p:nvPr/>
        </p:nvSpPr>
        <p:spPr>
          <a:xfrm>
            <a:off x="1918742" y="2853730"/>
            <a:ext cx="7773839" cy="1066998"/>
          </a:xfrm>
          <a:prstGeom prst="rect">
            <a:avLst/>
          </a:prstGeom>
          <a:noFill/>
          <a:ln w="9525">
            <a:noFill/>
          </a:ln>
        </p:spPr>
        <p:txBody>
          <a:bodyPr/>
          <a:lstStyle/>
          <a:p>
            <a:r>
              <a:rPr lang="zh-CN" altLang="en-US" sz="2800" b="1" dirty="0" smtClean="0">
                <a:latin typeface="Times New Roman" panose="02020603050405020304" pitchFamily="18" charset="0"/>
              </a:rPr>
              <a:t>    如果</a:t>
            </a:r>
            <a:r>
              <a:rPr lang="zh-CN" altLang="en-US" sz="2800" b="1" dirty="0">
                <a:latin typeface="Times New Roman" panose="02020603050405020304" pitchFamily="18" charset="0"/>
              </a:rPr>
              <a:t>随机变量 </a:t>
            </a:r>
            <a:r>
              <a:rPr lang="en-US" altLang="zh-CN" sz="2800" b="1" i="1" dirty="0">
                <a:latin typeface="Times New Roman" panose="02020603050405020304" pitchFamily="18" charset="0"/>
              </a:rPr>
              <a:t>X </a:t>
            </a:r>
            <a:r>
              <a:rPr lang="zh-CN" altLang="en-US" sz="2800" b="1" dirty="0">
                <a:latin typeface="Times New Roman" panose="02020603050405020304" pitchFamily="18" charset="0"/>
              </a:rPr>
              <a:t>的取值是有限个或可列无穷个，则称 </a:t>
            </a:r>
            <a:r>
              <a:rPr lang="en-US" altLang="zh-CN" sz="2800" b="1" i="1" dirty="0">
                <a:latin typeface="Times New Roman" panose="02020603050405020304" pitchFamily="18" charset="0"/>
              </a:rPr>
              <a:t>X</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为离散型随机变量．</a:t>
            </a:r>
          </a:p>
        </p:txBody>
      </p:sp>
      <p:sp>
        <p:nvSpPr>
          <p:cNvPr id="22532" name="文本框 22531"/>
          <p:cNvSpPr txBox="1"/>
          <p:nvPr/>
        </p:nvSpPr>
        <p:spPr>
          <a:xfrm>
            <a:off x="1923186" y="781007"/>
            <a:ext cx="5978045" cy="583565"/>
          </a:xfrm>
          <a:prstGeom prst="rect">
            <a:avLst/>
          </a:prstGeom>
          <a:noFill/>
          <a:ln w="12700">
            <a:noFill/>
          </a:ln>
        </p:spPr>
        <p:txBody>
          <a:bodyPr>
            <a:spAutoFit/>
          </a:bodyPr>
          <a:lstStyle/>
          <a:p>
            <a:pPr>
              <a:spcBef>
                <a:spcPct val="50000"/>
              </a:spcBef>
            </a:pPr>
            <a:r>
              <a:rPr lang="en-US" altLang="zh-CN" sz="3200" b="1" dirty="0" smtClean="0">
                <a:solidFill>
                  <a:schemeClr val="tx1"/>
                </a:solidFill>
                <a:latin typeface="Times New Roman" panose="02020603050405020304" pitchFamily="18" charset="0"/>
              </a:rPr>
              <a:t>2</a:t>
            </a:r>
            <a:r>
              <a:rPr lang="zh-CN" altLang="en-US" sz="3200" b="1" dirty="0" smtClean="0">
                <a:solidFill>
                  <a:schemeClr val="tx1"/>
                </a:solidFill>
                <a:latin typeface="Times New Roman" panose="02020603050405020304" pitchFamily="18" charset="0"/>
              </a:rPr>
              <a:t>、离散</a:t>
            </a:r>
            <a:r>
              <a:rPr lang="zh-CN" altLang="en-US" sz="3200" b="1" dirty="0">
                <a:solidFill>
                  <a:schemeClr val="tx1"/>
                </a:solidFill>
                <a:latin typeface="Times New Roman" panose="02020603050405020304" pitchFamily="18" charset="0"/>
              </a:rPr>
              <a:t>型随机变量及其分布律</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558"/>
                                        </p:tgtEl>
                                        <p:attrNameLst>
                                          <p:attrName>style.visibility</p:attrName>
                                        </p:attrNameLst>
                                      </p:cBhvr>
                                      <p:to>
                                        <p:strVal val="visible"/>
                                      </p:to>
                                    </p:set>
                                    <p:animEffect transition="in" filter="wipe(left)">
                                      <p:cBhvr>
                                        <p:cTn id="7" dur="500"/>
                                        <p:tgtEl>
                                          <p:spTgt spid="235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559"/>
                                        </p:tgtEl>
                                        <p:attrNameLst>
                                          <p:attrName>style.visibility</p:attrName>
                                        </p:attrNameLst>
                                      </p:cBhvr>
                                      <p:to>
                                        <p:strVal val="visible"/>
                                      </p:to>
                                    </p:set>
                                    <p:animEffect transition="in" filter="wipe(left)">
                                      <p:cBhvr>
                                        <p:cTn id="12" dur="500"/>
                                        <p:tgtEl>
                                          <p:spTgt spid="2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p:bldP spid="2355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对象 24577"/>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35091" r:id="rId3" imgW="10096500" imgH="24765" progId="">
                  <p:embed/>
                </p:oleObj>
              </mc:Choice>
              <mc:Fallback>
                <p:oleObj r:id="rId3" imgW="10096500" imgH="24765" progId="">
                  <p:embed/>
                  <p:pic>
                    <p:nvPicPr>
                      <p:cNvPr id="0" name="图片 3144" descr="image15"/>
                      <p:cNvPicPr/>
                      <p:nvPr/>
                    </p:nvPicPr>
                    <p:blipFill>
                      <a:blip r:embed="rId4"/>
                      <a:stretch>
                        <a:fillRect/>
                      </a:stretch>
                    </p:blipFill>
                    <p:spPr>
                      <a:xfrm>
                        <a:off x="2284342" y="762141"/>
                        <a:ext cx="7573777" cy="19054"/>
                      </a:xfrm>
                      <a:prstGeom prst="rect">
                        <a:avLst/>
                      </a:prstGeom>
                      <a:noFill/>
                      <a:ln w="38100">
                        <a:noFill/>
                      </a:ln>
                    </p:spPr>
                  </p:pic>
                </p:oleObj>
              </mc:Fallback>
            </mc:AlternateContent>
          </a:graphicData>
        </a:graphic>
      </p:graphicFrame>
      <p:sp>
        <p:nvSpPr>
          <p:cNvPr id="24581" name="矩形 24580"/>
          <p:cNvSpPr/>
          <p:nvPr/>
        </p:nvSpPr>
        <p:spPr>
          <a:xfrm>
            <a:off x="2131914" y="990783"/>
            <a:ext cx="4649061" cy="685927"/>
          </a:xfrm>
          <a:prstGeom prst="rect">
            <a:avLst/>
          </a:prstGeom>
          <a:noFill/>
          <a:ln w="9525">
            <a:noFill/>
          </a:ln>
        </p:spPr>
        <p:txBody>
          <a:bodyPr anchor="ctr"/>
          <a:lstStyle/>
          <a:p>
            <a:r>
              <a:rPr lang="en-US" altLang="zh-CN" sz="2800" b="1" dirty="0">
                <a:solidFill>
                  <a:srgbClr val="FF0000"/>
                </a:solidFill>
                <a:latin typeface="Times New Roman" panose="02020603050405020304" pitchFamily="18" charset="0"/>
              </a:rPr>
              <a:t>2)</a:t>
            </a:r>
            <a:r>
              <a:rPr lang="zh-CN" altLang="en-US" sz="2800" b="1" dirty="0">
                <a:solidFill>
                  <a:srgbClr val="FF0000"/>
                </a:solidFill>
                <a:latin typeface="Times New Roman" panose="02020603050405020304" pitchFamily="18" charset="0"/>
              </a:rPr>
              <a:t>离散型随机变量的分布律</a:t>
            </a:r>
            <a:endParaRPr lang="zh-CN" altLang="en-US" sz="2800" b="1">
              <a:solidFill>
                <a:srgbClr val="FF0000"/>
              </a:solidFill>
              <a:latin typeface="Times New Roman" panose="02020603050405020304" pitchFamily="18" charset="0"/>
            </a:endParaRPr>
          </a:p>
        </p:txBody>
      </p:sp>
      <p:sp>
        <p:nvSpPr>
          <p:cNvPr id="24582" name="矩形 24581"/>
          <p:cNvSpPr/>
          <p:nvPr/>
        </p:nvSpPr>
        <p:spPr>
          <a:xfrm>
            <a:off x="2055700" y="1829139"/>
            <a:ext cx="6706842" cy="533499"/>
          </a:xfrm>
          <a:prstGeom prst="rect">
            <a:avLst/>
          </a:prstGeom>
          <a:noFill/>
          <a:ln w="9525">
            <a:noFill/>
          </a:ln>
        </p:spPr>
        <p:txBody>
          <a:bodyPr/>
          <a:lstStyle/>
          <a:p>
            <a:r>
              <a:rPr lang="zh-CN" altLang="en-US" sz="2800" b="1" dirty="0">
                <a:latin typeface="Times New Roman" panose="02020603050405020304" pitchFamily="18" charset="0"/>
              </a:rPr>
              <a:t>设离散型随机变量 </a:t>
            </a:r>
            <a:r>
              <a:rPr lang="en-US" altLang="zh-CN" sz="2800" b="1" i="1">
                <a:latin typeface="Times New Roman" panose="02020603050405020304" pitchFamily="18" charset="0"/>
              </a:rPr>
              <a:t>X</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的所有可能取值为</a:t>
            </a:r>
            <a:endParaRPr lang="zh-CN" altLang="en-US" sz="2800" b="1">
              <a:latin typeface="Times New Roman" panose="02020603050405020304" pitchFamily="18" charset="0"/>
            </a:endParaRPr>
          </a:p>
        </p:txBody>
      </p:sp>
      <p:graphicFrame>
        <p:nvGraphicFramePr>
          <p:cNvPr id="24583" name="对象 24582"/>
          <p:cNvGraphicFramePr/>
          <p:nvPr/>
        </p:nvGraphicFramePr>
        <p:xfrm>
          <a:off x="3884838" y="2438852"/>
          <a:ext cx="4174311" cy="622415"/>
        </p:xfrm>
        <a:graphic>
          <a:graphicData uri="http://schemas.openxmlformats.org/presentationml/2006/ole">
            <mc:AlternateContent xmlns:mc="http://schemas.openxmlformats.org/markup-compatibility/2006">
              <mc:Choice xmlns:v="urn:schemas-microsoft-com:vml" Requires="v">
                <p:oleObj spid="_x0000_s35092" r:id="rId5" imgW="38100000" imgH="5486400" progId="Equation.3">
                  <p:embed/>
                </p:oleObj>
              </mc:Choice>
              <mc:Fallback>
                <p:oleObj r:id="rId5" imgW="38100000" imgH="5486400" progId="Equation.3">
                  <p:embed/>
                  <p:pic>
                    <p:nvPicPr>
                      <p:cNvPr id="0" name="图片 3145" descr="image127"/>
                      <p:cNvPicPr/>
                      <p:nvPr/>
                    </p:nvPicPr>
                    <p:blipFill>
                      <a:blip r:embed="rId6"/>
                      <a:stretch>
                        <a:fillRect/>
                      </a:stretch>
                    </p:blipFill>
                    <p:spPr>
                      <a:xfrm>
                        <a:off x="3884838" y="2438852"/>
                        <a:ext cx="4174311" cy="622415"/>
                      </a:xfrm>
                      <a:prstGeom prst="rect">
                        <a:avLst/>
                      </a:prstGeom>
                      <a:noFill/>
                      <a:ln w="38100">
                        <a:noFill/>
                      </a:ln>
                    </p:spPr>
                  </p:pic>
                </p:oleObj>
              </mc:Fallback>
            </mc:AlternateContent>
          </a:graphicData>
        </a:graphic>
      </p:graphicFrame>
      <p:sp>
        <p:nvSpPr>
          <p:cNvPr id="24584" name="矩形 24583"/>
          <p:cNvSpPr/>
          <p:nvPr/>
        </p:nvSpPr>
        <p:spPr>
          <a:xfrm>
            <a:off x="2131914" y="3183527"/>
            <a:ext cx="1295640" cy="457285"/>
          </a:xfrm>
          <a:prstGeom prst="rect">
            <a:avLst/>
          </a:prstGeom>
          <a:noFill/>
          <a:ln w="9525">
            <a:noFill/>
          </a:ln>
        </p:spPr>
        <p:txBody>
          <a:bodyPr/>
          <a:lstStyle/>
          <a:p>
            <a:r>
              <a:rPr lang="zh-CN" altLang="en-US" sz="2800" b="1" dirty="0">
                <a:latin typeface="Times New Roman" panose="02020603050405020304" pitchFamily="18" charset="0"/>
              </a:rPr>
              <a:t>并设</a:t>
            </a:r>
            <a:endParaRPr lang="zh-CN" altLang="en-US" sz="2800" b="1">
              <a:latin typeface="Times New Roman" panose="02020603050405020304" pitchFamily="18" charset="0"/>
            </a:endParaRPr>
          </a:p>
        </p:txBody>
      </p:sp>
      <p:graphicFrame>
        <p:nvGraphicFramePr>
          <p:cNvPr id="24585" name="对象 24584"/>
          <p:cNvGraphicFramePr/>
          <p:nvPr/>
        </p:nvGraphicFramePr>
        <p:xfrm>
          <a:off x="3027430" y="3200993"/>
          <a:ext cx="6344825" cy="582721"/>
        </p:xfrm>
        <a:graphic>
          <a:graphicData uri="http://schemas.openxmlformats.org/presentationml/2006/ole">
            <mc:AlternateContent xmlns:mc="http://schemas.openxmlformats.org/markup-compatibility/2006">
              <mc:Choice xmlns:v="urn:schemas-microsoft-com:vml" Requires="v">
                <p:oleObj spid="_x0000_s35093" r:id="rId7" imgW="59740800" imgH="5486400" progId="Equation.3">
                  <p:embed/>
                </p:oleObj>
              </mc:Choice>
              <mc:Fallback>
                <p:oleObj r:id="rId7" imgW="59740800" imgH="5486400" progId="Equation.3">
                  <p:embed/>
                  <p:pic>
                    <p:nvPicPr>
                      <p:cNvPr id="0" name="图片 3146" descr="image128"/>
                      <p:cNvPicPr/>
                      <p:nvPr/>
                    </p:nvPicPr>
                    <p:blipFill>
                      <a:blip r:embed="rId8"/>
                      <a:stretch>
                        <a:fillRect/>
                      </a:stretch>
                    </p:blipFill>
                    <p:spPr>
                      <a:xfrm>
                        <a:off x="3027430" y="3200993"/>
                        <a:ext cx="6344825" cy="582721"/>
                      </a:xfrm>
                      <a:prstGeom prst="rect">
                        <a:avLst/>
                      </a:prstGeom>
                      <a:noFill/>
                      <a:ln w="38100">
                        <a:noFill/>
                      </a:ln>
                    </p:spPr>
                  </p:pic>
                </p:oleObj>
              </mc:Fallback>
            </mc:AlternateContent>
          </a:graphicData>
        </a:graphic>
      </p:graphicFrame>
      <p:sp>
        <p:nvSpPr>
          <p:cNvPr id="24586" name="矩形 24585"/>
          <p:cNvSpPr/>
          <p:nvPr/>
        </p:nvSpPr>
        <p:spPr>
          <a:xfrm>
            <a:off x="2055700" y="4267990"/>
            <a:ext cx="2210209" cy="533499"/>
          </a:xfrm>
          <a:prstGeom prst="rect">
            <a:avLst/>
          </a:prstGeom>
          <a:noFill/>
          <a:ln w="9525">
            <a:noFill/>
          </a:ln>
        </p:spPr>
        <p:txBody>
          <a:bodyPr/>
          <a:lstStyle/>
          <a:p>
            <a:r>
              <a:rPr lang="zh-CN" altLang="en-US" sz="2800" b="1" dirty="0">
                <a:latin typeface="Times New Roman" panose="02020603050405020304" pitchFamily="18" charset="0"/>
              </a:rPr>
              <a:t>则称上式或</a:t>
            </a:r>
            <a:endParaRPr lang="zh-CN" altLang="en-US" sz="2800" b="1">
              <a:latin typeface="Times New Roman" panose="02020603050405020304" pitchFamily="18" charset="0"/>
            </a:endParaRPr>
          </a:p>
        </p:txBody>
      </p:sp>
      <p:graphicFrame>
        <p:nvGraphicFramePr>
          <p:cNvPr id="24587" name="对象 24586"/>
          <p:cNvGraphicFramePr/>
          <p:nvPr/>
        </p:nvGraphicFramePr>
        <p:xfrm>
          <a:off x="3978519" y="3961546"/>
          <a:ext cx="6235266" cy="1854543"/>
        </p:xfrm>
        <a:graphic>
          <a:graphicData uri="http://schemas.openxmlformats.org/presentationml/2006/ole">
            <mc:AlternateContent xmlns:mc="http://schemas.openxmlformats.org/markup-compatibility/2006">
              <mc:Choice xmlns:v="urn:schemas-microsoft-com:vml" Requires="v">
                <p:oleObj spid="_x0000_s35094" r:id="rId10" imgW="33004125" imgH="9858375" progId="Word.Document.8">
                  <p:embed/>
                </p:oleObj>
              </mc:Choice>
              <mc:Fallback>
                <p:oleObj r:id="rId10" imgW="33004125" imgH="9858375" progId="Word.Document.8">
                  <p:embed/>
                  <p:pic>
                    <p:nvPicPr>
                      <p:cNvPr id="0" name="图片 3147" descr="image129"/>
                      <p:cNvPicPr/>
                      <p:nvPr/>
                    </p:nvPicPr>
                    <p:blipFill>
                      <a:blip r:embed="rId11"/>
                      <a:stretch>
                        <a:fillRect/>
                      </a:stretch>
                    </p:blipFill>
                    <p:spPr>
                      <a:xfrm>
                        <a:off x="3978519" y="3961546"/>
                        <a:ext cx="6235266" cy="1854543"/>
                      </a:xfrm>
                      <a:prstGeom prst="rect">
                        <a:avLst/>
                      </a:prstGeom>
                      <a:noFill/>
                      <a:ln w="38100">
                        <a:noFill/>
                      </a:ln>
                    </p:spPr>
                  </p:pic>
                </p:oleObj>
              </mc:Fallback>
            </mc:AlternateContent>
          </a:graphicData>
        </a:graphic>
      </p:graphicFrame>
      <p:sp>
        <p:nvSpPr>
          <p:cNvPr id="24588" name="矩形 24587"/>
          <p:cNvSpPr/>
          <p:nvPr/>
        </p:nvSpPr>
        <p:spPr>
          <a:xfrm>
            <a:off x="2055700" y="5487416"/>
            <a:ext cx="5792272" cy="533499"/>
          </a:xfrm>
          <a:prstGeom prst="rect">
            <a:avLst/>
          </a:prstGeom>
          <a:noFill/>
          <a:ln w="9525">
            <a:noFill/>
          </a:ln>
        </p:spPr>
        <p:txBody>
          <a:bodyPr/>
          <a:lstStyle/>
          <a:p>
            <a:r>
              <a:rPr lang="zh-CN" altLang="en-US" sz="2800" b="1" dirty="0">
                <a:latin typeface="Times New Roman" panose="02020603050405020304" pitchFamily="18" charset="0"/>
              </a:rPr>
              <a:t>为离散型随机变量 </a:t>
            </a:r>
            <a:r>
              <a:rPr lang="en-US" altLang="zh-CN" sz="2800" b="1" i="1">
                <a:latin typeface="Times New Roman" panose="02020603050405020304" pitchFamily="18" charset="0"/>
              </a:rPr>
              <a:t>X</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的分布律．</a:t>
            </a:r>
            <a:endParaRPr lang="zh-CN" altLang="en-US" sz="2800" b="1">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582"/>
                                        </p:tgtEl>
                                        <p:attrNameLst>
                                          <p:attrName>style.visibility</p:attrName>
                                        </p:attrNameLst>
                                      </p:cBhvr>
                                      <p:to>
                                        <p:strVal val="visible"/>
                                      </p:to>
                                    </p:set>
                                    <p:animEffect transition="in" filter="wipe(left)">
                                      <p:cBhvr>
                                        <p:cTn id="7" dur="500"/>
                                        <p:tgtEl>
                                          <p:spTgt spid="245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583"/>
                                        </p:tgtEl>
                                        <p:attrNameLst>
                                          <p:attrName>style.visibility</p:attrName>
                                        </p:attrNameLst>
                                      </p:cBhvr>
                                      <p:to>
                                        <p:strVal val="visible"/>
                                      </p:to>
                                    </p:set>
                                    <p:animEffect transition="in" filter="wipe(left)">
                                      <p:cBhvr>
                                        <p:cTn id="12" dur="500"/>
                                        <p:tgtEl>
                                          <p:spTgt spid="245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584"/>
                                        </p:tgtEl>
                                        <p:attrNameLst>
                                          <p:attrName>style.visibility</p:attrName>
                                        </p:attrNameLst>
                                      </p:cBhvr>
                                      <p:to>
                                        <p:strVal val="visible"/>
                                      </p:to>
                                    </p:set>
                                    <p:animEffect transition="in" filter="wipe(left)">
                                      <p:cBhvr>
                                        <p:cTn id="17" dur="500"/>
                                        <p:tgtEl>
                                          <p:spTgt spid="245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4585"/>
                                        </p:tgtEl>
                                        <p:attrNameLst>
                                          <p:attrName>style.visibility</p:attrName>
                                        </p:attrNameLst>
                                      </p:cBhvr>
                                      <p:to>
                                        <p:strVal val="visible"/>
                                      </p:to>
                                    </p:set>
                                    <p:animEffect transition="in" filter="wipe(left)">
                                      <p:cBhvr>
                                        <p:cTn id="22" dur="500"/>
                                        <p:tgtEl>
                                          <p:spTgt spid="245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586"/>
                                        </p:tgtEl>
                                        <p:attrNameLst>
                                          <p:attrName>style.visibility</p:attrName>
                                        </p:attrNameLst>
                                      </p:cBhvr>
                                      <p:to>
                                        <p:strVal val="visible"/>
                                      </p:to>
                                    </p:set>
                                    <p:animEffect transition="in" filter="wipe(left)">
                                      <p:cBhvr>
                                        <p:cTn id="27" dur="500"/>
                                        <p:tgtEl>
                                          <p:spTgt spid="245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4587"/>
                                        </p:tgtEl>
                                        <p:attrNameLst>
                                          <p:attrName>style.visibility</p:attrName>
                                        </p:attrNameLst>
                                      </p:cBhvr>
                                      <p:to>
                                        <p:strVal val="visible"/>
                                      </p:to>
                                    </p:set>
                                    <p:animEffect transition="in" filter="wipe(left)">
                                      <p:cBhvr>
                                        <p:cTn id="32" dur="500"/>
                                        <p:tgtEl>
                                          <p:spTgt spid="2458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588"/>
                                        </p:tgtEl>
                                        <p:attrNameLst>
                                          <p:attrName>style.visibility</p:attrName>
                                        </p:attrNameLst>
                                      </p:cBhvr>
                                      <p:to>
                                        <p:strVal val="visible"/>
                                      </p:to>
                                    </p:set>
                                    <p:animEffect transition="in" filter="wipe(left)">
                                      <p:cBhvr>
                                        <p:cTn id="37" dur="500"/>
                                        <p:tgtEl>
                                          <p:spTgt spid="24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p:bldP spid="24584" grpId="0"/>
      <p:bldP spid="24586" grpId="0"/>
      <p:bldP spid="2458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3" name="对象 25602"/>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36047" r:id="rId3" imgW="10096500" imgH="24765" progId="">
                  <p:embed/>
                </p:oleObj>
              </mc:Choice>
              <mc:Fallback>
                <p:oleObj r:id="rId3" imgW="10096500" imgH="24765" progId="">
                  <p:embed/>
                  <p:pic>
                    <p:nvPicPr>
                      <p:cNvPr id="0" name="图片 3148" descr="image15"/>
                      <p:cNvPicPr/>
                      <p:nvPr/>
                    </p:nvPicPr>
                    <p:blipFill>
                      <a:blip r:embed="rId4"/>
                      <a:stretch>
                        <a:fillRect/>
                      </a:stretch>
                    </p:blipFill>
                    <p:spPr>
                      <a:xfrm>
                        <a:off x="2284342" y="762141"/>
                        <a:ext cx="7573777" cy="19054"/>
                      </a:xfrm>
                      <a:prstGeom prst="rect">
                        <a:avLst/>
                      </a:prstGeom>
                      <a:noFill/>
                      <a:ln w="38100">
                        <a:noFill/>
                      </a:ln>
                    </p:spPr>
                  </p:pic>
                </p:oleObj>
              </mc:Fallback>
            </mc:AlternateContent>
          </a:graphicData>
        </a:graphic>
      </p:graphicFrame>
      <p:sp>
        <p:nvSpPr>
          <p:cNvPr id="25605" name="矩形 25604"/>
          <p:cNvSpPr/>
          <p:nvPr/>
        </p:nvSpPr>
        <p:spPr>
          <a:xfrm>
            <a:off x="2208128" y="892340"/>
            <a:ext cx="5563630" cy="609713"/>
          </a:xfrm>
          <a:prstGeom prst="rect">
            <a:avLst/>
          </a:prstGeom>
          <a:noFill/>
          <a:ln w="9525">
            <a:noFill/>
          </a:ln>
        </p:spPr>
        <p:txBody>
          <a:bodyPr anchor="ctr"/>
          <a:lstStyle/>
          <a:p>
            <a:r>
              <a:rPr lang="en-US" altLang="zh-CN" sz="2800" b="1" dirty="0">
                <a:solidFill>
                  <a:srgbClr val="FF0000"/>
                </a:solidFill>
                <a:latin typeface="宋体" panose="02010600030101010101" pitchFamily="2" charset="-122"/>
              </a:rPr>
              <a:t>3)</a:t>
            </a:r>
            <a:r>
              <a:rPr lang="zh-CN" altLang="en-US" sz="2800" b="1" dirty="0">
                <a:solidFill>
                  <a:srgbClr val="FF0000"/>
                </a:solidFill>
                <a:latin typeface="宋体" panose="02010600030101010101" pitchFamily="2" charset="-122"/>
              </a:rPr>
              <a:t>离散型随机变量分布律的性质</a:t>
            </a:r>
            <a:r>
              <a:rPr lang="en-US" altLang="zh-CN" sz="2800" b="1">
                <a:solidFill>
                  <a:srgbClr val="FF0000"/>
                </a:solidFill>
                <a:latin typeface="宋体" panose="02010600030101010101" pitchFamily="2" charset="-122"/>
              </a:rPr>
              <a:t>:</a:t>
            </a:r>
          </a:p>
        </p:txBody>
      </p:sp>
      <p:graphicFrame>
        <p:nvGraphicFramePr>
          <p:cNvPr id="25606" name="对象 25605"/>
          <p:cNvGraphicFramePr/>
          <p:nvPr/>
        </p:nvGraphicFramePr>
        <p:xfrm>
          <a:off x="2279579" y="1730695"/>
          <a:ext cx="6406748" cy="617652"/>
        </p:xfrm>
        <a:graphic>
          <a:graphicData uri="http://schemas.openxmlformats.org/presentationml/2006/ole">
            <mc:AlternateContent xmlns:mc="http://schemas.openxmlformats.org/markup-compatibility/2006">
              <mc:Choice xmlns:v="urn:schemas-microsoft-com:vml" Requires="v">
                <p:oleObj spid="_x0000_s36048" r:id="rId5" imgW="55168800" imgH="5486400" progId="Equation.3">
                  <p:embed/>
                </p:oleObj>
              </mc:Choice>
              <mc:Fallback>
                <p:oleObj r:id="rId5" imgW="55168800" imgH="5486400" progId="Equation.3">
                  <p:embed/>
                  <p:pic>
                    <p:nvPicPr>
                      <p:cNvPr id="0" name="图片 3149" descr="image130"/>
                      <p:cNvPicPr/>
                      <p:nvPr/>
                    </p:nvPicPr>
                    <p:blipFill>
                      <a:blip r:embed="rId6"/>
                      <a:stretch>
                        <a:fillRect/>
                      </a:stretch>
                    </p:blipFill>
                    <p:spPr>
                      <a:xfrm>
                        <a:off x="2279579" y="1730695"/>
                        <a:ext cx="6406748" cy="617652"/>
                      </a:xfrm>
                      <a:prstGeom prst="rect">
                        <a:avLst/>
                      </a:prstGeom>
                      <a:noFill/>
                      <a:ln w="38100">
                        <a:noFill/>
                      </a:ln>
                    </p:spPr>
                  </p:pic>
                </p:oleObj>
              </mc:Fallback>
            </mc:AlternateContent>
          </a:graphicData>
        </a:graphic>
      </p:graphicFrame>
      <p:graphicFrame>
        <p:nvGraphicFramePr>
          <p:cNvPr id="25607" name="对象 25606"/>
          <p:cNvGraphicFramePr/>
          <p:nvPr/>
        </p:nvGraphicFramePr>
        <p:xfrm>
          <a:off x="2284342" y="2797693"/>
          <a:ext cx="2867556" cy="1013013"/>
        </p:xfrm>
        <a:graphic>
          <a:graphicData uri="http://schemas.openxmlformats.org/presentationml/2006/ole">
            <mc:AlternateContent xmlns:mc="http://schemas.openxmlformats.org/markup-compatibility/2006">
              <mc:Choice xmlns:v="urn:schemas-microsoft-com:vml" Requires="v">
                <p:oleObj spid="_x0000_s36049" r:id="rId7" imgW="23164800" imgH="8229600" progId="Equation.3">
                  <p:embed/>
                </p:oleObj>
              </mc:Choice>
              <mc:Fallback>
                <p:oleObj r:id="rId7" imgW="23164800" imgH="8229600" progId="Equation.3">
                  <p:embed/>
                  <p:pic>
                    <p:nvPicPr>
                      <p:cNvPr id="0" name="图片 3150" descr="image131"/>
                      <p:cNvPicPr/>
                      <p:nvPr/>
                    </p:nvPicPr>
                    <p:blipFill>
                      <a:blip r:embed="rId8"/>
                      <a:stretch>
                        <a:fillRect/>
                      </a:stretch>
                    </p:blipFill>
                    <p:spPr>
                      <a:xfrm>
                        <a:off x="2284342" y="2797693"/>
                        <a:ext cx="2867556" cy="1013013"/>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5"/>
                                        </p:tgtEl>
                                        <p:attrNameLst>
                                          <p:attrName>style.visibility</p:attrName>
                                        </p:attrNameLst>
                                      </p:cBhvr>
                                      <p:to>
                                        <p:strVal val="visible"/>
                                      </p:to>
                                    </p:set>
                                    <p:animEffect transition="in" filter="wipe(left)">
                                      <p:cBhvr>
                                        <p:cTn id="7" dur="500"/>
                                        <p:tgtEl>
                                          <p:spTgt spid="256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606"/>
                                        </p:tgtEl>
                                        <p:attrNameLst>
                                          <p:attrName>style.visibility</p:attrName>
                                        </p:attrNameLst>
                                      </p:cBhvr>
                                      <p:to>
                                        <p:strVal val="visible"/>
                                      </p:to>
                                    </p:set>
                                    <p:animEffect transition="in" filter="wipe(left)">
                                      <p:cBhvr>
                                        <p:cTn id="12" dur="500"/>
                                        <p:tgtEl>
                                          <p:spTgt spid="256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607"/>
                                        </p:tgtEl>
                                        <p:attrNameLst>
                                          <p:attrName>style.visibility</p:attrName>
                                        </p:attrNameLst>
                                      </p:cBhvr>
                                      <p:to>
                                        <p:strVal val="visible"/>
                                      </p:to>
                                    </p:set>
                                    <p:animEffect transition="in" filter="wipe(left)">
                                      <p:cBhvr>
                                        <p:cTn id="17" dur="500"/>
                                        <p:tgtEl>
                                          <p:spTgt spid="25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26625"/>
          <p:cNvSpPr>
            <a:spLocks noGrp="1"/>
          </p:cNvSpPr>
          <p:nvPr>
            <p:ph type="title"/>
          </p:nvPr>
        </p:nvSpPr>
        <p:spPr>
          <a:xfrm>
            <a:off x="1979485" y="762141"/>
            <a:ext cx="1371854" cy="533499"/>
          </a:xfrm>
        </p:spPr>
        <p:txBody>
          <a:bodyPr anchor="b"/>
          <a:lstStyle/>
          <a:p>
            <a:r>
              <a:rPr lang="zh-CN" altLang="en-US" sz="2800" b="1" dirty="0">
                <a:solidFill>
                  <a:srgbClr val="FF0066"/>
                </a:solidFill>
                <a:latin typeface="Times New Roman" panose="02020603050405020304" pitchFamily="18" charset="0"/>
                <a:ea typeface="黑体" panose="02010609060101010101" pitchFamily="49" charset="-122"/>
              </a:rPr>
              <a:t>例</a:t>
            </a:r>
            <a:r>
              <a:rPr lang="zh-CN" altLang="en-US" sz="2800" b="1" dirty="0">
                <a:solidFill>
                  <a:srgbClr val="FF0066"/>
                </a:solidFill>
                <a:latin typeface="Times New Roman" panose="02020603050405020304" pitchFamily="18" charset="0"/>
              </a:rPr>
              <a:t> </a:t>
            </a:r>
            <a:r>
              <a:rPr lang="en-US" altLang="zh-CN" sz="2800" b="1">
                <a:solidFill>
                  <a:srgbClr val="FF0066"/>
                </a:solidFill>
                <a:latin typeface="Times New Roman" panose="02020603050405020304" pitchFamily="18" charset="0"/>
              </a:rPr>
              <a:t>1</a:t>
            </a:r>
          </a:p>
        </p:txBody>
      </p:sp>
      <p:sp>
        <p:nvSpPr>
          <p:cNvPr id="26627" name="文本占位符 26626" descr="Rectangle: Click to edit Master text styles&#10;Second level&#10;Third level&#10;Fourth level&#10;Fifth level"/>
          <p:cNvSpPr>
            <a:spLocks noGrp="1"/>
          </p:cNvSpPr>
          <p:nvPr>
            <p:ph type="body" sz="half" idx="1"/>
          </p:nvPr>
        </p:nvSpPr>
        <p:spPr>
          <a:xfrm>
            <a:off x="1903271" y="762141"/>
            <a:ext cx="8612195" cy="1219426"/>
          </a:xfrm>
        </p:spPr>
        <p:txBody>
          <a:bodyPr/>
          <a:lstStyle/>
          <a:p>
            <a:pPr>
              <a:buNone/>
            </a:pPr>
            <a:r>
              <a:rPr lang="en-US" altLang="zh-CN" b="1" dirty="0"/>
              <a:t> </a:t>
            </a:r>
            <a:r>
              <a:rPr lang="en-US" altLang="zh-CN" b="1" dirty="0">
                <a:latin typeface="Times New Roman" panose="02020603050405020304" pitchFamily="18" charset="0"/>
              </a:rPr>
              <a:t>         </a:t>
            </a:r>
            <a:r>
              <a:rPr lang="zh-CN" altLang="en-US" b="1" dirty="0"/>
              <a:t>从</a:t>
            </a:r>
            <a:r>
              <a:rPr lang="en-US" altLang="zh-CN" b="1" dirty="0">
                <a:latin typeface="Times New Roman" panose="02020603050405020304" pitchFamily="18" charset="0"/>
              </a:rPr>
              <a:t>1</a:t>
            </a:r>
            <a:r>
              <a:rPr lang="zh-CN" altLang="en-US" b="1" dirty="0">
                <a:latin typeface="Times New Roman" panose="02020603050405020304" pitchFamily="18" charset="0"/>
              </a:rPr>
              <a:t>～</a:t>
            </a:r>
            <a:r>
              <a:rPr lang="en-US" altLang="zh-CN" b="1">
                <a:latin typeface="Times New Roman" panose="02020603050405020304" pitchFamily="18" charset="0"/>
              </a:rPr>
              <a:t>10</a:t>
            </a:r>
            <a:r>
              <a:rPr lang="zh-CN" altLang="en-US" b="1" dirty="0"/>
              <a:t>这</a:t>
            </a:r>
            <a:r>
              <a:rPr lang="en-US" altLang="zh-CN" b="1">
                <a:latin typeface="Times New Roman" panose="02020603050405020304" pitchFamily="18" charset="0"/>
              </a:rPr>
              <a:t>10</a:t>
            </a:r>
            <a:r>
              <a:rPr lang="zh-CN" altLang="en-US" b="1" dirty="0"/>
              <a:t>个数字中随机取出</a:t>
            </a:r>
            <a:r>
              <a:rPr lang="en-US" altLang="zh-CN" b="1">
                <a:latin typeface="Times New Roman" panose="02020603050405020304" pitchFamily="18" charset="0"/>
              </a:rPr>
              <a:t>5</a:t>
            </a:r>
            <a:r>
              <a:rPr lang="zh-CN" altLang="en-US" b="1" dirty="0"/>
              <a:t>个数字，令</a:t>
            </a:r>
          </a:p>
          <a:p>
            <a:pPr>
              <a:buNone/>
            </a:pPr>
            <a:r>
              <a:rPr lang="en-US" altLang="zh-CN" b="1" i="1">
                <a:latin typeface="Times New Roman" panose="02020603050405020304" pitchFamily="18" charset="0"/>
              </a:rPr>
              <a:t>X</a:t>
            </a:r>
            <a:r>
              <a:rPr lang="zh-CN" altLang="en-US" b="1" i="1">
                <a:latin typeface="Times New Roman" panose="02020603050405020304" pitchFamily="18" charset="0"/>
              </a:rPr>
              <a:t>：</a:t>
            </a:r>
            <a:r>
              <a:rPr lang="zh-CN" altLang="en-US" b="1" dirty="0"/>
              <a:t>取出的</a:t>
            </a:r>
            <a:r>
              <a:rPr lang="en-US" altLang="zh-CN" b="1">
                <a:latin typeface="Times New Roman" panose="02020603050405020304" pitchFamily="18" charset="0"/>
              </a:rPr>
              <a:t>5</a:t>
            </a:r>
            <a:r>
              <a:rPr lang="zh-CN" altLang="en-US" b="1" dirty="0"/>
              <a:t>个数字中的最大值．试求</a:t>
            </a:r>
            <a:r>
              <a:rPr lang="en-US" altLang="zh-CN" b="1" i="1">
                <a:latin typeface="Times New Roman" panose="02020603050405020304" pitchFamily="18" charset="0"/>
              </a:rPr>
              <a:t>X</a:t>
            </a:r>
            <a:r>
              <a:rPr lang="zh-CN" altLang="en-US" b="1" dirty="0"/>
              <a:t>的分布律．</a:t>
            </a:r>
          </a:p>
        </p:txBody>
      </p:sp>
      <p:graphicFrame>
        <p:nvGraphicFramePr>
          <p:cNvPr id="26628" name="内容占位符 26627" descr="Rectangle: Click to edit Master text styles&#10;Second level&#10;Third level&#10;Fourth level&#10;Fifth level"/>
          <p:cNvGraphicFramePr>
            <a:graphicFrameLocks noGrp="1"/>
          </p:cNvGraphicFramePr>
          <p:nvPr>
            <p:ph sz="half" idx="2"/>
          </p:nvPr>
        </p:nvGraphicFramePr>
        <p:xfrm>
          <a:off x="2512984" y="2910427"/>
          <a:ext cx="1752925" cy="595422"/>
        </p:xfrm>
        <a:graphic>
          <a:graphicData uri="http://schemas.openxmlformats.org/presentationml/2006/ole">
            <mc:AlternateContent xmlns:mc="http://schemas.openxmlformats.org/markup-compatibility/2006">
              <mc:Choice xmlns:v="urn:schemas-microsoft-com:vml" Requires="v">
                <p:oleObj spid="_x0000_s37275" r:id="rId3" imgW="15240000" imgH="5181600" progId="Equation.3">
                  <p:embed/>
                </p:oleObj>
              </mc:Choice>
              <mc:Fallback>
                <p:oleObj r:id="rId3" imgW="15240000" imgH="5181600" progId="Equation.3">
                  <p:embed/>
                  <p:pic>
                    <p:nvPicPr>
                      <p:cNvPr id="0" name="图片 3151" descr="image132"/>
                      <p:cNvPicPr/>
                      <p:nvPr/>
                    </p:nvPicPr>
                    <p:blipFill>
                      <a:blip r:embed="rId4"/>
                      <a:stretch>
                        <a:fillRect/>
                      </a:stretch>
                    </p:blipFill>
                    <p:spPr>
                      <a:xfrm>
                        <a:off x="2512984" y="2910427"/>
                        <a:ext cx="1752925" cy="595422"/>
                      </a:xfrm>
                      <a:prstGeom prst="rect">
                        <a:avLst/>
                      </a:prstGeom>
                      <a:noFill/>
                      <a:ln w="38100">
                        <a:noFill/>
                      </a:ln>
                    </p:spPr>
                  </p:pic>
                </p:oleObj>
              </mc:Fallback>
            </mc:AlternateContent>
          </a:graphicData>
        </a:graphic>
      </p:graphicFrame>
      <p:graphicFrame>
        <p:nvGraphicFramePr>
          <p:cNvPr id="26630" name="对象 26629"/>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37276" r:id="rId5" imgW="10096500" imgH="24765" progId="">
                  <p:embed/>
                </p:oleObj>
              </mc:Choice>
              <mc:Fallback>
                <p:oleObj r:id="rId5" imgW="10096500" imgH="24765" progId="">
                  <p:embed/>
                  <p:pic>
                    <p:nvPicPr>
                      <p:cNvPr id="0" name="图片 3152" descr="image15"/>
                      <p:cNvPicPr/>
                      <p:nvPr/>
                    </p:nvPicPr>
                    <p:blipFill>
                      <a:blip r:embed="rId6"/>
                      <a:stretch>
                        <a:fillRect/>
                      </a:stretch>
                    </p:blipFill>
                    <p:spPr>
                      <a:xfrm>
                        <a:off x="2284342" y="762141"/>
                        <a:ext cx="7573777" cy="19054"/>
                      </a:xfrm>
                      <a:prstGeom prst="rect">
                        <a:avLst/>
                      </a:prstGeom>
                      <a:noFill/>
                      <a:ln w="38100">
                        <a:noFill/>
                      </a:ln>
                    </p:spPr>
                  </p:pic>
                </p:oleObj>
              </mc:Fallback>
            </mc:AlternateContent>
          </a:graphicData>
        </a:graphic>
      </p:graphicFrame>
      <p:sp>
        <p:nvSpPr>
          <p:cNvPr id="26631" name="矩形 26630"/>
          <p:cNvSpPr/>
          <p:nvPr/>
        </p:nvSpPr>
        <p:spPr>
          <a:xfrm>
            <a:off x="1903271" y="3886920"/>
            <a:ext cx="5487416" cy="533499"/>
          </a:xfrm>
          <a:prstGeom prst="rect">
            <a:avLst/>
          </a:prstGeom>
          <a:noFill/>
          <a:ln w="9525">
            <a:noFill/>
          </a:ln>
        </p:spPr>
        <p:txBody>
          <a:bodyPr/>
          <a:lstStyle/>
          <a:p>
            <a:r>
              <a:rPr lang="zh-CN" altLang="en-US" sz="2800" b="1" dirty="0">
                <a:latin typeface="Times New Roman" panose="02020603050405020304" pitchFamily="18" charset="0"/>
              </a:rPr>
              <a:t>具体写出，即可得 </a:t>
            </a:r>
            <a:r>
              <a:rPr lang="en-US" altLang="zh-CN" sz="2800" b="1" i="1">
                <a:latin typeface="Times New Roman" panose="02020603050405020304" pitchFamily="18" charset="0"/>
              </a:rPr>
              <a:t>X</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的分布律：</a:t>
            </a:r>
            <a:endParaRPr lang="zh-CN" altLang="en-US" sz="2800" b="1">
              <a:latin typeface="Times New Roman" panose="02020603050405020304" pitchFamily="18" charset="0"/>
            </a:endParaRPr>
          </a:p>
        </p:txBody>
      </p:sp>
      <p:graphicFrame>
        <p:nvGraphicFramePr>
          <p:cNvPr id="26632" name="对象 26631"/>
          <p:cNvGraphicFramePr/>
          <p:nvPr/>
        </p:nvGraphicFramePr>
        <p:xfrm>
          <a:off x="2057288" y="4649061"/>
          <a:ext cx="8156497" cy="1889475"/>
        </p:xfrm>
        <a:graphic>
          <a:graphicData uri="http://schemas.openxmlformats.org/presentationml/2006/ole">
            <mc:AlternateContent xmlns:mc="http://schemas.openxmlformats.org/markup-compatibility/2006">
              <mc:Choice xmlns:v="urn:schemas-microsoft-com:vml" Requires="v">
                <p:oleObj spid="_x0000_s37277" r:id="rId8" imgW="43205400" imgH="10048875" progId="Word.Document.8">
                  <p:embed/>
                </p:oleObj>
              </mc:Choice>
              <mc:Fallback>
                <p:oleObj r:id="rId8" imgW="43205400" imgH="10048875" progId="Word.Document.8">
                  <p:embed/>
                  <p:pic>
                    <p:nvPicPr>
                      <p:cNvPr id="0" name="图片 3153" descr="image133"/>
                      <p:cNvPicPr/>
                      <p:nvPr/>
                    </p:nvPicPr>
                    <p:blipFill>
                      <a:blip r:embed="rId9"/>
                      <a:stretch>
                        <a:fillRect/>
                      </a:stretch>
                    </p:blipFill>
                    <p:spPr>
                      <a:xfrm>
                        <a:off x="2057288" y="4649061"/>
                        <a:ext cx="8156497" cy="1889475"/>
                      </a:xfrm>
                      <a:prstGeom prst="rect">
                        <a:avLst/>
                      </a:prstGeom>
                      <a:noFill/>
                      <a:ln w="38100">
                        <a:noFill/>
                      </a:ln>
                    </p:spPr>
                  </p:pic>
                </p:oleObj>
              </mc:Fallback>
            </mc:AlternateContent>
          </a:graphicData>
        </a:graphic>
      </p:graphicFrame>
      <p:sp>
        <p:nvSpPr>
          <p:cNvPr id="26635" name="文本框 26634"/>
          <p:cNvSpPr txBox="1"/>
          <p:nvPr/>
        </p:nvSpPr>
        <p:spPr>
          <a:xfrm>
            <a:off x="1827057" y="1995858"/>
            <a:ext cx="4191776" cy="521970"/>
          </a:xfrm>
          <a:prstGeom prst="rect">
            <a:avLst/>
          </a:prstGeom>
          <a:noFill/>
          <a:ln w="9525">
            <a:noFill/>
          </a:ln>
        </p:spPr>
        <p:txBody>
          <a:bodyPr>
            <a:spAutoFit/>
          </a:bodyPr>
          <a:lstStyle/>
          <a:p>
            <a:pPr>
              <a:spcBef>
                <a:spcPct val="20000"/>
              </a:spcBef>
              <a:buClr>
                <a:schemeClr val="hlink"/>
              </a:buClr>
              <a:buSzPct val="110000"/>
              <a:buFont typeface="Wingdings" panose="05000000000000000000" pitchFamily="2" charset="2"/>
              <a:buNone/>
            </a:pPr>
            <a:r>
              <a:rPr lang="zh-CN" altLang="en-US" sz="2800" b="1" dirty="0">
                <a:solidFill>
                  <a:srgbClr val="FF0066"/>
                </a:solidFill>
                <a:latin typeface="Tahoma" panose="020B0604030504040204" pitchFamily="2" charset="0"/>
              </a:rPr>
              <a:t>解： </a:t>
            </a:r>
            <a:r>
              <a:rPr lang="en-US" altLang="zh-CN" sz="2800" b="1" i="1">
                <a:latin typeface="Times New Roman" panose="02020603050405020304" pitchFamily="18" charset="0"/>
              </a:rPr>
              <a:t>X</a:t>
            </a:r>
            <a:r>
              <a:rPr lang="zh-CN" altLang="zh-CN" sz="2800" b="1" dirty="0">
                <a:latin typeface="Tahoma" panose="020B0604030504040204" pitchFamily="2" charset="0"/>
              </a:rPr>
              <a:t> 的可能取值为</a:t>
            </a:r>
            <a:endParaRPr lang="en-US" altLang="zh-CN" sz="2800" b="1">
              <a:latin typeface="Tahoma" panose="020B0604030504040204" pitchFamily="2" charset="0"/>
            </a:endParaRPr>
          </a:p>
        </p:txBody>
      </p:sp>
      <p:graphicFrame>
        <p:nvGraphicFramePr>
          <p:cNvPr id="26636" name="对象 26635"/>
          <p:cNvGraphicFramePr/>
          <p:nvPr/>
        </p:nvGraphicFramePr>
        <p:xfrm>
          <a:off x="5942619" y="3048564"/>
          <a:ext cx="3067618" cy="487453"/>
        </p:xfrm>
        <a:graphic>
          <a:graphicData uri="http://schemas.openxmlformats.org/presentationml/2006/ole">
            <mc:AlternateContent xmlns:mc="http://schemas.openxmlformats.org/markup-compatibility/2006">
              <mc:Choice xmlns:v="urn:schemas-microsoft-com:vml" Requires="v">
                <p:oleObj spid="_x0000_s37278" r:id="rId10" imgW="32613600" imgH="5181600" progId="Equation.3">
                  <p:embed/>
                </p:oleObj>
              </mc:Choice>
              <mc:Fallback>
                <p:oleObj r:id="rId10" imgW="32613600" imgH="5181600" progId="Equation.3">
                  <p:embed/>
                  <p:pic>
                    <p:nvPicPr>
                      <p:cNvPr id="0" name="图片 3154" descr="image134"/>
                      <p:cNvPicPr/>
                      <p:nvPr/>
                    </p:nvPicPr>
                    <p:blipFill>
                      <a:blip r:embed="rId11"/>
                      <a:stretch>
                        <a:fillRect/>
                      </a:stretch>
                    </p:blipFill>
                    <p:spPr>
                      <a:xfrm>
                        <a:off x="5942619" y="3048564"/>
                        <a:ext cx="3067618" cy="487453"/>
                      </a:xfrm>
                      <a:prstGeom prst="rect">
                        <a:avLst/>
                      </a:prstGeom>
                      <a:noFill/>
                      <a:ln w="38100">
                        <a:noFill/>
                      </a:ln>
                    </p:spPr>
                  </p:pic>
                </p:oleObj>
              </mc:Fallback>
            </mc:AlternateContent>
          </a:graphicData>
        </a:graphic>
      </p:graphicFrame>
      <p:sp>
        <p:nvSpPr>
          <p:cNvPr id="26637" name="文本框 26636"/>
          <p:cNvSpPr txBox="1"/>
          <p:nvPr/>
        </p:nvSpPr>
        <p:spPr>
          <a:xfrm>
            <a:off x="5332906" y="1981567"/>
            <a:ext cx="5182560" cy="521970"/>
          </a:xfrm>
          <a:prstGeom prst="rect">
            <a:avLst/>
          </a:prstGeom>
          <a:noFill/>
          <a:ln w="9525">
            <a:noFill/>
          </a:ln>
        </p:spPr>
        <p:txBody>
          <a:bodyPr>
            <a:spAutoFit/>
          </a:bodyPr>
          <a:lstStyle/>
          <a:p>
            <a:pPr>
              <a:spcBef>
                <a:spcPct val="20000"/>
              </a:spcBef>
              <a:buClr>
                <a:schemeClr val="hlink"/>
              </a:buClr>
              <a:buSzPct val="110000"/>
              <a:buFont typeface="Wingdings" panose="05000000000000000000" pitchFamily="2" charset="2"/>
              <a:buNone/>
            </a:pPr>
            <a:r>
              <a:rPr lang="zh-CN" altLang="zh-CN" sz="2800" b="1" dirty="0">
                <a:latin typeface="Times New Roman" panose="02020603050405020304" pitchFamily="18" charset="0"/>
              </a:rPr>
              <a:t>5，6，7，8，9，10．</a:t>
            </a:r>
            <a:r>
              <a:rPr lang="en-US" altLang="zh-CN" sz="2800" b="1" dirty="0">
                <a:latin typeface="Tahoma" panose="020B0604030504040204" pitchFamily="2" charset="0"/>
              </a:rPr>
              <a:t>   </a:t>
            </a:r>
            <a:r>
              <a:rPr lang="zh-CN" altLang="en-US" sz="2800" b="1" dirty="0">
                <a:latin typeface="Tahoma" panose="020B0604030504040204" pitchFamily="2" charset="0"/>
              </a:rPr>
              <a:t>并且</a:t>
            </a:r>
            <a:endParaRPr lang="zh-CN" altLang="en-US">
              <a:latin typeface="Tahoma" panose="020B0604030504040204" pitchFamily="2" charset="0"/>
            </a:endParaRPr>
          </a:p>
        </p:txBody>
      </p:sp>
      <p:graphicFrame>
        <p:nvGraphicFramePr>
          <p:cNvPr id="26638" name="对象 26637"/>
          <p:cNvGraphicFramePr/>
          <p:nvPr/>
        </p:nvGraphicFramePr>
        <p:xfrm>
          <a:off x="4559651" y="3266093"/>
          <a:ext cx="620827" cy="620827"/>
        </p:xfrm>
        <a:graphic>
          <a:graphicData uri="http://schemas.openxmlformats.org/presentationml/2006/ole">
            <mc:AlternateContent xmlns:mc="http://schemas.openxmlformats.org/markup-compatibility/2006">
              <mc:Choice xmlns:v="urn:schemas-microsoft-com:vml" Requires="v">
                <p:oleObj spid="_x0000_s37279" r:id="rId12" imgW="5791200" imgH="5791200" progId="Equation.3">
                  <p:embed/>
                </p:oleObj>
              </mc:Choice>
              <mc:Fallback>
                <p:oleObj r:id="rId12" imgW="5791200" imgH="5791200" progId="Equation.3">
                  <p:embed/>
                  <p:pic>
                    <p:nvPicPr>
                      <p:cNvPr id="0" name="图片 3155" descr="image135"/>
                      <p:cNvPicPr/>
                      <p:nvPr/>
                    </p:nvPicPr>
                    <p:blipFill>
                      <a:blip r:embed="rId13"/>
                      <a:stretch>
                        <a:fillRect/>
                      </a:stretch>
                    </p:blipFill>
                    <p:spPr>
                      <a:xfrm>
                        <a:off x="4559651" y="3266093"/>
                        <a:ext cx="620827" cy="620827"/>
                      </a:xfrm>
                      <a:prstGeom prst="rect">
                        <a:avLst/>
                      </a:prstGeom>
                      <a:noFill/>
                      <a:ln w="38100">
                        <a:noFill/>
                      </a:ln>
                    </p:spPr>
                  </p:pic>
                </p:oleObj>
              </mc:Fallback>
            </mc:AlternateContent>
          </a:graphicData>
        </a:graphic>
      </p:graphicFrame>
      <p:graphicFrame>
        <p:nvGraphicFramePr>
          <p:cNvPr id="26639" name="对象 26638"/>
          <p:cNvGraphicFramePr/>
          <p:nvPr/>
        </p:nvGraphicFramePr>
        <p:xfrm>
          <a:off x="4523131" y="2483310"/>
          <a:ext cx="809775" cy="641469"/>
        </p:xfrm>
        <a:graphic>
          <a:graphicData uri="http://schemas.openxmlformats.org/presentationml/2006/ole">
            <mc:AlternateContent xmlns:mc="http://schemas.openxmlformats.org/markup-compatibility/2006">
              <mc:Choice xmlns:v="urn:schemas-microsoft-com:vml" Requires="v">
                <p:oleObj spid="_x0000_s37280" r:id="rId14" imgW="7315200" imgH="5791200" progId="Equation.3">
                  <p:embed/>
                </p:oleObj>
              </mc:Choice>
              <mc:Fallback>
                <p:oleObj r:id="rId14" imgW="7315200" imgH="5791200" progId="Equation.3">
                  <p:embed/>
                  <p:pic>
                    <p:nvPicPr>
                      <p:cNvPr id="0" name="图片 3156" descr="image136"/>
                      <p:cNvPicPr/>
                      <p:nvPr/>
                    </p:nvPicPr>
                    <p:blipFill>
                      <a:blip r:embed="rId15"/>
                      <a:stretch>
                        <a:fillRect/>
                      </a:stretch>
                    </p:blipFill>
                    <p:spPr>
                      <a:xfrm>
                        <a:off x="4523131" y="2483310"/>
                        <a:ext cx="809775" cy="641469"/>
                      </a:xfrm>
                      <a:prstGeom prst="rect">
                        <a:avLst/>
                      </a:prstGeom>
                      <a:noFill/>
                      <a:ln w="38100">
                        <a:noFill/>
                      </a:ln>
                    </p:spPr>
                  </p:pic>
                </p:oleObj>
              </mc:Fallback>
            </mc:AlternateContent>
          </a:graphicData>
        </a:graphic>
      </p:graphicFrame>
      <p:sp>
        <p:nvSpPr>
          <p:cNvPr id="26640" name="文本框 26639"/>
          <p:cNvSpPr txBox="1"/>
          <p:nvPr/>
        </p:nvSpPr>
        <p:spPr>
          <a:xfrm>
            <a:off x="4189695" y="2910427"/>
            <a:ext cx="1295640" cy="521970"/>
          </a:xfrm>
          <a:prstGeom prst="rect">
            <a:avLst/>
          </a:prstGeom>
          <a:noFill/>
          <a:ln w="9525">
            <a:noFill/>
          </a:ln>
        </p:spPr>
        <p:txBody>
          <a:bodyPr>
            <a:spAutoFit/>
          </a:bodyPr>
          <a:lstStyle/>
          <a:p>
            <a:pPr>
              <a:spcBef>
                <a:spcPct val="50000"/>
              </a:spcBef>
            </a:pPr>
            <a:r>
              <a:rPr lang="en-US" altLang="zh-CN" sz="2800">
                <a:latin typeface="Tahoma" panose="020B0604030504040204" pitchFamily="2" charset="0"/>
              </a:rPr>
              <a:t>=</a:t>
            </a:r>
            <a:r>
              <a:rPr lang="en-US" altLang="zh-CN" sz="2800">
                <a:latin typeface="Times New Roman" panose="02020603050405020304" pitchFamily="18" charset="0"/>
              </a:rPr>
              <a:t>——</a:t>
            </a:r>
            <a:endParaRPr lang="en-US" altLang="zh-CN" sz="2800">
              <a:latin typeface="Tahoma" panose="020B0604030504040204" pitchFamily="2" charset="0"/>
            </a:endParaRPr>
          </a:p>
        </p:txBody>
      </p:sp>
      <p:sp>
        <p:nvSpPr>
          <p:cNvPr id="26641" name="圆角矩形标注 26640"/>
          <p:cNvSpPr/>
          <p:nvPr/>
        </p:nvSpPr>
        <p:spPr>
          <a:xfrm>
            <a:off x="7009617" y="1752925"/>
            <a:ext cx="3505849" cy="1143212"/>
          </a:xfrm>
          <a:prstGeom prst="wedgeRoundRectCallout">
            <a:avLst>
              <a:gd name="adj1" fmla="val -36185"/>
              <a:gd name="adj2" fmla="val 70972"/>
              <a:gd name="adj3" fmla="val 16667"/>
            </a:avLst>
          </a:prstGeom>
          <a:solidFill>
            <a:schemeClr val="folHlink"/>
          </a:solidFill>
          <a:ln w="9525" cap="flat" cmpd="sng">
            <a:solidFill>
              <a:schemeClr val="tx1"/>
            </a:solidFill>
            <a:prstDash val="solid"/>
            <a:miter/>
            <a:headEnd type="none" w="med" len="med"/>
            <a:tailEnd type="none" w="med" len="med"/>
          </a:ln>
        </p:spPr>
        <p:txBody>
          <a:bodyPr/>
          <a:lstStyle/>
          <a:p>
            <a:pPr algn="ctr"/>
            <a:r>
              <a:rPr lang="zh-CN" altLang="en-US" sz="2800" b="1" dirty="0">
                <a:solidFill>
                  <a:srgbClr val="F53D7F"/>
                </a:solidFill>
                <a:latin typeface="Tahoma" panose="020B0604030504040204" pitchFamily="2" charset="0"/>
              </a:rPr>
              <a:t>求分布律一定要说明 </a:t>
            </a:r>
            <a:r>
              <a:rPr lang="en-US" altLang="zh-CN" sz="2800" b="1" i="1">
                <a:solidFill>
                  <a:srgbClr val="F53D7F"/>
                </a:solidFill>
                <a:latin typeface="Times New Roman" panose="02020603050405020304" pitchFamily="18" charset="0"/>
              </a:rPr>
              <a:t>k</a:t>
            </a:r>
            <a:r>
              <a:rPr lang="en-US" altLang="zh-CN" sz="2800" b="1" i="1">
                <a:solidFill>
                  <a:srgbClr val="F53D7F"/>
                </a:solidFill>
                <a:latin typeface="Tahoma" panose="020B0604030504040204" pitchFamily="2" charset="0"/>
              </a:rPr>
              <a:t> </a:t>
            </a:r>
            <a:r>
              <a:rPr lang="zh-CN" altLang="en-US" sz="2800" b="1" dirty="0">
                <a:solidFill>
                  <a:srgbClr val="F53D7F"/>
                </a:solidFill>
                <a:latin typeface="Tahoma" panose="020B0604030504040204" pitchFamily="2" charset="0"/>
              </a:rPr>
              <a:t>的取值范围！</a:t>
            </a:r>
            <a:endParaRPr lang="zh-CN" altLang="en-US" sz="2800" b="1" i="1">
              <a:solidFill>
                <a:srgbClr val="F53D7F"/>
              </a:solidFill>
              <a:latin typeface="Tahoma" panose="020B0604030504040204" pitchFamily="2"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wipe(left)">
                                      <p:cBhvr>
                                        <p:cTn id="7" dur="500"/>
                                        <p:tgtEl>
                                          <p:spTgt spid="266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627">
                                            <p:txEl>
                                              <p:pRg st="0" end="0"/>
                                            </p:txEl>
                                          </p:spTgt>
                                        </p:tgtEl>
                                        <p:attrNameLst>
                                          <p:attrName>style.visibility</p:attrName>
                                        </p:attrNameLst>
                                      </p:cBhvr>
                                      <p:to>
                                        <p:strVal val="visible"/>
                                      </p:to>
                                    </p:set>
                                    <p:animEffect transition="in" filter="wipe(left)">
                                      <p:cBhvr>
                                        <p:cTn id="12" dur="500"/>
                                        <p:tgtEl>
                                          <p:spTgt spid="266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627">
                                            <p:txEl>
                                              <p:pRg st="1" end="1"/>
                                            </p:txEl>
                                          </p:spTgt>
                                        </p:tgtEl>
                                        <p:attrNameLst>
                                          <p:attrName>style.visibility</p:attrName>
                                        </p:attrNameLst>
                                      </p:cBhvr>
                                      <p:to>
                                        <p:strVal val="visible"/>
                                      </p:to>
                                    </p:set>
                                    <p:animEffect transition="in" filter="wipe(left)">
                                      <p:cBhvr>
                                        <p:cTn id="17" dur="500"/>
                                        <p:tgtEl>
                                          <p:spTgt spid="2662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635"/>
                                        </p:tgtEl>
                                        <p:attrNameLst>
                                          <p:attrName>style.visibility</p:attrName>
                                        </p:attrNameLst>
                                      </p:cBhvr>
                                      <p:to>
                                        <p:strVal val="visible"/>
                                      </p:to>
                                    </p:set>
                                    <p:animEffect transition="in" filter="wipe(left)">
                                      <p:cBhvr>
                                        <p:cTn id="22" dur="500"/>
                                        <p:tgtEl>
                                          <p:spTgt spid="266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637"/>
                                        </p:tgtEl>
                                        <p:attrNameLst>
                                          <p:attrName>style.visibility</p:attrName>
                                        </p:attrNameLst>
                                      </p:cBhvr>
                                      <p:to>
                                        <p:strVal val="visible"/>
                                      </p:to>
                                    </p:set>
                                    <p:animEffect transition="in" filter="wipe(left)">
                                      <p:cBhvr>
                                        <p:cTn id="27" dur="500"/>
                                        <p:tgtEl>
                                          <p:spTgt spid="266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6628"/>
                                        </p:tgtEl>
                                        <p:attrNameLst>
                                          <p:attrName>style.visibility</p:attrName>
                                        </p:attrNameLst>
                                      </p:cBhvr>
                                      <p:to>
                                        <p:strVal val="visible"/>
                                      </p:to>
                                    </p:set>
                                    <p:animEffect transition="in" filter="wipe(left)">
                                      <p:cBhvr>
                                        <p:cTn id="32" dur="500"/>
                                        <p:tgtEl>
                                          <p:spTgt spid="266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6640"/>
                                        </p:tgtEl>
                                        <p:attrNameLst>
                                          <p:attrName>style.visibility</p:attrName>
                                        </p:attrNameLst>
                                      </p:cBhvr>
                                      <p:to>
                                        <p:strVal val="visible"/>
                                      </p:to>
                                    </p:set>
                                    <p:animEffect transition="in" filter="wipe(left)">
                                      <p:cBhvr>
                                        <p:cTn id="37" dur="500"/>
                                        <p:tgtEl>
                                          <p:spTgt spid="2664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6638"/>
                                        </p:tgtEl>
                                        <p:attrNameLst>
                                          <p:attrName>style.visibility</p:attrName>
                                        </p:attrNameLst>
                                      </p:cBhvr>
                                      <p:to>
                                        <p:strVal val="visible"/>
                                      </p:to>
                                    </p:set>
                                    <p:animEffect transition="in" filter="wipe(left)">
                                      <p:cBhvr>
                                        <p:cTn id="42" dur="500"/>
                                        <p:tgtEl>
                                          <p:spTgt spid="266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6639"/>
                                        </p:tgtEl>
                                        <p:attrNameLst>
                                          <p:attrName>style.visibility</p:attrName>
                                        </p:attrNameLst>
                                      </p:cBhvr>
                                      <p:to>
                                        <p:strVal val="visible"/>
                                      </p:to>
                                    </p:set>
                                    <p:animEffect transition="in" filter="wipe(left)">
                                      <p:cBhvr>
                                        <p:cTn id="47" dur="500"/>
                                        <p:tgtEl>
                                          <p:spTgt spid="266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6636"/>
                                        </p:tgtEl>
                                        <p:attrNameLst>
                                          <p:attrName>style.visibility</p:attrName>
                                        </p:attrNameLst>
                                      </p:cBhvr>
                                      <p:to>
                                        <p:strVal val="visible"/>
                                      </p:to>
                                    </p:set>
                                    <p:animEffect transition="in" filter="wipe(left)">
                                      <p:cBhvr>
                                        <p:cTn id="52" dur="500"/>
                                        <p:tgtEl>
                                          <p:spTgt spid="26636"/>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2" fill="hold" grpId="0" nodeType="clickEffect">
                                  <p:stCondLst>
                                    <p:cond delay="0"/>
                                  </p:stCondLst>
                                  <p:childTnLst>
                                    <p:set>
                                      <p:cBhvr>
                                        <p:cTn id="56" dur="1" fill="hold">
                                          <p:stCondLst>
                                            <p:cond delay="0"/>
                                          </p:stCondLst>
                                        </p:cTn>
                                        <p:tgtEl>
                                          <p:spTgt spid="26641"/>
                                        </p:tgtEl>
                                        <p:attrNameLst>
                                          <p:attrName>style.visibility</p:attrName>
                                        </p:attrNameLst>
                                      </p:cBhvr>
                                      <p:to>
                                        <p:strVal val="visible"/>
                                      </p:to>
                                    </p:set>
                                    <p:animEffect transition="in" filter="slide(fromRight)">
                                      <p:cBhvr>
                                        <p:cTn id="57" dur="500"/>
                                        <p:tgtEl>
                                          <p:spTgt spid="26641"/>
                                        </p:tgtEl>
                                      </p:cBhvr>
                                    </p:animEffect>
                                  </p:childTnLst>
                                  <p:subTnLst>
                                    <p:set>
                                      <p:cBhvr override="childStyle">
                                        <p:cTn dur="1" fill="hold" display="0" masterRel="nextClick" afterEffect="1"/>
                                        <p:tgtEl>
                                          <p:spTgt spid="26641"/>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6631"/>
                                        </p:tgtEl>
                                        <p:attrNameLst>
                                          <p:attrName>style.visibility</p:attrName>
                                        </p:attrNameLst>
                                      </p:cBhvr>
                                      <p:to>
                                        <p:strVal val="visible"/>
                                      </p:to>
                                    </p:set>
                                    <p:animEffect transition="in" filter="wipe(left)">
                                      <p:cBhvr>
                                        <p:cTn id="62" dur="500"/>
                                        <p:tgtEl>
                                          <p:spTgt spid="2663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6632"/>
                                        </p:tgtEl>
                                        <p:attrNameLst>
                                          <p:attrName>style.visibility</p:attrName>
                                        </p:attrNameLst>
                                      </p:cBhvr>
                                      <p:to>
                                        <p:strVal val="visible"/>
                                      </p:to>
                                    </p:set>
                                    <p:animEffect transition="in" filter="wipe(left)">
                                      <p:cBhvr>
                                        <p:cTn id="67" dur="500"/>
                                        <p:tgtEl>
                                          <p:spTgt spid="26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p:bldP spid="26627" grpId="0" build="p"/>
      <p:bldP spid="26631" grpId="0"/>
      <p:bldP spid="26635" grpId="0"/>
      <p:bldP spid="26637" grpId="0"/>
      <p:bldP spid="26640" grpId="0"/>
      <p:bldP spid="26641"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27649"/>
          <p:cNvSpPr>
            <a:spLocks noGrp="1"/>
          </p:cNvSpPr>
          <p:nvPr>
            <p:ph type="title"/>
          </p:nvPr>
        </p:nvSpPr>
        <p:spPr>
          <a:xfrm>
            <a:off x="2131914" y="914569"/>
            <a:ext cx="1143212" cy="533499"/>
          </a:xfrm>
        </p:spPr>
        <p:txBody>
          <a:bodyPr anchor="b">
            <a:normAutofit/>
          </a:bodyPr>
          <a:lstStyle/>
          <a:p>
            <a:r>
              <a:rPr lang="zh-CN" altLang="en-US" sz="2800" b="1" dirty="0" smtClean="0">
                <a:solidFill>
                  <a:srgbClr val="FF0066"/>
                </a:solidFill>
                <a:latin typeface="Times New Roman" panose="02020603050405020304" pitchFamily="18" charset="0"/>
                <a:ea typeface="黑体" panose="02010609060101010101" pitchFamily="49" charset="-122"/>
              </a:rPr>
              <a:t>练习</a:t>
            </a:r>
            <a:r>
              <a:rPr lang="en-US" altLang="zh-CN" sz="2800" b="1" dirty="0" smtClean="0">
                <a:solidFill>
                  <a:srgbClr val="FF0066"/>
                </a:solidFill>
                <a:latin typeface="Times New Roman" panose="02020603050405020304" pitchFamily="18" charset="0"/>
                <a:ea typeface="黑体" panose="02010609060101010101" pitchFamily="49" charset="-122"/>
              </a:rPr>
              <a:t>1</a:t>
            </a:r>
            <a:endParaRPr lang="en-US" altLang="zh-CN" sz="2800" b="1" dirty="0">
              <a:solidFill>
                <a:srgbClr val="FF0066"/>
              </a:solidFill>
              <a:latin typeface="Times New Roman" panose="02020603050405020304" pitchFamily="18" charset="0"/>
            </a:endParaRPr>
          </a:p>
        </p:txBody>
      </p:sp>
      <p:sp>
        <p:nvSpPr>
          <p:cNvPr id="27651" name="文本占位符 27650" descr="Rectangle: Click to edit Master text styles&#10;Second level&#10;Third level&#10;Fourth level&#10;Fifth level"/>
          <p:cNvSpPr>
            <a:spLocks noGrp="1"/>
          </p:cNvSpPr>
          <p:nvPr>
            <p:ph type="body" sz="half" idx="1"/>
          </p:nvPr>
        </p:nvSpPr>
        <p:spPr>
          <a:xfrm>
            <a:off x="3198911" y="986324"/>
            <a:ext cx="4344204" cy="609713"/>
          </a:xfrm>
        </p:spPr>
        <p:txBody>
          <a:bodyPr/>
          <a:lstStyle/>
          <a:p>
            <a:pPr>
              <a:buNone/>
            </a:pPr>
            <a:r>
              <a:rPr lang="zh-CN" altLang="en-US" b="1" dirty="0"/>
              <a:t>将 </a:t>
            </a:r>
            <a:r>
              <a:rPr lang="en-US" altLang="zh-CN" b="1">
                <a:latin typeface="Times New Roman" panose="02020603050405020304" pitchFamily="18" charset="0"/>
              </a:rPr>
              <a:t>1</a:t>
            </a:r>
            <a:r>
              <a:rPr lang="en-US" altLang="zh-CN" b="1" dirty="0"/>
              <a:t> </a:t>
            </a:r>
            <a:r>
              <a:rPr lang="zh-CN" altLang="en-US" b="1" dirty="0"/>
              <a:t>枚硬币掷 </a:t>
            </a:r>
            <a:r>
              <a:rPr lang="en-US" altLang="zh-CN" b="1">
                <a:latin typeface="Times New Roman" panose="02020603050405020304" pitchFamily="18" charset="0"/>
              </a:rPr>
              <a:t>3</a:t>
            </a:r>
            <a:r>
              <a:rPr lang="en-US" altLang="zh-CN" b="1" dirty="0"/>
              <a:t> </a:t>
            </a:r>
            <a:r>
              <a:rPr lang="zh-CN" altLang="en-US" b="1" dirty="0"/>
              <a:t>次，令</a:t>
            </a:r>
          </a:p>
        </p:txBody>
      </p:sp>
      <p:graphicFrame>
        <p:nvGraphicFramePr>
          <p:cNvPr id="27652" name="内容占位符 27651" descr="Rectangle: Click to edit Master text styles&#10;Second level&#10;Third level&#10;Fourth level&#10;Fifth level"/>
          <p:cNvGraphicFramePr>
            <a:graphicFrameLocks noGrp="1"/>
          </p:cNvGraphicFramePr>
          <p:nvPr>
            <p:ph sz="half" idx="2"/>
          </p:nvPr>
        </p:nvGraphicFramePr>
        <p:xfrm>
          <a:off x="1974723" y="3200993"/>
          <a:ext cx="8589965" cy="1905353"/>
        </p:xfrm>
        <a:graphic>
          <a:graphicData uri="http://schemas.openxmlformats.org/presentationml/2006/ole">
            <mc:AlternateContent xmlns:mc="http://schemas.openxmlformats.org/markup-compatibility/2006">
              <mc:Choice xmlns:v="urn:schemas-microsoft-com:vml" Requires="v">
                <p:oleObj spid="_x0000_s346724" r:id="rId4" imgW="8736965" imgH="1940560" progId="Word.Document.8">
                  <p:embed/>
                </p:oleObj>
              </mc:Choice>
              <mc:Fallback>
                <p:oleObj r:id="rId4" imgW="8736965" imgH="1940560" progId="Word.Document.8">
                  <p:embed/>
                  <p:pic>
                    <p:nvPicPr>
                      <p:cNvPr id="0" name=""/>
                      <p:cNvPicPr/>
                      <p:nvPr/>
                    </p:nvPicPr>
                    <p:blipFill>
                      <a:blip r:embed="rId5"/>
                      <a:stretch>
                        <a:fillRect/>
                      </a:stretch>
                    </p:blipFill>
                    <p:spPr>
                      <a:xfrm>
                        <a:off x="1974723" y="3200993"/>
                        <a:ext cx="8589965" cy="1905353"/>
                      </a:xfrm>
                      <a:prstGeom prst="rect">
                        <a:avLst/>
                      </a:prstGeom>
                      <a:noFill/>
                      <a:ln w="38100">
                        <a:miter/>
                      </a:ln>
                    </p:spPr>
                  </p:pic>
                </p:oleObj>
              </mc:Fallback>
            </mc:AlternateContent>
          </a:graphicData>
        </a:graphic>
      </p:graphicFrame>
      <p:graphicFrame>
        <p:nvGraphicFramePr>
          <p:cNvPr id="27654" name="对象 27653"/>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346725" r:id="rId6" imgW="10096500" imgH="24765" progId="Photoshop.Image.5">
                  <p:embed/>
                </p:oleObj>
              </mc:Choice>
              <mc:Fallback>
                <p:oleObj r:id="rId6" imgW="10096500" imgH="24765" progId="Photoshop.Image.5">
                  <p:embed/>
                  <p:pic>
                    <p:nvPicPr>
                      <p:cNvPr id="0" name=""/>
                      <p:cNvPicPr/>
                      <p:nvPr/>
                    </p:nvPicPr>
                    <p:blipFill>
                      <a:blip r:embed="rId7"/>
                      <a:stretch>
                        <a:fillRect/>
                      </a:stretch>
                    </p:blipFill>
                    <p:spPr>
                      <a:xfrm>
                        <a:off x="2284342" y="762141"/>
                        <a:ext cx="7573777" cy="19054"/>
                      </a:xfrm>
                      <a:prstGeom prst="rect">
                        <a:avLst/>
                      </a:prstGeom>
                      <a:noFill/>
                      <a:ln w="38100">
                        <a:noFill/>
                        <a:miter/>
                      </a:ln>
                    </p:spPr>
                  </p:pic>
                </p:oleObj>
              </mc:Fallback>
            </mc:AlternateContent>
          </a:graphicData>
        </a:graphic>
      </p:graphicFrame>
      <p:sp>
        <p:nvSpPr>
          <p:cNvPr id="27658" name="文本框 27657"/>
          <p:cNvSpPr txBox="1"/>
          <p:nvPr/>
        </p:nvSpPr>
        <p:spPr>
          <a:xfrm>
            <a:off x="2208128" y="1448096"/>
            <a:ext cx="6783056" cy="1038860"/>
          </a:xfrm>
          <a:prstGeom prst="rect">
            <a:avLst/>
          </a:prstGeom>
          <a:noFill/>
          <a:ln w="9525">
            <a:noFill/>
          </a:ln>
        </p:spPr>
        <p:txBody>
          <a:bodyPr>
            <a:spAutoFit/>
          </a:bodyPr>
          <a:lstStyle/>
          <a:p>
            <a:pPr>
              <a:spcBef>
                <a:spcPct val="20000"/>
              </a:spcBef>
              <a:buClr>
                <a:schemeClr val="hlink"/>
              </a:buClr>
              <a:buSzPct val="110000"/>
              <a:buFont typeface="Wingdings" panose="05000000000000000000" pitchFamily="2" charset="2"/>
              <a:buNone/>
            </a:pPr>
            <a:r>
              <a:rPr lang="en-US" altLang="zh-CN" sz="2800" b="1" i="1">
                <a:latin typeface="Times New Roman" panose="02020603050405020304" pitchFamily="18" charset="0"/>
              </a:rPr>
              <a:t>X</a:t>
            </a:r>
            <a:r>
              <a:rPr lang="zh-CN" altLang="en-US" sz="2800" b="1" dirty="0">
                <a:latin typeface="Times New Roman" panose="02020603050405020304" pitchFamily="18" charset="0"/>
              </a:rPr>
              <a:t>：出现的正面次数与反面次数之差．</a:t>
            </a:r>
          </a:p>
          <a:p>
            <a:pPr>
              <a:spcBef>
                <a:spcPct val="20000"/>
              </a:spcBef>
              <a:buClr>
                <a:schemeClr val="hlink"/>
              </a:buClr>
              <a:buSzPct val="110000"/>
              <a:buFont typeface="Wingdings" panose="05000000000000000000" pitchFamily="2" charset="2"/>
              <a:buNone/>
            </a:pPr>
            <a:r>
              <a:rPr lang="zh-CN" altLang="en-US" sz="2800" b="1" dirty="0">
                <a:latin typeface="Times New Roman" panose="02020603050405020304" pitchFamily="18" charset="0"/>
              </a:rPr>
              <a:t>试求：（</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a:t>
            </a:r>
            <a:r>
              <a:rPr lang="en-US" altLang="zh-CN" sz="2800" b="1" i="1">
                <a:latin typeface="Times New Roman" panose="02020603050405020304" pitchFamily="18" charset="0"/>
              </a:rPr>
              <a:t>X</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的分布律；</a:t>
            </a:r>
            <a:endParaRPr lang="zh-CN" altLang="en-US" sz="2800" b="1">
              <a:latin typeface="Times New Roman" panose="02020603050405020304" pitchFamily="18" charset="0"/>
            </a:endParaRPr>
          </a:p>
        </p:txBody>
      </p:sp>
      <p:sp>
        <p:nvSpPr>
          <p:cNvPr id="27659" name="文本框 27658"/>
          <p:cNvSpPr txBox="1"/>
          <p:nvPr/>
        </p:nvSpPr>
        <p:spPr>
          <a:xfrm>
            <a:off x="2131914" y="2681785"/>
            <a:ext cx="838355" cy="521970"/>
          </a:xfrm>
          <a:prstGeom prst="rect">
            <a:avLst/>
          </a:prstGeom>
          <a:noFill/>
          <a:ln w="9525">
            <a:noFill/>
          </a:ln>
        </p:spPr>
        <p:txBody>
          <a:bodyPr>
            <a:spAutoFit/>
          </a:bodyPr>
          <a:lstStyle/>
          <a:p>
            <a:pPr>
              <a:spcBef>
                <a:spcPct val="20000"/>
              </a:spcBef>
              <a:buClr>
                <a:schemeClr val="hlink"/>
              </a:buClr>
              <a:buSzPct val="110000"/>
              <a:buFont typeface="Wingdings" panose="05000000000000000000" pitchFamily="2" charset="2"/>
              <a:buNone/>
            </a:pPr>
            <a:r>
              <a:rPr lang="zh-CN" altLang="en-US" sz="2800" b="1" dirty="0">
                <a:solidFill>
                  <a:srgbClr val="FF0000"/>
                </a:solidFill>
                <a:latin typeface="Tahoma" panose="020B0604030504040204" pitchFamily="2" charset="0"/>
              </a:rPr>
              <a:t>解：</a:t>
            </a:r>
            <a:endParaRPr lang="zh-CN" altLang="en-US">
              <a:latin typeface="Tahoma" panose="020B0604030504040204" pitchFamily="2" charset="0"/>
            </a:endParaRPr>
          </a:p>
        </p:txBody>
      </p:sp>
      <p:sp>
        <p:nvSpPr>
          <p:cNvPr id="27660" name="文本框 27659"/>
          <p:cNvSpPr txBox="1"/>
          <p:nvPr/>
        </p:nvSpPr>
        <p:spPr>
          <a:xfrm>
            <a:off x="2741627" y="2699250"/>
            <a:ext cx="3277207" cy="521970"/>
          </a:xfrm>
          <a:prstGeom prst="rect">
            <a:avLst/>
          </a:prstGeom>
          <a:noFill/>
          <a:ln w="9525">
            <a:noFill/>
          </a:ln>
        </p:spPr>
        <p:txBody>
          <a:bodyPr>
            <a:spAutoFit/>
          </a:bodyPr>
          <a:lstStyle/>
          <a:p>
            <a:pPr>
              <a:spcBef>
                <a:spcPct val="50000"/>
              </a:spcBef>
            </a:pPr>
            <a:r>
              <a:rPr lang="en-US" altLang="zh-CN" sz="2800" b="1" i="1">
                <a:latin typeface="Times New Roman" panose="02020603050405020304" pitchFamily="18" charset="0"/>
              </a:rPr>
              <a:t>X</a:t>
            </a:r>
            <a:r>
              <a:rPr lang="en-US" altLang="zh-CN" sz="2800" b="1" dirty="0">
                <a:latin typeface="Tahoma" panose="020B0604030504040204" pitchFamily="2" charset="0"/>
              </a:rPr>
              <a:t> </a:t>
            </a:r>
            <a:r>
              <a:rPr lang="zh-CN" altLang="en-US" sz="2800" b="1" dirty="0">
                <a:latin typeface="Tahoma" panose="020B0604030504040204" pitchFamily="2" charset="0"/>
              </a:rPr>
              <a:t>的可能取值为</a:t>
            </a:r>
            <a:endParaRPr lang="zh-CN" altLang="en-US" sz="2800" b="1">
              <a:latin typeface="Tahoma" panose="020B0604030504040204" pitchFamily="2" charset="0"/>
            </a:endParaRPr>
          </a:p>
        </p:txBody>
      </p:sp>
      <p:graphicFrame>
        <p:nvGraphicFramePr>
          <p:cNvPr id="27661" name="对象 27660"/>
          <p:cNvGraphicFramePr/>
          <p:nvPr/>
        </p:nvGraphicFramePr>
        <p:xfrm>
          <a:off x="9753325" y="3931378"/>
          <a:ext cx="382659" cy="914569"/>
        </p:xfrm>
        <a:graphic>
          <a:graphicData uri="http://schemas.openxmlformats.org/presentationml/2006/ole">
            <mc:AlternateContent xmlns:mc="http://schemas.openxmlformats.org/markup-compatibility/2006">
              <mc:Choice xmlns:v="urn:schemas-microsoft-com:vml" Requires="v">
                <p:oleObj spid="_x0000_s346726" r:id="rId8" imgW="152400" imgH="393700" progId="Equation.3">
                  <p:embed/>
                </p:oleObj>
              </mc:Choice>
              <mc:Fallback>
                <p:oleObj r:id="rId8" imgW="152400" imgH="393700" progId="Equation.3">
                  <p:embed/>
                  <p:pic>
                    <p:nvPicPr>
                      <p:cNvPr id="0" name=""/>
                      <p:cNvPicPr/>
                      <p:nvPr/>
                    </p:nvPicPr>
                    <p:blipFill>
                      <a:blip r:embed="rId9"/>
                      <a:stretch>
                        <a:fillRect/>
                      </a:stretch>
                    </p:blipFill>
                    <p:spPr>
                      <a:xfrm>
                        <a:off x="9753325" y="3931378"/>
                        <a:ext cx="382659" cy="914569"/>
                      </a:xfrm>
                      <a:prstGeom prst="rect">
                        <a:avLst/>
                      </a:prstGeom>
                      <a:noFill/>
                      <a:ln w="38100">
                        <a:noFill/>
                        <a:miter/>
                      </a:ln>
                    </p:spPr>
                  </p:pic>
                </p:oleObj>
              </mc:Fallback>
            </mc:AlternateContent>
          </a:graphicData>
        </a:graphic>
      </p:graphicFrame>
      <p:graphicFrame>
        <p:nvGraphicFramePr>
          <p:cNvPr id="27662" name="对象 27661"/>
          <p:cNvGraphicFramePr/>
          <p:nvPr/>
        </p:nvGraphicFramePr>
        <p:xfrm>
          <a:off x="7924186" y="3947256"/>
          <a:ext cx="377895" cy="905043"/>
        </p:xfrm>
        <a:graphic>
          <a:graphicData uri="http://schemas.openxmlformats.org/presentationml/2006/ole">
            <mc:AlternateContent xmlns:mc="http://schemas.openxmlformats.org/markup-compatibility/2006">
              <mc:Choice xmlns:v="urn:schemas-microsoft-com:vml" Requires="v">
                <p:oleObj spid="_x0000_s346727" r:id="rId10" imgW="152400" imgH="393700" progId="Equation.3">
                  <p:embed/>
                </p:oleObj>
              </mc:Choice>
              <mc:Fallback>
                <p:oleObj r:id="rId10" imgW="152400" imgH="393700" progId="Equation.3">
                  <p:embed/>
                  <p:pic>
                    <p:nvPicPr>
                      <p:cNvPr id="0" name=""/>
                      <p:cNvPicPr/>
                      <p:nvPr/>
                    </p:nvPicPr>
                    <p:blipFill>
                      <a:blip r:embed="rId11"/>
                      <a:stretch>
                        <a:fillRect/>
                      </a:stretch>
                    </p:blipFill>
                    <p:spPr>
                      <a:xfrm>
                        <a:off x="7924186" y="3947256"/>
                        <a:ext cx="377895" cy="905043"/>
                      </a:xfrm>
                      <a:prstGeom prst="rect">
                        <a:avLst/>
                      </a:prstGeom>
                      <a:noFill/>
                      <a:ln w="38100">
                        <a:noFill/>
                        <a:miter/>
                      </a:ln>
                    </p:spPr>
                  </p:pic>
                </p:oleObj>
              </mc:Fallback>
            </mc:AlternateContent>
          </a:graphicData>
        </a:graphic>
      </p:graphicFrame>
      <p:graphicFrame>
        <p:nvGraphicFramePr>
          <p:cNvPr id="27663" name="对象 27662"/>
          <p:cNvGraphicFramePr/>
          <p:nvPr/>
        </p:nvGraphicFramePr>
        <p:xfrm>
          <a:off x="6171262" y="3934553"/>
          <a:ext cx="369956" cy="914569"/>
        </p:xfrm>
        <a:graphic>
          <a:graphicData uri="http://schemas.openxmlformats.org/presentationml/2006/ole">
            <mc:AlternateContent xmlns:mc="http://schemas.openxmlformats.org/markup-compatibility/2006">
              <mc:Choice xmlns:v="urn:schemas-microsoft-com:vml" Requires="v">
                <p:oleObj spid="_x0000_s346728" r:id="rId12" imgW="152400" imgH="393700" progId="Equation.3">
                  <p:embed/>
                </p:oleObj>
              </mc:Choice>
              <mc:Fallback>
                <p:oleObj r:id="rId12" imgW="152400" imgH="393700" progId="Equation.3">
                  <p:embed/>
                  <p:pic>
                    <p:nvPicPr>
                      <p:cNvPr id="0" name=""/>
                      <p:cNvPicPr/>
                      <p:nvPr/>
                    </p:nvPicPr>
                    <p:blipFill>
                      <a:blip r:embed="rId13"/>
                      <a:stretch>
                        <a:fillRect/>
                      </a:stretch>
                    </p:blipFill>
                    <p:spPr>
                      <a:xfrm>
                        <a:off x="6171262" y="3934553"/>
                        <a:ext cx="369956" cy="914569"/>
                      </a:xfrm>
                      <a:prstGeom prst="rect">
                        <a:avLst/>
                      </a:prstGeom>
                      <a:noFill/>
                      <a:ln w="38100">
                        <a:noFill/>
                        <a:miter/>
                      </a:ln>
                    </p:spPr>
                  </p:pic>
                </p:oleObj>
              </mc:Fallback>
            </mc:AlternateContent>
          </a:graphicData>
        </a:graphic>
      </p:graphicFrame>
      <p:grpSp>
        <p:nvGrpSpPr>
          <p:cNvPr id="27664" name="组合 27663"/>
          <p:cNvGrpSpPr/>
          <p:nvPr/>
        </p:nvGrpSpPr>
        <p:grpSpPr>
          <a:xfrm>
            <a:off x="2573320" y="2361050"/>
            <a:ext cx="7113317" cy="692278"/>
            <a:chOff x="43" y="0"/>
            <a:chExt cx="4480" cy="436"/>
          </a:xfrm>
        </p:grpSpPr>
        <p:sp>
          <p:nvSpPr>
            <p:cNvPr id="27665" name="矩形 27664"/>
            <p:cNvSpPr>
              <a:spLocks noTextEdit="1"/>
            </p:cNvSpPr>
            <p:nvPr/>
          </p:nvSpPr>
          <p:spPr>
            <a:xfrm>
              <a:off x="43" y="0"/>
              <a:ext cx="1120" cy="436"/>
            </a:xfrm>
            <a:prstGeom prst="rect">
              <a:avLst/>
            </a:prstGeom>
            <a:noFill/>
            <a:ln w="9525">
              <a:noFill/>
            </a:ln>
          </p:spPr>
          <p:txBody>
            <a:bodyPr/>
            <a:lstStyle/>
            <a:p>
              <a:endParaRPr lang="zh-CN" altLang="en-US"/>
            </a:p>
          </p:txBody>
        </p:sp>
        <p:sp>
          <p:nvSpPr>
            <p:cNvPr id="27666" name="矩形 27665"/>
            <p:cNvSpPr>
              <a:spLocks noTextEdit="1"/>
            </p:cNvSpPr>
            <p:nvPr/>
          </p:nvSpPr>
          <p:spPr>
            <a:xfrm>
              <a:off x="1163" y="0"/>
              <a:ext cx="1120" cy="436"/>
            </a:xfrm>
            <a:prstGeom prst="rect">
              <a:avLst/>
            </a:prstGeom>
            <a:noFill/>
            <a:ln w="9525">
              <a:noFill/>
            </a:ln>
          </p:spPr>
          <p:txBody>
            <a:bodyPr/>
            <a:lstStyle/>
            <a:p>
              <a:endParaRPr lang="zh-CN" altLang="en-US"/>
            </a:p>
          </p:txBody>
        </p:sp>
        <p:sp>
          <p:nvSpPr>
            <p:cNvPr id="27667" name="矩形 27666"/>
            <p:cNvSpPr>
              <a:spLocks noTextEdit="1"/>
            </p:cNvSpPr>
            <p:nvPr/>
          </p:nvSpPr>
          <p:spPr>
            <a:xfrm>
              <a:off x="2283" y="0"/>
              <a:ext cx="1120" cy="436"/>
            </a:xfrm>
            <a:prstGeom prst="rect">
              <a:avLst/>
            </a:prstGeom>
            <a:noFill/>
            <a:ln w="9525">
              <a:noFill/>
            </a:ln>
          </p:spPr>
          <p:txBody>
            <a:bodyPr/>
            <a:lstStyle/>
            <a:p>
              <a:endParaRPr lang="zh-CN" altLang="en-US"/>
            </a:p>
          </p:txBody>
        </p:sp>
        <p:sp>
          <p:nvSpPr>
            <p:cNvPr id="27668" name="矩形 27667"/>
            <p:cNvSpPr>
              <a:spLocks noTextEdit="1"/>
            </p:cNvSpPr>
            <p:nvPr/>
          </p:nvSpPr>
          <p:spPr>
            <a:xfrm>
              <a:off x="3403" y="0"/>
              <a:ext cx="1120" cy="436"/>
            </a:xfrm>
            <a:prstGeom prst="rect">
              <a:avLst/>
            </a:prstGeom>
            <a:noFill/>
            <a:ln w="9525">
              <a:noFill/>
            </a:ln>
          </p:spPr>
          <p:txBody>
            <a:bodyPr/>
            <a:lstStyle/>
            <a:p>
              <a:endParaRPr lang="zh-CN" altLang="en-US"/>
            </a:p>
          </p:txBody>
        </p:sp>
      </p:grpSp>
      <p:graphicFrame>
        <p:nvGraphicFramePr>
          <p:cNvPr id="27669" name="对象 27668"/>
          <p:cNvGraphicFramePr/>
          <p:nvPr/>
        </p:nvGraphicFramePr>
        <p:xfrm>
          <a:off x="4418337" y="3944080"/>
          <a:ext cx="366781" cy="905043"/>
        </p:xfrm>
        <a:graphic>
          <a:graphicData uri="http://schemas.openxmlformats.org/presentationml/2006/ole">
            <mc:AlternateContent xmlns:mc="http://schemas.openxmlformats.org/markup-compatibility/2006">
              <mc:Choice xmlns:v="urn:schemas-microsoft-com:vml" Requires="v">
                <p:oleObj spid="_x0000_s346729" r:id="rId14" imgW="152400" imgH="393700" progId="Equation.3">
                  <p:embed/>
                </p:oleObj>
              </mc:Choice>
              <mc:Fallback>
                <p:oleObj r:id="rId14" imgW="152400" imgH="393700" progId="Equation.3">
                  <p:embed/>
                  <p:pic>
                    <p:nvPicPr>
                      <p:cNvPr id="0" name=""/>
                      <p:cNvPicPr/>
                      <p:nvPr/>
                    </p:nvPicPr>
                    <p:blipFill>
                      <a:blip r:embed="rId15"/>
                      <a:stretch>
                        <a:fillRect/>
                      </a:stretch>
                    </p:blipFill>
                    <p:spPr>
                      <a:xfrm>
                        <a:off x="4418337" y="3944080"/>
                        <a:ext cx="366781" cy="905043"/>
                      </a:xfrm>
                      <a:prstGeom prst="rect">
                        <a:avLst/>
                      </a:prstGeom>
                      <a:noFill/>
                      <a:ln w="38100">
                        <a:noFill/>
                        <a:miter/>
                      </a:ln>
                    </p:spPr>
                  </p:pic>
                </p:oleObj>
              </mc:Fallback>
            </mc:AlternateContent>
          </a:graphicData>
        </a:graphic>
      </p:graphicFrame>
      <p:sp>
        <p:nvSpPr>
          <p:cNvPr id="27670" name="文本框 27669"/>
          <p:cNvSpPr txBox="1"/>
          <p:nvPr/>
        </p:nvSpPr>
        <p:spPr>
          <a:xfrm>
            <a:off x="5332730" y="2741930"/>
            <a:ext cx="2969260" cy="521970"/>
          </a:xfrm>
          <a:prstGeom prst="rect">
            <a:avLst/>
          </a:prstGeom>
          <a:noFill/>
          <a:ln w="9525">
            <a:noFill/>
          </a:ln>
        </p:spPr>
        <p:txBody>
          <a:bodyPr wrap="square">
            <a:spAutoFit/>
          </a:bodyPr>
          <a:lstStyle/>
          <a:p>
            <a:pPr>
              <a:spcBef>
                <a:spcPct val="50000"/>
              </a:spcBef>
            </a:pPr>
            <a:r>
              <a:rPr lang="en-US" altLang="zh-CN" sz="2800" b="1">
                <a:latin typeface="Tahoma" panose="020B0604030504040204" pitchFamily="2" charset="0"/>
              </a:rPr>
              <a:t>-</a:t>
            </a:r>
            <a:r>
              <a:rPr lang="en-US" altLang="zh-CN" sz="2800" b="1" dirty="0">
                <a:latin typeface="Times New Roman" panose="02020603050405020304" pitchFamily="18" charset="0"/>
              </a:rPr>
              <a:t>3</a:t>
            </a:r>
            <a:r>
              <a:rPr lang="zh-CN" altLang="en-US" sz="2800" b="1" dirty="0">
                <a:latin typeface="Times New Roman" panose="02020603050405020304" pitchFamily="18" charset="0"/>
              </a:rPr>
              <a:t>， </a:t>
            </a:r>
            <a:r>
              <a:rPr lang="en-US" altLang="zh-CN" sz="2800" b="1">
                <a:latin typeface="Tahoma" panose="020B0604030504040204" pitchFamily="2" charset="0"/>
              </a:rPr>
              <a:t>-</a:t>
            </a:r>
            <a:r>
              <a:rPr lang="en-US" altLang="zh-CN" sz="2800" b="1" dirty="0">
                <a:latin typeface="Times New Roman" panose="02020603050405020304" pitchFamily="18" charset="0"/>
              </a:rPr>
              <a:t> 1</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a:t>
            </a:r>
            <a:r>
              <a:rPr lang="en-US" altLang="zh-CN" sz="2800" b="1">
                <a:latin typeface="Times New Roman" panose="02020603050405020304" pitchFamily="18" charset="0"/>
              </a:rPr>
              <a:t>3</a:t>
            </a:r>
            <a:r>
              <a:rPr lang="zh-CN" altLang="en-US" sz="2800" b="1" dirty="0">
                <a:latin typeface="Tahoma" panose="020B0604030504040204" pitchFamily="2" charset="0"/>
              </a:rPr>
              <a:t>．</a:t>
            </a:r>
            <a:endParaRPr lang="zh-CN" altLang="en-US" sz="2800" b="1">
              <a:latin typeface="Tahoma" panose="020B0604030504040204" pitchFamily="2" charset="0"/>
            </a:endParaRPr>
          </a:p>
        </p:txBody>
      </p:sp>
      <p:sp>
        <p:nvSpPr>
          <p:cNvPr id="27671" name="文本框 27670"/>
          <p:cNvSpPr txBox="1"/>
          <p:nvPr/>
        </p:nvSpPr>
        <p:spPr>
          <a:xfrm>
            <a:off x="7924186" y="2737357"/>
            <a:ext cx="2515066" cy="521970"/>
          </a:xfrm>
          <a:prstGeom prst="rect">
            <a:avLst/>
          </a:prstGeom>
          <a:noFill/>
          <a:ln w="9525">
            <a:noFill/>
          </a:ln>
        </p:spPr>
        <p:txBody>
          <a:bodyPr>
            <a:spAutoFit/>
          </a:bodyPr>
          <a:lstStyle/>
          <a:p>
            <a:pPr>
              <a:spcBef>
                <a:spcPct val="50000"/>
              </a:spcBef>
            </a:pPr>
            <a:r>
              <a:rPr lang="zh-CN" altLang="en-US" sz="2800" b="1" dirty="0">
                <a:latin typeface="Tahoma" panose="020B0604030504040204" pitchFamily="2" charset="0"/>
              </a:rPr>
              <a:t>并且分布率为</a:t>
            </a:r>
            <a:endParaRPr lang="zh-CN" altLang="en-US" sz="2800" b="1">
              <a:latin typeface="Tahoma" panose="020B0604030504040204" pitchFamily="2" charset="0"/>
            </a:endParaRPr>
          </a:p>
        </p:txBody>
      </p:sp>
      <p:graphicFrame>
        <p:nvGraphicFramePr>
          <p:cNvPr id="27673" name="对象 27672"/>
          <p:cNvGraphicFramePr/>
          <p:nvPr/>
        </p:nvGraphicFramePr>
        <p:xfrm>
          <a:off x="6464688" y="1954290"/>
          <a:ext cx="3393116" cy="531911"/>
        </p:xfrm>
        <a:graphic>
          <a:graphicData uri="http://schemas.openxmlformats.org/presentationml/2006/ole">
            <mc:AlternateContent xmlns:mc="http://schemas.openxmlformats.org/markup-compatibility/2006">
              <mc:Choice xmlns:v="urn:schemas-microsoft-com:vml" Requires="v">
                <p:oleObj spid="_x0000_s346730" r:id="rId16" imgW="1229995" imgH="215900" progId="Equation.3">
                  <p:embed/>
                </p:oleObj>
              </mc:Choice>
              <mc:Fallback>
                <p:oleObj r:id="rId16" imgW="1229995" imgH="215900" progId="Equation.3">
                  <p:embed/>
                  <p:pic>
                    <p:nvPicPr>
                      <p:cNvPr id="0" name=""/>
                      <p:cNvPicPr/>
                      <p:nvPr/>
                    </p:nvPicPr>
                    <p:blipFill>
                      <a:blip r:embed="rId17"/>
                      <a:stretch>
                        <a:fillRect/>
                      </a:stretch>
                    </p:blipFill>
                    <p:spPr>
                      <a:xfrm>
                        <a:off x="6464688" y="1954290"/>
                        <a:ext cx="3393116" cy="531911"/>
                      </a:xfrm>
                      <a:prstGeom prst="rect">
                        <a:avLst/>
                      </a:prstGeom>
                      <a:noFill/>
                      <a:ln w="38100">
                        <a:noFill/>
                        <a:miter/>
                      </a:ln>
                    </p:spPr>
                  </p:pic>
                </p:oleObj>
              </mc:Fallback>
            </mc:AlternateContent>
          </a:graphicData>
        </a:graphic>
      </p:graphicFrame>
      <p:graphicFrame>
        <p:nvGraphicFramePr>
          <p:cNvPr id="27674" name="对象 27673"/>
          <p:cNvGraphicFramePr/>
          <p:nvPr/>
        </p:nvGraphicFramePr>
        <p:xfrm>
          <a:off x="5104264" y="5487416"/>
          <a:ext cx="1600496" cy="552552"/>
        </p:xfrm>
        <a:graphic>
          <a:graphicData uri="http://schemas.openxmlformats.org/presentationml/2006/ole">
            <mc:AlternateContent xmlns:mc="http://schemas.openxmlformats.org/markup-compatibility/2006">
              <mc:Choice xmlns:v="urn:schemas-microsoft-com:vml" Requires="v">
                <p:oleObj spid="_x0000_s346731" r:id="rId18" imgW="608965" imgH="215900" progId="Equation.3">
                  <p:embed/>
                </p:oleObj>
              </mc:Choice>
              <mc:Fallback>
                <p:oleObj r:id="rId18" imgW="608965" imgH="215900" progId="Equation.3">
                  <p:embed/>
                  <p:pic>
                    <p:nvPicPr>
                      <p:cNvPr id="0" name=""/>
                      <p:cNvPicPr/>
                      <p:nvPr/>
                    </p:nvPicPr>
                    <p:blipFill>
                      <a:blip r:embed="rId19"/>
                      <a:stretch>
                        <a:fillRect/>
                      </a:stretch>
                    </p:blipFill>
                    <p:spPr>
                      <a:xfrm>
                        <a:off x="5104264" y="5487416"/>
                        <a:ext cx="1600496" cy="552552"/>
                      </a:xfrm>
                      <a:prstGeom prst="rect">
                        <a:avLst/>
                      </a:prstGeom>
                      <a:noFill/>
                      <a:ln w="38100">
                        <a:noFill/>
                        <a:miter/>
                      </a:ln>
                    </p:spPr>
                  </p:pic>
                </p:oleObj>
              </mc:Fallback>
            </mc:AlternateContent>
          </a:graphicData>
        </a:graphic>
      </p:graphicFrame>
      <p:graphicFrame>
        <p:nvGraphicFramePr>
          <p:cNvPr id="27675" name="对象 27674"/>
          <p:cNvGraphicFramePr/>
          <p:nvPr/>
        </p:nvGraphicFramePr>
        <p:xfrm>
          <a:off x="6780975" y="5298469"/>
          <a:ext cx="866936" cy="1027302"/>
        </p:xfrm>
        <a:graphic>
          <a:graphicData uri="http://schemas.openxmlformats.org/presentationml/2006/ole">
            <mc:AlternateContent xmlns:mc="http://schemas.openxmlformats.org/markup-compatibility/2006">
              <mc:Choice xmlns:v="urn:schemas-microsoft-com:vml" Requires="v">
                <p:oleObj spid="_x0000_s346732" r:id="rId20" imgW="330200" imgH="393700" progId="Equation.3">
                  <p:embed/>
                </p:oleObj>
              </mc:Choice>
              <mc:Fallback>
                <p:oleObj r:id="rId20" imgW="330200" imgH="393700" progId="Equation.3">
                  <p:embed/>
                  <p:pic>
                    <p:nvPicPr>
                      <p:cNvPr id="0" name=""/>
                      <p:cNvPicPr/>
                      <p:nvPr/>
                    </p:nvPicPr>
                    <p:blipFill>
                      <a:blip r:embed="rId21"/>
                      <a:stretch>
                        <a:fillRect/>
                      </a:stretch>
                    </p:blipFill>
                    <p:spPr>
                      <a:xfrm>
                        <a:off x="6780975" y="5298469"/>
                        <a:ext cx="866936" cy="1027302"/>
                      </a:xfrm>
                      <a:prstGeom prst="rect">
                        <a:avLst/>
                      </a:prstGeom>
                      <a:noFill/>
                      <a:ln w="38100">
                        <a:noFill/>
                        <a:miter/>
                      </a:ln>
                    </p:spPr>
                  </p:pic>
                </p:oleObj>
              </mc:Fallback>
            </mc:AlternateContent>
          </a:graphicData>
        </a:graphic>
      </p:graphicFrame>
      <p:graphicFrame>
        <p:nvGraphicFramePr>
          <p:cNvPr id="27676" name="对象 27675"/>
          <p:cNvGraphicFramePr/>
          <p:nvPr/>
        </p:nvGraphicFramePr>
        <p:xfrm>
          <a:off x="2208128" y="5487416"/>
          <a:ext cx="2972350" cy="566843"/>
        </p:xfrm>
        <a:graphic>
          <a:graphicData uri="http://schemas.openxmlformats.org/presentationml/2006/ole">
            <mc:AlternateContent xmlns:mc="http://schemas.openxmlformats.org/markup-compatibility/2006">
              <mc:Choice xmlns:v="urn:schemas-microsoft-com:vml" Requires="v">
                <p:oleObj spid="_x0000_s346733" r:id="rId22" imgW="1103630" imgH="215900" progId="Equation.3">
                  <p:embed/>
                </p:oleObj>
              </mc:Choice>
              <mc:Fallback>
                <p:oleObj r:id="rId22" imgW="1103630" imgH="215900" progId="Equation.3">
                  <p:embed/>
                  <p:pic>
                    <p:nvPicPr>
                      <p:cNvPr id="0" name=""/>
                      <p:cNvPicPr/>
                      <p:nvPr/>
                    </p:nvPicPr>
                    <p:blipFill>
                      <a:blip r:embed="rId23"/>
                      <a:stretch>
                        <a:fillRect/>
                      </a:stretch>
                    </p:blipFill>
                    <p:spPr>
                      <a:xfrm>
                        <a:off x="2208128" y="5487416"/>
                        <a:ext cx="2972350" cy="566843"/>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320116712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wipe(left)">
                                      <p:cBhvr>
                                        <p:cTn id="7" dur="500"/>
                                        <p:tgtEl>
                                          <p:spTgt spid="276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651">
                                            <p:txEl>
                                              <p:pRg st="0" end="0"/>
                                            </p:txEl>
                                          </p:spTgt>
                                        </p:tgtEl>
                                        <p:attrNameLst>
                                          <p:attrName>style.visibility</p:attrName>
                                        </p:attrNameLst>
                                      </p:cBhvr>
                                      <p:to>
                                        <p:strVal val="visible"/>
                                      </p:to>
                                    </p:set>
                                    <p:animEffect transition="in" filter="wipe(left)">
                                      <p:cBhvr>
                                        <p:cTn id="12" dur="500"/>
                                        <p:tgtEl>
                                          <p:spTgt spid="276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658"/>
                                        </p:tgtEl>
                                        <p:attrNameLst>
                                          <p:attrName>style.visibility</p:attrName>
                                        </p:attrNameLst>
                                      </p:cBhvr>
                                      <p:to>
                                        <p:strVal val="visible"/>
                                      </p:to>
                                    </p:set>
                                    <p:animEffect transition="in" filter="wipe(left)">
                                      <p:cBhvr>
                                        <p:cTn id="17" dur="500"/>
                                        <p:tgtEl>
                                          <p:spTgt spid="276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673"/>
                                        </p:tgtEl>
                                        <p:attrNameLst>
                                          <p:attrName>style.visibility</p:attrName>
                                        </p:attrNameLst>
                                      </p:cBhvr>
                                      <p:to>
                                        <p:strVal val="visible"/>
                                      </p:to>
                                    </p:set>
                                    <p:animEffect transition="in" filter="wipe(left)">
                                      <p:cBhvr>
                                        <p:cTn id="22" dur="500"/>
                                        <p:tgtEl>
                                          <p:spTgt spid="2767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659"/>
                                        </p:tgtEl>
                                        <p:attrNameLst>
                                          <p:attrName>style.visibility</p:attrName>
                                        </p:attrNameLst>
                                      </p:cBhvr>
                                      <p:to>
                                        <p:strVal val="visible"/>
                                      </p:to>
                                    </p:set>
                                    <p:animEffect transition="in" filter="wipe(left)">
                                      <p:cBhvr>
                                        <p:cTn id="27" dur="500"/>
                                        <p:tgtEl>
                                          <p:spTgt spid="276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660"/>
                                        </p:tgtEl>
                                        <p:attrNameLst>
                                          <p:attrName>style.visibility</p:attrName>
                                        </p:attrNameLst>
                                      </p:cBhvr>
                                      <p:to>
                                        <p:strVal val="visible"/>
                                      </p:to>
                                    </p:set>
                                    <p:animEffect transition="in" filter="wipe(left)">
                                      <p:cBhvr>
                                        <p:cTn id="32" dur="500"/>
                                        <p:tgtEl>
                                          <p:spTgt spid="2766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7670"/>
                                        </p:tgtEl>
                                        <p:attrNameLst>
                                          <p:attrName>style.visibility</p:attrName>
                                        </p:attrNameLst>
                                      </p:cBhvr>
                                      <p:to>
                                        <p:strVal val="visible"/>
                                      </p:to>
                                    </p:set>
                                    <p:animEffect transition="in" filter="wipe(left)">
                                      <p:cBhvr>
                                        <p:cTn id="37" dur="500"/>
                                        <p:tgtEl>
                                          <p:spTgt spid="2767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671"/>
                                        </p:tgtEl>
                                        <p:attrNameLst>
                                          <p:attrName>style.visibility</p:attrName>
                                        </p:attrNameLst>
                                      </p:cBhvr>
                                      <p:to>
                                        <p:strVal val="visible"/>
                                      </p:to>
                                    </p:set>
                                    <p:animEffect transition="in" filter="wipe(left)">
                                      <p:cBhvr>
                                        <p:cTn id="42" dur="500"/>
                                        <p:tgtEl>
                                          <p:spTgt spid="2767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7652"/>
                                        </p:tgtEl>
                                        <p:attrNameLst>
                                          <p:attrName>style.visibility</p:attrName>
                                        </p:attrNameLst>
                                      </p:cBhvr>
                                      <p:to>
                                        <p:strVal val="visible"/>
                                      </p:to>
                                    </p:set>
                                    <p:animEffect transition="in" filter="wipe(left)">
                                      <p:cBhvr>
                                        <p:cTn id="47" dur="500"/>
                                        <p:tgtEl>
                                          <p:spTgt spid="2765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7669"/>
                                        </p:tgtEl>
                                        <p:attrNameLst>
                                          <p:attrName>style.visibility</p:attrName>
                                        </p:attrNameLst>
                                      </p:cBhvr>
                                      <p:to>
                                        <p:strVal val="visible"/>
                                      </p:to>
                                    </p:set>
                                    <p:animEffect transition="in" filter="wipe(left)">
                                      <p:cBhvr>
                                        <p:cTn id="52" dur="500"/>
                                        <p:tgtEl>
                                          <p:spTgt spid="2766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663"/>
                                        </p:tgtEl>
                                        <p:attrNameLst>
                                          <p:attrName>style.visibility</p:attrName>
                                        </p:attrNameLst>
                                      </p:cBhvr>
                                      <p:to>
                                        <p:strVal val="visible"/>
                                      </p:to>
                                    </p:set>
                                    <p:animEffect transition="in" filter="wipe(left)">
                                      <p:cBhvr>
                                        <p:cTn id="57" dur="500"/>
                                        <p:tgtEl>
                                          <p:spTgt spid="2766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7662"/>
                                        </p:tgtEl>
                                        <p:attrNameLst>
                                          <p:attrName>style.visibility</p:attrName>
                                        </p:attrNameLst>
                                      </p:cBhvr>
                                      <p:to>
                                        <p:strVal val="visible"/>
                                      </p:to>
                                    </p:set>
                                    <p:animEffect transition="in" filter="wipe(left)">
                                      <p:cBhvr>
                                        <p:cTn id="62" dur="500"/>
                                        <p:tgtEl>
                                          <p:spTgt spid="2766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7661"/>
                                        </p:tgtEl>
                                        <p:attrNameLst>
                                          <p:attrName>style.visibility</p:attrName>
                                        </p:attrNameLst>
                                      </p:cBhvr>
                                      <p:to>
                                        <p:strVal val="visible"/>
                                      </p:to>
                                    </p:set>
                                    <p:animEffect transition="in" filter="wipe(left)">
                                      <p:cBhvr>
                                        <p:cTn id="67" dur="500"/>
                                        <p:tgtEl>
                                          <p:spTgt spid="2766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7676"/>
                                        </p:tgtEl>
                                        <p:attrNameLst>
                                          <p:attrName>style.visibility</p:attrName>
                                        </p:attrNameLst>
                                      </p:cBhvr>
                                      <p:to>
                                        <p:strVal val="visible"/>
                                      </p:to>
                                    </p:set>
                                    <p:animEffect transition="in" filter="wipe(left)">
                                      <p:cBhvr>
                                        <p:cTn id="72" dur="500"/>
                                        <p:tgtEl>
                                          <p:spTgt spid="2767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7674"/>
                                        </p:tgtEl>
                                        <p:attrNameLst>
                                          <p:attrName>style.visibility</p:attrName>
                                        </p:attrNameLst>
                                      </p:cBhvr>
                                      <p:to>
                                        <p:strVal val="visible"/>
                                      </p:to>
                                    </p:set>
                                    <p:animEffect transition="in" filter="wipe(left)">
                                      <p:cBhvr>
                                        <p:cTn id="77" dur="500"/>
                                        <p:tgtEl>
                                          <p:spTgt spid="2767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7675"/>
                                        </p:tgtEl>
                                        <p:attrNameLst>
                                          <p:attrName>style.visibility</p:attrName>
                                        </p:attrNameLst>
                                      </p:cBhvr>
                                      <p:to>
                                        <p:strVal val="visible"/>
                                      </p:to>
                                    </p:set>
                                    <p:animEffect transition="in" filter="wipe(left)">
                                      <p:cBhvr>
                                        <p:cTn id="82" dur="500"/>
                                        <p:tgtEl>
                                          <p:spTgt spid="27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P spid="27651" grpId="0" build="p"/>
      <p:bldP spid="27658" grpId="0"/>
      <p:bldP spid="27659" grpId="0"/>
      <p:bldP spid="27660" grpId="0"/>
      <p:bldP spid="27670" grpId="0"/>
      <p:bldP spid="2767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1824990" y="1306195"/>
            <a:ext cx="8451850" cy="4959350"/>
          </a:xfrm>
        </p:spPr>
        <p:txBody>
          <a:bodyPr/>
          <a:lstStyle/>
          <a:p>
            <a:r>
              <a:rPr lang="zh-CN" altLang="en-US"/>
              <a:t>总共</a:t>
            </a:r>
            <a:r>
              <a:rPr lang="en-US" altLang="zh-CN"/>
              <a:t>10</a:t>
            </a:r>
            <a:r>
              <a:rPr lang="zh-CN" altLang="en-US"/>
              <a:t>个球，抽取</a:t>
            </a:r>
            <a:r>
              <a:rPr lang="en-US" altLang="zh-CN"/>
              <a:t>3</a:t>
            </a:r>
            <a:r>
              <a:rPr lang="zh-CN" altLang="en-US"/>
              <a:t>个球的排列数：</a:t>
            </a:r>
          </a:p>
          <a:p>
            <a:r>
              <a:rPr lang="zh-CN" altLang="en-US" sz="2400"/>
              <a:t>  第一步：从</a:t>
            </a:r>
            <a:r>
              <a:rPr lang="en-US" altLang="zh-CN" sz="2400"/>
              <a:t>10</a:t>
            </a:r>
            <a:r>
              <a:rPr lang="zh-CN" altLang="en-US" sz="2400"/>
              <a:t>个球中，获取一个球，有</a:t>
            </a:r>
            <a:r>
              <a:rPr lang="en-US" altLang="zh-CN" sz="2400"/>
              <a:t>10</a:t>
            </a:r>
            <a:r>
              <a:rPr lang="zh-CN" altLang="en-US" sz="2400"/>
              <a:t>种选择方式</a:t>
            </a:r>
          </a:p>
          <a:p>
            <a:r>
              <a:rPr lang="zh-CN" altLang="en-US" sz="2400"/>
              <a:t>  第二步：从剩下的</a:t>
            </a:r>
            <a:r>
              <a:rPr lang="en-US" altLang="zh-CN" sz="2400"/>
              <a:t>9</a:t>
            </a:r>
            <a:r>
              <a:rPr lang="zh-CN" altLang="en-US" sz="2400"/>
              <a:t>个球中，获取一个球，有</a:t>
            </a:r>
            <a:r>
              <a:rPr lang="en-US" altLang="zh-CN" sz="2400"/>
              <a:t>9</a:t>
            </a:r>
            <a:r>
              <a:rPr lang="zh-CN" altLang="en-US" sz="2400"/>
              <a:t>种选择方式</a:t>
            </a:r>
          </a:p>
          <a:p>
            <a:r>
              <a:rPr lang="zh-CN" altLang="en-US" sz="2400"/>
              <a:t>  第三步：从剩下的</a:t>
            </a:r>
            <a:r>
              <a:rPr lang="en-US" altLang="zh-CN" sz="2400"/>
              <a:t>8</a:t>
            </a:r>
            <a:r>
              <a:rPr lang="zh-CN" altLang="en-US" sz="2400"/>
              <a:t>个球中，获取一个球，有</a:t>
            </a:r>
            <a:r>
              <a:rPr lang="en-US" altLang="zh-CN" sz="2400"/>
              <a:t>8</a:t>
            </a:r>
            <a:r>
              <a:rPr lang="zh-CN" altLang="en-US" sz="2400"/>
              <a:t>种选择方式</a:t>
            </a:r>
          </a:p>
          <a:p>
            <a:r>
              <a:rPr lang="zh-CN" altLang="en-US"/>
              <a:t>合并这</a:t>
            </a:r>
            <a:r>
              <a:rPr lang="en-US" altLang="zh-CN"/>
              <a:t>3</a:t>
            </a:r>
            <a:r>
              <a:rPr lang="zh-CN" altLang="en-US"/>
              <a:t>步，就共有</a:t>
            </a:r>
            <a:r>
              <a:rPr lang="en-US" altLang="zh-CN"/>
              <a:t>10 * 9 * 8</a:t>
            </a:r>
            <a:r>
              <a:rPr lang="zh-CN" altLang="en-US"/>
              <a:t>种选择方式，即</a:t>
            </a:r>
          </a:p>
        </p:txBody>
      </p:sp>
      <p:sp>
        <p:nvSpPr>
          <p:cNvPr id="3" name="标题 2"/>
          <p:cNvSpPr>
            <a:spLocks noGrp="1"/>
          </p:cNvSpPr>
          <p:nvPr>
            <p:ph type="title"/>
          </p:nvPr>
        </p:nvSpPr>
        <p:spPr>
          <a:xfrm>
            <a:off x="1845310" y="262255"/>
            <a:ext cx="8229600" cy="752475"/>
          </a:xfrm>
        </p:spPr>
        <p:txBody>
          <a:bodyPr/>
          <a:lstStyle/>
          <a:p>
            <a:r>
              <a:rPr lang="zh-CN" altLang="en-US" sz="2800" b="1" dirty="0" smtClean="0"/>
              <a:t>解</a:t>
            </a:r>
            <a:r>
              <a:rPr lang="zh-CN" altLang="en-US" dirty="0" smtClean="0"/>
              <a:t>：</a:t>
            </a:r>
            <a:endParaRPr lang="zh-CN" altLang="en-US" dirty="0"/>
          </a:p>
        </p:txBody>
      </p:sp>
      <p:graphicFrame>
        <p:nvGraphicFramePr>
          <p:cNvPr id="5" name="对象 4">
            <a:hlinkClick r:id="" action="ppaction://ole?verb=0"/>
          </p:cNvPr>
          <p:cNvGraphicFramePr/>
          <p:nvPr/>
        </p:nvGraphicFramePr>
        <p:xfrm>
          <a:off x="2762979" y="134809"/>
          <a:ext cx="3404235" cy="1134745"/>
        </p:xfrm>
        <a:graphic>
          <a:graphicData uri="http://schemas.openxmlformats.org/presentationml/2006/ole">
            <mc:AlternateContent xmlns:mc="http://schemas.openxmlformats.org/markup-compatibility/2006">
              <mc:Choice xmlns:v="urn:schemas-microsoft-com:vml" Requires="v">
                <p:oleObj spid="_x0000_s2187" r:id="rId3" imgW="30175200" imgH="10058400" progId="Equation.3">
                  <p:embed/>
                </p:oleObj>
              </mc:Choice>
              <mc:Fallback>
                <p:oleObj r:id="rId3" imgW="30175200" imgH="10058400" progId="Equation.3">
                  <p:embed/>
                  <p:pic>
                    <p:nvPicPr>
                      <p:cNvPr id="0" name="图片 1025" descr="image4"/>
                      <p:cNvPicPr/>
                      <p:nvPr/>
                    </p:nvPicPr>
                    <p:blipFill>
                      <a:blip r:embed="rId4"/>
                      <a:stretch>
                        <a:fillRect/>
                      </a:stretch>
                    </p:blipFill>
                    <p:spPr>
                      <a:xfrm>
                        <a:off x="2762979" y="134809"/>
                        <a:ext cx="3404235" cy="1134745"/>
                      </a:xfrm>
                      <a:prstGeom prst="rect">
                        <a:avLst/>
                      </a:prstGeom>
                      <a:noFill/>
                      <a:ln w="9525">
                        <a:noFill/>
                      </a:ln>
                    </p:spPr>
                  </p:pic>
                </p:oleObj>
              </mc:Fallback>
            </mc:AlternateContent>
          </a:graphicData>
        </a:graphic>
      </p:graphicFrame>
      <p:graphicFrame>
        <p:nvGraphicFramePr>
          <p:cNvPr id="4" name="对象 3">
            <a:hlinkClick r:id="" action="ppaction://ole?verb=0"/>
          </p:cNvPr>
          <p:cNvGraphicFramePr/>
          <p:nvPr/>
        </p:nvGraphicFramePr>
        <p:xfrm>
          <a:off x="3438208" y="4931728"/>
          <a:ext cx="5123815" cy="1134745"/>
        </p:xfrm>
        <a:graphic>
          <a:graphicData uri="http://schemas.openxmlformats.org/presentationml/2006/ole">
            <mc:AlternateContent xmlns:mc="http://schemas.openxmlformats.org/markup-compatibility/2006">
              <mc:Choice xmlns:v="urn:schemas-microsoft-com:vml" Requires="v">
                <p:oleObj spid="_x0000_s2188" r:id="rId5" imgW="45415200" imgH="10058400" progId="Equation.3">
                  <p:embed/>
                </p:oleObj>
              </mc:Choice>
              <mc:Fallback>
                <p:oleObj r:id="rId5" imgW="45415200" imgH="10058400" progId="Equation.3">
                  <p:embed/>
                  <p:pic>
                    <p:nvPicPr>
                      <p:cNvPr id="0" name="图片 2049" descr="image5"/>
                      <p:cNvPicPr/>
                      <p:nvPr/>
                    </p:nvPicPr>
                    <p:blipFill>
                      <a:blip r:embed="rId6"/>
                      <a:stretch>
                        <a:fillRect/>
                      </a:stretch>
                    </p:blipFill>
                    <p:spPr>
                      <a:xfrm>
                        <a:off x="3438208" y="4931728"/>
                        <a:ext cx="5123815" cy="1134745"/>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7" name="对象 31746"/>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347626" r:id="rId3" imgW="10096500" imgH="24765" progId="Photoshop.Image.5">
                  <p:embed/>
                </p:oleObj>
              </mc:Choice>
              <mc:Fallback>
                <p:oleObj r:id="rId3" imgW="10096500" imgH="24765" progId="Photoshop.Image.5">
                  <p:embed/>
                  <p:pic>
                    <p:nvPicPr>
                      <p:cNvPr id="0" name=""/>
                      <p:cNvPicPr/>
                      <p:nvPr/>
                    </p:nvPicPr>
                    <p:blipFill>
                      <a:blip r:embed="rId4"/>
                      <a:stretch>
                        <a:fillRect/>
                      </a:stretch>
                    </p:blipFill>
                    <p:spPr>
                      <a:xfrm>
                        <a:off x="2284342" y="762141"/>
                        <a:ext cx="7573777" cy="19054"/>
                      </a:xfrm>
                      <a:prstGeom prst="rect">
                        <a:avLst/>
                      </a:prstGeom>
                      <a:noFill/>
                      <a:ln w="38100">
                        <a:noFill/>
                        <a:miter/>
                      </a:ln>
                    </p:spPr>
                  </p:pic>
                </p:oleObj>
              </mc:Fallback>
            </mc:AlternateContent>
          </a:graphicData>
        </a:graphic>
      </p:graphicFrame>
      <p:sp>
        <p:nvSpPr>
          <p:cNvPr id="31749" name="文本框 31748"/>
          <p:cNvSpPr txBox="1"/>
          <p:nvPr/>
        </p:nvSpPr>
        <p:spPr>
          <a:xfrm>
            <a:off x="1796415" y="1096010"/>
            <a:ext cx="8978265" cy="1876425"/>
          </a:xfrm>
          <a:prstGeom prst="rect">
            <a:avLst/>
          </a:prstGeom>
          <a:noFill/>
          <a:ln w="12700">
            <a:noFill/>
          </a:ln>
        </p:spPr>
        <p:txBody>
          <a:bodyPr wrap="square">
            <a:spAutoFit/>
          </a:bodyPr>
          <a:lstStyle/>
          <a:p>
            <a:pPr>
              <a:spcBef>
                <a:spcPct val="50000"/>
              </a:spcBef>
            </a:pPr>
            <a:r>
              <a:rPr lang="zh-CN" altLang="en-US" sz="2800" b="1" dirty="0">
                <a:solidFill>
                  <a:srgbClr val="FF0066"/>
                </a:solidFill>
                <a:latin typeface="Times New Roman" panose="02020603050405020304" pitchFamily="18" charset="0"/>
                <a:sym typeface="+mn-ea"/>
              </a:rPr>
              <a:t>例 </a:t>
            </a:r>
            <a:r>
              <a:rPr lang="en-US" altLang="zh-CN" sz="2800" b="1" dirty="0">
                <a:solidFill>
                  <a:srgbClr val="FF0066"/>
                </a:solidFill>
                <a:latin typeface="Times New Roman" panose="02020603050405020304" pitchFamily="18" charset="0"/>
                <a:sym typeface="+mn-ea"/>
              </a:rPr>
              <a:t>2</a:t>
            </a:r>
            <a:r>
              <a:rPr lang="en-US" altLang="zh-CN" sz="2800" b="1" dirty="0" smtClean="0">
                <a:solidFill>
                  <a:srgbClr val="FF0066"/>
                </a:solidFill>
                <a:latin typeface="Times New Roman" panose="02020603050405020304" pitchFamily="18" charset="0"/>
                <a:sym typeface="+mn-ea"/>
              </a:rPr>
              <a:t> </a:t>
            </a:r>
            <a:r>
              <a:rPr lang="zh-CN" altLang="en-US" sz="2800" b="1" dirty="0">
                <a:latin typeface="Times New Roman" panose="02020603050405020304" pitchFamily="18" charset="0"/>
              </a:rPr>
              <a:t>设一汽车在开往目的地的道路上需经过四盏信号灯，</a:t>
            </a:r>
            <a:br>
              <a:rPr lang="zh-CN" altLang="en-US" sz="2800" b="1" dirty="0">
                <a:latin typeface="Times New Roman" panose="02020603050405020304" pitchFamily="18" charset="0"/>
              </a:rPr>
            </a:br>
            <a:r>
              <a:rPr lang="zh-CN" altLang="en-US" sz="2800" b="1" dirty="0">
                <a:latin typeface="Times New Roman" panose="02020603050405020304" pitchFamily="18" charset="0"/>
              </a:rPr>
              <a:t>每盏信号灯以概率</a:t>
            </a:r>
            <a:r>
              <a:rPr lang="en-US" altLang="zh-CN" sz="3200" b="1" i="1" dirty="0">
                <a:solidFill>
                  <a:srgbClr val="FF0000"/>
                </a:solidFill>
                <a:latin typeface="Times New Roman" panose="02020603050405020304" pitchFamily="18" charset="0"/>
              </a:rPr>
              <a:t>p</a:t>
            </a:r>
            <a:r>
              <a:rPr lang="zh-CN" altLang="en-US" sz="2800" b="1" dirty="0">
                <a:latin typeface="Times New Roman" panose="02020603050405020304" pitchFamily="18" charset="0"/>
              </a:rPr>
              <a:t>禁止汽车通过</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以 </a:t>
            </a:r>
            <a:r>
              <a:rPr lang="en-US" altLang="zh-CN" sz="2800" b="1" i="1" dirty="0">
                <a:latin typeface="Times New Roman" panose="02020603050405020304" pitchFamily="18" charset="0"/>
              </a:rPr>
              <a:t>X </a:t>
            </a:r>
            <a:r>
              <a:rPr lang="zh-CN" altLang="en-US" sz="2800" b="1" dirty="0">
                <a:latin typeface="Times New Roman" panose="02020603050405020304" pitchFamily="18" charset="0"/>
              </a:rPr>
              <a:t>表示汽车首次停下时，它已通过的信号灯的盏数，求 </a:t>
            </a:r>
            <a:r>
              <a:rPr lang="en-US" altLang="zh-CN" sz="2800" b="1" i="1" dirty="0">
                <a:latin typeface="Times New Roman" panose="02020603050405020304" pitchFamily="18" charset="0"/>
              </a:rPr>
              <a:t>X</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的分布律</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信号灯的工作是相互独立的</a:t>
            </a:r>
            <a:r>
              <a:rPr lang="en-US" altLang="zh-CN" sz="2800" b="1" dirty="0">
                <a:latin typeface="Times New Roman" panose="02020603050405020304" pitchFamily="18" charset="0"/>
              </a:rPr>
              <a:t>).</a:t>
            </a:r>
          </a:p>
        </p:txBody>
      </p:sp>
      <p:graphicFrame>
        <p:nvGraphicFramePr>
          <p:cNvPr id="31750" name="对象 31749"/>
          <p:cNvGraphicFramePr/>
          <p:nvPr/>
        </p:nvGraphicFramePr>
        <p:xfrm>
          <a:off x="7387512" y="3810706"/>
          <a:ext cx="674813" cy="1203548"/>
        </p:xfrm>
        <a:graphic>
          <a:graphicData uri="http://schemas.openxmlformats.org/presentationml/2006/ole">
            <mc:AlternateContent xmlns:mc="http://schemas.openxmlformats.org/markup-compatibility/2006">
              <mc:Choice xmlns:v="urn:schemas-microsoft-com:vml" Requires="v">
                <p:oleObj spid="_x0000_s347627" r:id="rId5" imgW="1776730" imgH="3170555" progId="MS_ClipArt_Gallery.2">
                  <p:embed/>
                </p:oleObj>
              </mc:Choice>
              <mc:Fallback>
                <p:oleObj r:id="rId5" imgW="1776730" imgH="3170555" progId="MS_ClipArt_Gallery.2">
                  <p:embed/>
                  <p:pic>
                    <p:nvPicPr>
                      <p:cNvPr id="0" name=""/>
                      <p:cNvPicPr/>
                      <p:nvPr/>
                    </p:nvPicPr>
                    <p:blipFill>
                      <a:blip r:embed="rId6"/>
                      <a:stretch>
                        <a:fillRect/>
                      </a:stretch>
                    </p:blipFill>
                    <p:spPr>
                      <a:xfrm>
                        <a:off x="7387512" y="3810706"/>
                        <a:ext cx="674813" cy="1203548"/>
                      </a:xfrm>
                      <a:prstGeom prst="rect">
                        <a:avLst/>
                      </a:prstGeom>
                      <a:noFill/>
                      <a:ln w="38100">
                        <a:noFill/>
                        <a:miter/>
                      </a:ln>
                    </p:spPr>
                  </p:pic>
                </p:oleObj>
              </mc:Fallback>
            </mc:AlternateContent>
          </a:graphicData>
        </a:graphic>
      </p:graphicFrame>
      <p:graphicFrame>
        <p:nvGraphicFramePr>
          <p:cNvPr id="31751" name="对象 31750"/>
          <p:cNvGraphicFramePr/>
          <p:nvPr/>
        </p:nvGraphicFramePr>
        <p:xfrm>
          <a:off x="7238259" y="4420418"/>
          <a:ext cx="1063822" cy="1848192"/>
        </p:xfrm>
        <a:graphic>
          <a:graphicData uri="http://schemas.openxmlformats.org/presentationml/2006/ole">
            <mc:AlternateContent xmlns:mc="http://schemas.openxmlformats.org/markup-compatibility/2006">
              <mc:Choice xmlns:v="urn:schemas-microsoft-com:vml" Requires="v">
                <p:oleObj spid="_x0000_s347628" r:id="rId7" imgW="2033905" imgH="3390900" progId="MS_ClipArt_Gallery.2">
                  <p:embed/>
                </p:oleObj>
              </mc:Choice>
              <mc:Fallback>
                <p:oleObj r:id="rId7" imgW="2033905" imgH="3390900" progId="MS_ClipArt_Gallery.2">
                  <p:embed/>
                  <p:pic>
                    <p:nvPicPr>
                      <p:cNvPr id="0" name=""/>
                      <p:cNvPicPr/>
                      <p:nvPr/>
                    </p:nvPicPr>
                    <p:blipFill>
                      <a:blip r:embed="rId8"/>
                      <a:stretch>
                        <a:fillRect/>
                      </a:stretch>
                    </p:blipFill>
                    <p:spPr>
                      <a:xfrm>
                        <a:off x="7238259" y="4420418"/>
                        <a:ext cx="1063822" cy="1848192"/>
                      </a:xfrm>
                      <a:prstGeom prst="rect">
                        <a:avLst/>
                      </a:prstGeom>
                      <a:noFill/>
                      <a:ln w="38100">
                        <a:noFill/>
                        <a:miter/>
                      </a:ln>
                    </p:spPr>
                  </p:pic>
                </p:oleObj>
              </mc:Fallback>
            </mc:AlternateContent>
          </a:graphicData>
        </a:graphic>
      </p:graphicFrame>
      <p:sp>
        <p:nvSpPr>
          <p:cNvPr id="31752" name="直接连接符 31751"/>
          <p:cNvSpPr/>
          <p:nvPr/>
        </p:nvSpPr>
        <p:spPr>
          <a:xfrm>
            <a:off x="7768582" y="6020915"/>
            <a:ext cx="0" cy="838355"/>
          </a:xfrm>
          <a:prstGeom prst="line">
            <a:avLst/>
          </a:prstGeom>
          <a:ln w="76200" cap="sq" cmpd="sng">
            <a:solidFill>
              <a:schemeClr val="bg1"/>
            </a:solidFill>
            <a:prstDash val="solid"/>
            <a:headEnd type="none" w="sm" len="sm"/>
            <a:tailEnd type="none" w="sm" len="sm"/>
          </a:ln>
        </p:spPr>
      </p:sp>
      <p:graphicFrame>
        <p:nvGraphicFramePr>
          <p:cNvPr id="31753" name="对象 31752"/>
          <p:cNvGraphicFramePr/>
          <p:nvPr/>
        </p:nvGraphicFramePr>
        <p:xfrm>
          <a:off x="4951836" y="3979012"/>
          <a:ext cx="674813" cy="1203548"/>
        </p:xfrm>
        <a:graphic>
          <a:graphicData uri="http://schemas.openxmlformats.org/presentationml/2006/ole">
            <mc:AlternateContent xmlns:mc="http://schemas.openxmlformats.org/markup-compatibility/2006">
              <mc:Choice xmlns:v="urn:schemas-microsoft-com:vml" Requires="v">
                <p:oleObj spid="_x0000_s347629" r:id="rId9" imgW="1776730" imgH="3170555" progId="MS_ClipArt_Gallery.2">
                  <p:embed/>
                </p:oleObj>
              </mc:Choice>
              <mc:Fallback>
                <p:oleObj r:id="rId9" imgW="1776730" imgH="3170555" progId="MS_ClipArt_Gallery.2">
                  <p:embed/>
                  <p:pic>
                    <p:nvPicPr>
                      <p:cNvPr id="0" name=""/>
                      <p:cNvPicPr/>
                      <p:nvPr/>
                    </p:nvPicPr>
                    <p:blipFill>
                      <a:blip r:embed="rId6"/>
                      <a:stretch>
                        <a:fillRect/>
                      </a:stretch>
                    </p:blipFill>
                    <p:spPr>
                      <a:xfrm>
                        <a:off x="4951836" y="3979012"/>
                        <a:ext cx="674813" cy="1203548"/>
                      </a:xfrm>
                      <a:prstGeom prst="rect">
                        <a:avLst/>
                      </a:prstGeom>
                      <a:noFill/>
                      <a:ln w="38100">
                        <a:noFill/>
                        <a:miter/>
                      </a:ln>
                    </p:spPr>
                  </p:pic>
                </p:oleObj>
              </mc:Fallback>
            </mc:AlternateContent>
          </a:graphicData>
        </a:graphic>
      </p:graphicFrame>
      <p:graphicFrame>
        <p:nvGraphicFramePr>
          <p:cNvPr id="31754" name="对象 31753"/>
          <p:cNvGraphicFramePr/>
          <p:nvPr/>
        </p:nvGraphicFramePr>
        <p:xfrm>
          <a:off x="3732410" y="4055226"/>
          <a:ext cx="674813" cy="1203548"/>
        </p:xfrm>
        <a:graphic>
          <a:graphicData uri="http://schemas.openxmlformats.org/presentationml/2006/ole">
            <mc:AlternateContent xmlns:mc="http://schemas.openxmlformats.org/markup-compatibility/2006">
              <mc:Choice xmlns:v="urn:schemas-microsoft-com:vml" Requires="v">
                <p:oleObj spid="_x0000_s347630" r:id="rId10" imgW="1776730" imgH="3170555" progId="MS_ClipArt_Gallery.2">
                  <p:embed/>
                </p:oleObj>
              </mc:Choice>
              <mc:Fallback>
                <p:oleObj r:id="rId10" imgW="1776730" imgH="3170555" progId="MS_ClipArt_Gallery.2">
                  <p:embed/>
                  <p:pic>
                    <p:nvPicPr>
                      <p:cNvPr id="0" name=""/>
                      <p:cNvPicPr/>
                      <p:nvPr/>
                    </p:nvPicPr>
                    <p:blipFill>
                      <a:blip r:embed="rId6"/>
                      <a:stretch>
                        <a:fillRect/>
                      </a:stretch>
                    </p:blipFill>
                    <p:spPr>
                      <a:xfrm>
                        <a:off x="3732410" y="4055226"/>
                        <a:ext cx="674813" cy="1203548"/>
                      </a:xfrm>
                      <a:prstGeom prst="rect">
                        <a:avLst/>
                      </a:prstGeom>
                      <a:noFill/>
                      <a:ln w="38100">
                        <a:noFill/>
                        <a:miter/>
                      </a:ln>
                    </p:spPr>
                  </p:pic>
                </p:oleObj>
              </mc:Fallback>
            </mc:AlternateContent>
          </a:graphicData>
        </a:graphic>
      </p:graphicFrame>
      <p:graphicFrame>
        <p:nvGraphicFramePr>
          <p:cNvPr id="31755" name="对象 31754"/>
          <p:cNvGraphicFramePr/>
          <p:nvPr/>
        </p:nvGraphicFramePr>
        <p:xfrm>
          <a:off x="2589198" y="4055226"/>
          <a:ext cx="674813" cy="1203548"/>
        </p:xfrm>
        <a:graphic>
          <a:graphicData uri="http://schemas.openxmlformats.org/presentationml/2006/ole">
            <mc:AlternateContent xmlns:mc="http://schemas.openxmlformats.org/markup-compatibility/2006">
              <mc:Choice xmlns:v="urn:schemas-microsoft-com:vml" Requires="v">
                <p:oleObj spid="_x0000_s347631" r:id="rId11" imgW="1776730" imgH="3170555" progId="MS_ClipArt_Gallery.2">
                  <p:embed/>
                </p:oleObj>
              </mc:Choice>
              <mc:Fallback>
                <p:oleObj r:id="rId11" imgW="1776730" imgH="3170555" progId="MS_ClipArt_Gallery.2">
                  <p:embed/>
                  <p:pic>
                    <p:nvPicPr>
                      <p:cNvPr id="0" name=""/>
                      <p:cNvPicPr/>
                      <p:nvPr/>
                    </p:nvPicPr>
                    <p:blipFill>
                      <a:blip r:embed="rId6"/>
                      <a:stretch>
                        <a:fillRect/>
                      </a:stretch>
                    </p:blipFill>
                    <p:spPr>
                      <a:xfrm>
                        <a:off x="2589198" y="4055226"/>
                        <a:ext cx="674813" cy="1203548"/>
                      </a:xfrm>
                      <a:prstGeom prst="rect">
                        <a:avLst/>
                      </a:prstGeom>
                      <a:noFill/>
                      <a:ln w="38100">
                        <a:noFill/>
                        <a:miter/>
                      </a:ln>
                    </p:spPr>
                  </p:pic>
                </p:oleObj>
              </mc:Fallback>
            </mc:AlternateContent>
          </a:graphicData>
        </a:graphic>
      </p:graphicFrame>
      <p:graphicFrame>
        <p:nvGraphicFramePr>
          <p:cNvPr id="31756" name="对象 31755"/>
          <p:cNvGraphicFramePr/>
          <p:nvPr/>
        </p:nvGraphicFramePr>
        <p:xfrm>
          <a:off x="5332906" y="5411202"/>
          <a:ext cx="1749749" cy="912982"/>
        </p:xfrm>
        <a:graphic>
          <a:graphicData uri="http://schemas.openxmlformats.org/presentationml/2006/ole">
            <mc:AlternateContent xmlns:mc="http://schemas.openxmlformats.org/markup-compatibility/2006">
              <mc:Choice xmlns:v="urn:schemas-microsoft-com:vml" Requires="v">
                <p:oleObj spid="_x0000_s347632" r:id="rId12" imgW="6545580" imgH="1706880" progId="MS_ClipArt_Gallery.2">
                  <p:embed/>
                </p:oleObj>
              </mc:Choice>
              <mc:Fallback>
                <p:oleObj r:id="rId12" imgW="6545580" imgH="1706880" progId="MS_ClipArt_Gallery.2">
                  <p:embed/>
                  <p:pic>
                    <p:nvPicPr>
                      <p:cNvPr id="0" name=""/>
                      <p:cNvPicPr/>
                      <p:nvPr/>
                    </p:nvPicPr>
                    <p:blipFill>
                      <a:blip r:embed="rId13"/>
                      <a:stretch>
                        <a:fillRect/>
                      </a:stretch>
                    </p:blipFill>
                    <p:spPr>
                      <a:xfrm>
                        <a:off x="5332906" y="5411202"/>
                        <a:ext cx="1749749" cy="912982"/>
                      </a:xfrm>
                      <a:prstGeom prst="rect">
                        <a:avLst/>
                      </a:prstGeom>
                      <a:noFill/>
                      <a:ln w="38100">
                        <a:noFill/>
                        <a:miter/>
                      </a:ln>
                    </p:spPr>
                  </p:pic>
                </p:oleObj>
              </mc:Fallback>
            </mc:AlternateContent>
          </a:graphicData>
        </a:graphic>
      </p:graphicFrame>
      <p:sp>
        <p:nvSpPr>
          <p:cNvPr id="31757" name="文本框 31756"/>
          <p:cNvSpPr txBox="1"/>
          <p:nvPr/>
        </p:nvSpPr>
        <p:spPr>
          <a:xfrm>
            <a:off x="2284342" y="5792272"/>
            <a:ext cx="1524282" cy="583565"/>
          </a:xfrm>
          <a:prstGeom prst="rect">
            <a:avLst/>
          </a:prstGeom>
          <a:noFill/>
          <a:ln w="12700">
            <a:noFill/>
          </a:ln>
        </p:spPr>
        <p:txBody>
          <a:bodyPr>
            <a:spAutoFit/>
          </a:bodyPr>
          <a:lstStyle/>
          <a:p>
            <a:pPr>
              <a:spcBef>
                <a:spcPct val="50000"/>
              </a:spcBef>
            </a:pPr>
            <a:r>
              <a:rPr lang="en-US" altLang="zh-CN" sz="3200" b="1" i="1">
                <a:latin typeface="Times New Roman" panose="02020603050405020304" pitchFamily="18" charset="0"/>
              </a:rPr>
              <a:t>P</a:t>
            </a:r>
            <a:r>
              <a:rPr lang="en-US" altLang="zh-CN" sz="3200" b="1">
                <a:latin typeface="Times New Roman" panose="02020603050405020304" pitchFamily="18" charset="0"/>
              </a:rPr>
              <a:t>{</a:t>
            </a:r>
            <a:r>
              <a:rPr lang="en-US" altLang="zh-CN" sz="3200" b="1" i="1">
                <a:latin typeface="Times New Roman" panose="02020603050405020304" pitchFamily="18" charset="0"/>
              </a:rPr>
              <a:t>X=</a:t>
            </a:r>
            <a:r>
              <a:rPr lang="en-US" altLang="zh-CN" sz="3200" b="1">
                <a:latin typeface="Times New Roman" panose="02020603050405020304" pitchFamily="18" charset="0"/>
              </a:rPr>
              <a:t>3}</a:t>
            </a:r>
          </a:p>
        </p:txBody>
      </p:sp>
      <p:cxnSp>
        <p:nvCxnSpPr>
          <p:cNvPr id="31758" name="直接箭头连接符 31757"/>
          <p:cNvCxnSpPr>
            <a:stCxn id="31760" idx="0"/>
          </p:cNvCxnSpPr>
          <p:nvPr/>
        </p:nvCxnSpPr>
        <p:spPr>
          <a:xfrm flipH="1" flipV="1">
            <a:off x="2970269" y="5076178"/>
            <a:ext cx="1448068" cy="820889"/>
          </a:xfrm>
          <a:prstGeom prst="straightConnector1">
            <a:avLst/>
          </a:prstGeom>
          <a:ln w="57150" cap="sq" cmpd="sng">
            <a:solidFill>
              <a:srgbClr val="009900"/>
            </a:solidFill>
            <a:prstDash val="solid"/>
            <a:headEnd type="none" w="sm" len="sm"/>
            <a:tailEnd type="triangle" w="med" len="med"/>
          </a:ln>
        </p:spPr>
      </p:cxnSp>
      <p:cxnSp>
        <p:nvCxnSpPr>
          <p:cNvPr id="31759" name="直接箭头连接符 31758"/>
          <p:cNvCxnSpPr>
            <a:stCxn id="31760" idx="0"/>
            <a:endCxn id="31754" idx="2"/>
          </p:cNvCxnSpPr>
          <p:nvPr/>
        </p:nvCxnSpPr>
        <p:spPr>
          <a:xfrm flipH="1" flipV="1">
            <a:off x="4070611" y="5258774"/>
            <a:ext cx="347726" cy="638293"/>
          </a:xfrm>
          <a:prstGeom prst="straightConnector1">
            <a:avLst/>
          </a:prstGeom>
          <a:ln w="57150" cap="sq" cmpd="sng">
            <a:solidFill>
              <a:srgbClr val="009900"/>
            </a:solidFill>
            <a:prstDash val="solid"/>
            <a:headEnd type="none" w="sm" len="sm"/>
            <a:tailEnd type="triangle" w="med" len="med"/>
          </a:ln>
        </p:spPr>
      </p:cxnSp>
      <p:sp>
        <p:nvSpPr>
          <p:cNvPr id="31760" name="直接连接符 31759"/>
          <p:cNvSpPr/>
          <p:nvPr/>
        </p:nvSpPr>
        <p:spPr>
          <a:xfrm flipV="1">
            <a:off x="4418337" y="5030131"/>
            <a:ext cx="762141" cy="838355"/>
          </a:xfrm>
          <a:prstGeom prst="line">
            <a:avLst/>
          </a:prstGeom>
          <a:ln w="57150" cap="sq" cmpd="sng">
            <a:solidFill>
              <a:srgbClr val="009900"/>
            </a:solidFill>
            <a:prstDash val="solid"/>
            <a:headEnd type="none" w="sm" len="sm"/>
            <a:tailEnd type="triangle" w="med" len="med"/>
          </a:ln>
        </p:spPr>
      </p:sp>
      <p:sp>
        <p:nvSpPr>
          <p:cNvPr id="31761" name="直接连接符 31760"/>
          <p:cNvSpPr/>
          <p:nvPr/>
        </p:nvSpPr>
        <p:spPr>
          <a:xfrm flipV="1">
            <a:off x="5028050" y="4267990"/>
            <a:ext cx="2515066" cy="1676710"/>
          </a:xfrm>
          <a:prstGeom prst="line">
            <a:avLst/>
          </a:prstGeom>
          <a:ln w="57150" cap="sq" cmpd="sng">
            <a:solidFill>
              <a:srgbClr val="FF0000"/>
            </a:solidFill>
            <a:prstDash val="solid"/>
            <a:headEnd type="none" w="sm" len="sm"/>
            <a:tailEnd type="triangle" w="med" len="med"/>
          </a:ln>
        </p:spPr>
      </p:sp>
      <p:graphicFrame>
        <p:nvGraphicFramePr>
          <p:cNvPr id="31762" name="对象 31761"/>
          <p:cNvGraphicFramePr/>
          <p:nvPr/>
        </p:nvGraphicFramePr>
        <p:xfrm>
          <a:off x="9296040" y="2972350"/>
          <a:ext cx="1143212" cy="3582063"/>
        </p:xfrm>
        <a:graphic>
          <a:graphicData uri="http://schemas.openxmlformats.org/presentationml/2006/ole">
            <mc:AlternateContent xmlns:mc="http://schemas.openxmlformats.org/markup-compatibility/2006">
              <mc:Choice xmlns:v="urn:schemas-microsoft-com:vml" Requires="v">
                <p:oleObj spid="_x0000_s347633" r:id="rId14" imgW="2827655" imgH="3497580" progId="MS_ClipArt_Gallery.2">
                  <p:embed/>
                </p:oleObj>
              </mc:Choice>
              <mc:Fallback>
                <p:oleObj r:id="rId14" imgW="2827655" imgH="3497580" progId="MS_ClipArt_Gallery.2">
                  <p:embed/>
                  <p:pic>
                    <p:nvPicPr>
                      <p:cNvPr id="0" name=""/>
                      <p:cNvPicPr/>
                      <p:nvPr/>
                    </p:nvPicPr>
                    <p:blipFill>
                      <a:blip r:embed="rId15"/>
                      <a:stretch>
                        <a:fillRect/>
                      </a:stretch>
                    </p:blipFill>
                    <p:spPr>
                      <a:xfrm>
                        <a:off x="9296040" y="2972350"/>
                        <a:ext cx="1143212" cy="3582063"/>
                      </a:xfrm>
                      <a:prstGeom prst="rect">
                        <a:avLst/>
                      </a:prstGeom>
                      <a:noFill/>
                      <a:ln w="38100">
                        <a:noFill/>
                        <a:miter/>
                      </a:ln>
                    </p:spPr>
                  </p:pic>
                </p:oleObj>
              </mc:Fallback>
            </mc:AlternateContent>
          </a:graphicData>
        </a:graphic>
      </p:graphicFrame>
      <p:sp>
        <p:nvSpPr>
          <p:cNvPr id="31763" name="矩形 31762"/>
          <p:cNvSpPr/>
          <p:nvPr/>
        </p:nvSpPr>
        <p:spPr>
          <a:xfrm rot="5400000">
            <a:off x="7962293" y="4382311"/>
            <a:ext cx="2286423" cy="990783"/>
          </a:xfrm>
          <a:prstGeom prst="rect">
            <a:avLst/>
          </a:prstGeom>
        </p:spPr>
        <p:txBody>
          <a:bodyPr vert="eaVert" wrap="none" fromWordArt="1">
            <a:prstTxWarp prst="textPlain">
              <a:avLst>
                <a:gd name="adj" fmla="val 50000"/>
              </a:avLst>
            </a:prstTxWarp>
            <a:normAutofit/>
          </a:bodyPr>
          <a:lstStyle/>
          <a:p>
            <a:pPr algn="ctr"/>
            <a:r>
              <a:rPr lang="zh-CN" altLang="en-US" sz="3600">
                <a:ln w="9525" cap="sq" cmpd="sng">
                  <a:solidFill>
                    <a:schemeClr val="hlink"/>
                  </a:solidFill>
                  <a:prstDash val="solid"/>
                  <a:headEnd type="none" w="sm" len="sm"/>
                  <a:tailEnd type="none" w="sm" len="sm"/>
                </a:ln>
                <a:solidFill>
                  <a:srgbClr val="FFFFFF"/>
                </a:solidFill>
                <a:latin typeface="楷体_GB2312" charset="0"/>
                <a:ea typeface="楷体_GB2312" charset="0"/>
              </a:rPr>
              <a:t>可爱的家园</a:t>
            </a:r>
          </a:p>
          <a:p>
            <a:pPr algn="ctr"/>
            <a:endParaRPr lang="zh-CN" altLang="en-US" sz="3600">
              <a:ln w="9525" cap="sq" cmpd="sng">
                <a:solidFill>
                  <a:schemeClr val="hlink"/>
                </a:solidFill>
                <a:prstDash val="solid"/>
                <a:headEnd type="none" w="sm" len="sm"/>
                <a:tailEnd type="none" w="sm" len="sm"/>
              </a:ln>
              <a:solidFill>
                <a:srgbClr val="FFFFFF"/>
              </a:solidFill>
              <a:latin typeface="楷体_GB2312" charset="0"/>
              <a:ea typeface="楷体_GB2312" charset="0"/>
            </a:endParaRPr>
          </a:p>
        </p:txBody>
      </p:sp>
      <p:sp>
        <p:nvSpPr>
          <p:cNvPr id="31765" name="文本框 31764"/>
          <p:cNvSpPr txBox="1"/>
          <p:nvPr/>
        </p:nvSpPr>
        <p:spPr>
          <a:xfrm>
            <a:off x="3579982" y="5792272"/>
            <a:ext cx="1829139" cy="583565"/>
          </a:xfrm>
          <a:prstGeom prst="rect">
            <a:avLst/>
          </a:prstGeom>
          <a:noFill/>
          <a:ln w="12700">
            <a:noFill/>
          </a:ln>
        </p:spPr>
        <p:txBody>
          <a:bodyPr>
            <a:spAutoFit/>
          </a:bodyPr>
          <a:lstStyle/>
          <a:p>
            <a:pPr>
              <a:spcBef>
                <a:spcPct val="50000"/>
              </a:spcBef>
            </a:pPr>
            <a:r>
              <a:rPr lang="en-US" altLang="zh-CN" sz="3200" b="1">
                <a:latin typeface="Times New Roman" panose="02020603050405020304" pitchFamily="18" charset="0"/>
              </a:rPr>
              <a:t>=(1-</a:t>
            </a:r>
            <a:r>
              <a:rPr lang="en-US" altLang="zh-CN" sz="3200" b="1" i="1">
                <a:latin typeface="Times New Roman" panose="02020603050405020304" pitchFamily="18" charset="0"/>
              </a:rPr>
              <a:t>p</a:t>
            </a:r>
            <a:r>
              <a:rPr lang="en-US" altLang="zh-CN" sz="3200" b="1">
                <a:latin typeface="Times New Roman" panose="02020603050405020304" pitchFamily="18" charset="0"/>
              </a:rPr>
              <a:t>)</a:t>
            </a:r>
            <a:r>
              <a:rPr lang="en-US" altLang="zh-CN" sz="3200" b="1" baseline="30000">
                <a:latin typeface="Times New Roman" panose="02020603050405020304" pitchFamily="18" charset="0"/>
              </a:rPr>
              <a:t>3</a:t>
            </a:r>
            <a:r>
              <a:rPr lang="en-US" altLang="zh-CN" sz="3200" b="1" i="1">
                <a:solidFill>
                  <a:srgbClr val="FF0000"/>
                </a:solidFill>
                <a:latin typeface="Times New Roman" panose="02020603050405020304" pitchFamily="18" charset="0"/>
              </a:rPr>
              <a:t>p</a:t>
            </a:r>
            <a:endParaRPr lang="en-US" altLang="zh-CN" sz="3200" b="1">
              <a:latin typeface="Times New Roman" panose="02020603050405020304" pitchFamily="18" charset="0"/>
            </a:endParaRPr>
          </a:p>
        </p:txBody>
      </p:sp>
    </p:spTree>
    <p:extLst>
      <p:ext uri="{BB962C8B-B14F-4D97-AF65-F5344CB8AC3E}">
        <p14:creationId xmlns:p14="http://schemas.microsoft.com/office/powerpoint/2010/main" val="251853013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9">
                                            <p:txEl>
                                              <p:pRg st="0" end="0"/>
                                            </p:txEl>
                                          </p:spTgt>
                                        </p:tgtEl>
                                        <p:attrNameLst>
                                          <p:attrName>style.visibility</p:attrName>
                                        </p:attrNameLst>
                                      </p:cBhvr>
                                      <p:to>
                                        <p:strVal val="visible"/>
                                      </p:to>
                                    </p:set>
                                    <p:animEffect transition="in" filter="wipe(left)">
                                      <p:cBhvr>
                                        <p:cTn id="7" dur="500"/>
                                        <p:tgtEl>
                                          <p:spTgt spid="317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762"/>
                                        </p:tgtEl>
                                        <p:attrNameLst>
                                          <p:attrName>style.visibility</p:attrName>
                                        </p:attrNameLst>
                                      </p:cBhvr>
                                      <p:to>
                                        <p:strVal val="visible"/>
                                      </p:to>
                                    </p:set>
                                    <p:animEffect transition="in" filter="wipe(left)">
                                      <p:cBhvr>
                                        <p:cTn id="12" dur="500"/>
                                        <p:tgtEl>
                                          <p:spTgt spid="3176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1763"/>
                                        </p:tgtEl>
                                        <p:attrNameLst>
                                          <p:attrName>style.visibility</p:attrName>
                                        </p:attrNameLst>
                                      </p:cBhvr>
                                      <p:to>
                                        <p:strVal val="visible"/>
                                      </p:to>
                                    </p:set>
                                    <p:animEffect transition="in" filter="wipe(left)">
                                      <p:cBhvr>
                                        <p:cTn id="16" dur="500"/>
                                        <p:tgtEl>
                                          <p:spTgt spid="317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1755"/>
                                        </p:tgtEl>
                                        <p:attrNameLst>
                                          <p:attrName>style.visibility</p:attrName>
                                        </p:attrNameLst>
                                      </p:cBhvr>
                                      <p:to>
                                        <p:strVal val="visible"/>
                                      </p:to>
                                    </p:set>
                                    <p:animEffect transition="in" filter="wipe(left)">
                                      <p:cBhvr>
                                        <p:cTn id="21" dur="500"/>
                                        <p:tgtEl>
                                          <p:spTgt spid="31755"/>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31754"/>
                                        </p:tgtEl>
                                        <p:attrNameLst>
                                          <p:attrName>style.visibility</p:attrName>
                                        </p:attrNameLst>
                                      </p:cBhvr>
                                      <p:to>
                                        <p:strVal val="visible"/>
                                      </p:to>
                                    </p:set>
                                    <p:animEffect transition="in" filter="wipe(left)">
                                      <p:cBhvr>
                                        <p:cTn id="25" dur="500"/>
                                        <p:tgtEl>
                                          <p:spTgt spid="31754"/>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31753"/>
                                        </p:tgtEl>
                                        <p:attrNameLst>
                                          <p:attrName>style.visibility</p:attrName>
                                        </p:attrNameLst>
                                      </p:cBhvr>
                                      <p:to>
                                        <p:strVal val="visible"/>
                                      </p:to>
                                    </p:set>
                                    <p:animEffect transition="in" filter="wipe(left)">
                                      <p:cBhvr>
                                        <p:cTn id="29" dur="500"/>
                                        <p:tgtEl>
                                          <p:spTgt spid="31753"/>
                                        </p:tgtEl>
                                      </p:cBhvr>
                                    </p:animEffect>
                                  </p:childTnLst>
                                </p:cTn>
                              </p:par>
                            </p:childTnLst>
                          </p:cTn>
                        </p:par>
                        <p:par>
                          <p:cTn id="30" fill="hold">
                            <p:stCondLst>
                              <p:cond delay="1500"/>
                            </p:stCondLst>
                            <p:childTnLst>
                              <p:par>
                                <p:cTn id="31" presetID="22" presetClass="entr" presetSubtype="8" fill="hold" nodeType="afterEffect">
                                  <p:stCondLst>
                                    <p:cond delay="0"/>
                                  </p:stCondLst>
                                  <p:childTnLst>
                                    <p:set>
                                      <p:cBhvr>
                                        <p:cTn id="32" dur="1" fill="hold">
                                          <p:stCondLst>
                                            <p:cond delay="0"/>
                                          </p:stCondLst>
                                        </p:cTn>
                                        <p:tgtEl>
                                          <p:spTgt spid="31756"/>
                                        </p:tgtEl>
                                        <p:attrNameLst>
                                          <p:attrName>style.visibility</p:attrName>
                                        </p:attrNameLst>
                                      </p:cBhvr>
                                      <p:to>
                                        <p:strVal val="visible"/>
                                      </p:to>
                                    </p:set>
                                    <p:animEffect transition="in" filter="wipe(left)">
                                      <p:cBhvr>
                                        <p:cTn id="33" dur="500"/>
                                        <p:tgtEl>
                                          <p:spTgt spid="31756"/>
                                        </p:tgtEl>
                                      </p:cBhvr>
                                    </p:animEffec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31750"/>
                                        </p:tgtEl>
                                        <p:attrNameLst>
                                          <p:attrName>style.visibility</p:attrName>
                                        </p:attrNameLst>
                                      </p:cBhvr>
                                      <p:to>
                                        <p:strVal val="visible"/>
                                      </p:to>
                                    </p:set>
                                    <p:animEffect transition="in" filter="wipe(left)">
                                      <p:cBhvr>
                                        <p:cTn id="37" dur="500"/>
                                        <p:tgtEl>
                                          <p:spTgt spid="31750"/>
                                        </p:tgtEl>
                                      </p:cBhvr>
                                    </p:animEffect>
                                  </p:childTnLst>
                                </p:cTn>
                              </p:par>
                            </p:childTnLst>
                          </p:cTn>
                        </p:par>
                        <p:par>
                          <p:cTn id="38" fill="hold">
                            <p:stCondLst>
                              <p:cond delay="2500"/>
                            </p:stCondLst>
                            <p:childTnLst>
                              <p:par>
                                <p:cTn id="39" presetID="22" presetClass="entr" presetSubtype="8" fill="hold" nodeType="afterEffect">
                                  <p:stCondLst>
                                    <p:cond delay="0"/>
                                  </p:stCondLst>
                                  <p:childTnLst>
                                    <p:set>
                                      <p:cBhvr>
                                        <p:cTn id="40" dur="1" fill="hold">
                                          <p:stCondLst>
                                            <p:cond delay="0"/>
                                          </p:stCondLst>
                                        </p:cTn>
                                        <p:tgtEl>
                                          <p:spTgt spid="31751"/>
                                        </p:tgtEl>
                                        <p:attrNameLst>
                                          <p:attrName>style.visibility</p:attrName>
                                        </p:attrNameLst>
                                      </p:cBhvr>
                                      <p:to>
                                        <p:strVal val="visible"/>
                                      </p:to>
                                    </p:set>
                                    <p:animEffect transition="in" filter="wipe(left)">
                                      <p:cBhvr>
                                        <p:cTn id="41" dur="500"/>
                                        <p:tgtEl>
                                          <p:spTgt spid="3175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1757"/>
                                        </p:tgtEl>
                                        <p:attrNameLst>
                                          <p:attrName>style.visibility</p:attrName>
                                        </p:attrNameLst>
                                      </p:cBhvr>
                                      <p:to>
                                        <p:strVal val="visible"/>
                                      </p:to>
                                    </p:set>
                                    <p:animEffect transition="in" filter="wipe(left)">
                                      <p:cBhvr>
                                        <p:cTn id="46" dur="500"/>
                                        <p:tgtEl>
                                          <p:spTgt spid="3175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1765"/>
                                        </p:tgtEl>
                                        <p:attrNameLst>
                                          <p:attrName>style.visibility</p:attrName>
                                        </p:attrNameLst>
                                      </p:cBhvr>
                                      <p:to>
                                        <p:strVal val="visible"/>
                                      </p:to>
                                    </p:set>
                                    <p:animEffect transition="in" filter="wipe(left)">
                                      <p:cBhvr>
                                        <p:cTn id="51" dur="500"/>
                                        <p:tgtEl>
                                          <p:spTgt spid="31765"/>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31758"/>
                                        </p:tgtEl>
                                        <p:attrNameLst>
                                          <p:attrName>style.visibility</p:attrName>
                                        </p:attrNameLst>
                                      </p:cBhvr>
                                      <p:to>
                                        <p:strVal val="visible"/>
                                      </p:to>
                                    </p:set>
                                    <p:animEffect transition="in" filter="wipe(left)">
                                      <p:cBhvr>
                                        <p:cTn id="55" dur="500"/>
                                        <p:tgtEl>
                                          <p:spTgt spid="31758"/>
                                        </p:tgtEl>
                                      </p:cBhvr>
                                    </p:animEffect>
                                  </p:childTnLst>
                                </p:cTn>
                              </p:par>
                            </p:childTnLst>
                          </p:cTn>
                        </p:par>
                        <p:par>
                          <p:cTn id="56" fill="hold">
                            <p:stCondLst>
                              <p:cond delay="1000"/>
                            </p:stCondLst>
                            <p:childTnLst>
                              <p:par>
                                <p:cTn id="57" presetID="22" presetClass="entr" presetSubtype="8" fill="hold" nodeType="afterEffect">
                                  <p:stCondLst>
                                    <p:cond delay="0"/>
                                  </p:stCondLst>
                                  <p:childTnLst>
                                    <p:set>
                                      <p:cBhvr>
                                        <p:cTn id="58" dur="1" fill="hold">
                                          <p:stCondLst>
                                            <p:cond delay="0"/>
                                          </p:stCondLst>
                                        </p:cTn>
                                        <p:tgtEl>
                                          <p:spTgt spid="31759"/>
                                        </p:tgtEl>
                                        <p:attrNameLst>
                                          <p:attrName>style.visibility</p:attrName>
                                        </p:attrNameLst>
                                      </p:cBhvr>
                                      <p:to>
                                        <p:strVal val="visible"/>
                                      </p:to>
                                    </p:set>
                                    <p:animEffect transition="in" filter="wipe(left)">
                                      <p:cBhvr>
                                        <p:cTn id="59" dur="500"/>
                                        <p:tgtEl>
                                          <p:spTgt spid="31759"/>
                                        </p:tgtEl>
                                      </p:cBhvr>
                                    </p:animEffect>
                                  </p:childTnLst>
                                </p:cTn>
                              </p:par>
                            </p:childTnLst>
                          </p:cTn>
                        </p:par>
                        <p:par>
                          <p:cTn id="60" fill="hold">
                            <p:stCondLst>
                              <p:cond delay="1500"/>
                            </p:stCondLst>
                            <p:childTnLst>
                              <p:par>
                                <p:cTn id="61" presetID="22" presetClass="entr" presetSubtype="8" fill="hold" nodeType="afterEffect">
                                  <p:stCondLst>
                                    <p:cond delay="0"/>
                                  </p:stCondLst>
                                  <p:childTnLst>
                                    <p:set>
                                      <p:cBhvr>
                                        <p:cTn id="62" dur="1" fill="hold">
                                          <p:stCondLst>
                                            <p:cond delay="0"/>
                                          </p:stCondLst>
                                        </p:cTn>
                                        <p:tgtEl>
                                          <p:spTgt spid="31760"/>
                                        </p:tgtEl>
                                        <p:attrNameLst>
                                          <p:attrName>style.visibility</p:attrName>
                                        </p:attrNameLst>
                                      </p:cBhvr>
                                      <p:to>
                                        <p:strVal val="visible"/>
                                      </p:to>
                                    </p:set>
                                    <p:animEffect transition="in" filter="wipe(left)">
                                      <p:cBhvr>
                                        <p:cTn id="63" dur="500"/>
                                        <p:tgtEl>
                                          <p:spTgt spid="31760"/>
                                        </p:tgtEl>
                                      </p:cBhvr>
                                    </p:animEffect>
                                  </p:childTnLst>
                                </p:cTn>
                              </p:par>
                            </p:childTnLst>
                          </p:cTn>
                        </p:par>
                        <p:par>
                          <p:cTn id="64" fill="hold">
                            <p:stCondLst>
                              <p:cond delay="2000"/>
                            </p:stCondLst>
                            <p:childTnLst>
                              <p:par>
                                <p:cTn id="65" presetID="22" presetClass="entr" presetSubtype="8" fill="hold" nodeType="afterEffect">
                                  <p:stCondLst>
                                    <p:cond delay="0"/>
                                  </p:stCondLst>
                                  <p:childTnLst>
                                    <p:set>
                                      <p:cBhvr>
                                        <p:cTn id="66" dur="1" fill="hold">
                                          <p:stCondLst>
                                            <p:cond delay="0"/>
                                          </p:stCondLst>
                                        </p:cTn>
                                        <p:tgtEl>
                                          <p:spTgt spid="31761"/>
                                        </p:tgtEl>
                                        <p:attrNameLst>
                                          <p:attrName>style.visibility</p:attrName>
                                        </p:attrNameLst>
                                      </p:cBhvr>
                                      <p:to>
                                        <p:strVal val="visible"/>
                                      </p:to>
                                    </p:set>
                                    <p:animEffect transition="in" filter="wipe(left)">
                                      <p:cBhvr>
                                        <p:cTn id="67" dur="500"/>
                                        <p:tgtEl>
                                          <p:spTgt spid="31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build="p"/>
      <p:bldP spid="31757" grpId="0"/>
      <p:bldP spid="3176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1" name="对象 32770"/>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348223" r:id="rId3" imgW="10096500" imgH="24765" progId="Photoshop.Image.5">
                  <p:embed/>
                </p:oleObj>
              </mc:Choice>
              <mc:Fallback>
                <p:oleObj r:id="rId3" imgW="10096500" imgH="24765" progId="Photoshop.Image.5">
                  <p:embed/>
                  <p:pic>
                    <p:nvPicPr>
                      <p:cNvPr id="0" name=""/>
                      <p:cNvPicPr/>
                      <p:nvPr/>
                    </p:nvPicPr>
                    <p:blipFill>
                      <a:blip r:embed="rId4"/>
                      <a:stretch>
                        <a:fillRect/>
                      </a:stretch>
                    </p:blipFill>
                    <p:spPr>
                      <a:xfrm>
                        <a:off x="2284342" y="762141"/>
                        <a:ext cx="7573777" cy="19054"/>
                      </a:xfrm>
                      <a:prstGeom prst="rect">
                        <a:avLst/>
                      </a:prstGeom>
                      <a:noFill/>
                      <a:ln w="38100">
                        <a:noFill/>
                        <a:miter/>
                      </a:ln>
                    </p:spPr>
                  </p:pic>
                </p:oleObj>
              </mc:Fallback>
            </mc:AlternateContent>
          </a:graphicData>
        </a:graphic>
      </p:graphicFrame>
      <p:sp>
        <p:nvSpPr>
          <p:cNvPr id="32773" name="文本框 32772"/>
          <p:cNvSpPr txBox="1"/>
          <p:nvPr/>
        </p:nvSpPr>
        <p:spPr>
          <a:xfrm>
            <a:off x="1825801" y="950877"/>
            <a:ext cx="8307338" cy="1014730"/>
          </a:xfrm>
          <a:prstGeom prst="rect">
            <a:avLst/>
          </a:prstGeom>
          <a:noFill/>
          <a:ln w="12700">
            <a:noFill/>
          </a:ln>
        </p:spPr>
        <p:txBody>
          <a:bodyPr>
            <a:spAutoFit/>
          </a:bodyPr>
          <a:lstStyle/>
          <a:p>
            <a:pPr>
              <a:spcBef>
                <a:spcPct val="50000"/>
              </a:spcBef>
            </a:pPr>
            <a:r>
              <a:rPr lang="zh-CN" altLang="en-US" sz="2800" b="1" dirty="0">
                <a:solidFill>
                  <a:srgbClr val="FF0000"/>
                </a:solidFill>
                <a:latin typeface="Times New Roman" panose="02020603050405020304" pitchFamily="18" charset="0"/>
              </a:rPr>
              <a:t>解：</a:t>
            </a:r>
            <a:r>
              <a:rPr lang="zh-CN" altLang="en-US" sz="2800" b="1" dirty="0">
                <a:solidFill>
                  <a:schemeClr val="accent1"/>
                </a:solidFill>
                <a:latin typeface="Times New Roman" panose="02020603050405020304" pitchFamily="18" charset="0"/>
              </a:rPr>
              <a:t> </a:t>
            </a:r>
            <a:r>
              <a:rPr lang="zh-CN" altLang="en-US" sz="2800" b="1" dirty="0">
                <a:latin typeface="Times New Roman" panose="02020603050405020304" pitchFamily="18" charset="0"/>
              </a:rPr>
              <a:t>以 </a:t>
            </a:r>
            <a:r>
              <a:rPr lang="en-US" altLang="zh-CN" sz="3200" b="1" i="1">
                <a:solidFill>
                  <a:srgbClr val="FF0000"/>
                </a:solidFill>
                <a:latin typeface="Times New Roman" panose="02020603050405020304" pitchFamily="18" charset="0"/>
              </a:rPr>
              <a:t>p</a:t>
            </a:r>
            <a:r>
              <a:rPr lang="en-US" altLang="zh-CN" sz="3200" b="1" i="1">
                <a:latin typeface="Times New Roman" panose="02020603050405020304" pitchFamily="18" charset="0"/>
              </a:rPr>
              <a:t> </a:t>
            </a:r>
            <a:r>
              <a:rPr lang="zh-CN" altLang="en-US" sz="2800" b="1" dirty="0">
                <a:latin typeface="Times New Roman" panose="02020603050405020304" pitchFamily="18" charset="0"/>
              </a:rPr>
              <a:t>表示每盏信号灯禁止汽车通过的概率，则    	        </a:t>
            </a:r>
            <a:r>
              <a:rPr lang="en-US" altLang="zh-CN" sz="2800" b="1" i="1">
                <a:latin typeface="Times New Roman" panose="02020603050405020304" pitchFamily="18" charset="0"/>
              </a:rPr>
              <a:t>X</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的分布律为：</a:t>
            </a:r>
            <a:endParaRPr lang="zh-CN" altLang="en-US" sz="2800" b="1">
              <a:latin typeface="Times New Roman" panose="02020603050405020304" pitchFamily="18" charset="0"/>
            </a:endParaRPr>
          </a:p>
        </p:txBody>
      </p:sp>
      <p:sp>
        <p:nvSpPr>
          <p:cNvPr id="32774" name="文本框 32773"/>
          <p:cNvSpPr txBox="1"/>
          <p:nvPr/>
        </p:nvSpPr>
        <p:spPr>
          <a:xfrm>
            <a:off x="2845781" y="2003362"/>
            <a:ext cx="609713" cy="1168400"/>
          </a:xfrm>
          <a:prstGeom prst="rect">
            <a:avLst/>
          </a:prstGeom>
          <a:noFill/>
          <a:ln w="12700">
            <a:noFill/>
          </a:ln>
        </p:spPr>
        <p:txBody>
          <a:bodyPr>
            <a:spAutoFit/>
          </a:bodyPr>
          <a:lstStyle/>
          <a:p>
            <a:pPr>
              <a:spcBef>
                <a:spcPct val="50000"/>
              </a:spcBef>
            </a:pPr>
            <a:r>
              <a:rPr lang="en-US" altLang="zh-CN" sz="2800" b="1" i="1">
                <a:latin typeface="Times New Roman" panose="02020603050405020304" pitchFamily="18" charset="0"/>
              </a:rPr>
              <a:t>X</a:t>
            </a:r>
          </a:p>
          <a:p>
            <a:pPr>
              <a:spcBef>
                <a:spcPct val="50000"/>
              </a:spcBef>
            </a:pPr>
            <a:r>
              <a:rPr lang="en-US" altLang="zh-CN" sz="2800" b="1" i="1">
                <a:latin typeface="Times New Roman" panose="02020603050405020304" pitchFamily="18" charset="0"/>
              </a:rPr>
              <a:t>p</a:t>
            </a:r>
            <a:r>
              <a:rPr lang="en-US" altLang="zh-CN" sz="2800" b="1" i="1" baseline="-25000">
                <a:latin typeface="Times New Roman" panose="02020603050405020304" pitchFamily="18" charset="0"/>
              </a:rPr>
              <a:t>k</a:t>
            </a:r>
            <a:endParaRPr lang="en-US" altLang="zh-CN" b="1">
              <a:latin typeface="Times New Roman" panose="02020603050405020304" pitchFamily="18" charset="0"/>
            </a:endParaRPr>
          </a:p>
        </p:txBody>
      </p:sp>
      <p:sp>
        <p:nvSpPr>
          <p:cNvPr id="32775" name="直接连接符 32774"/>
          <p:cNvSpPr/>
          <p:nvPr/>
        </p:nvSpPr>
        <p:spPr>
          <a:xfrm>
            <a:off x="2769567" y="2510202"/>
            <a:ext cx="6935484" cy="0"/>
          </a:xfrm>
          <a:prstGeom prst="line">
            <a:avLst/>
          </a:prstGeom>
          <a:ln w="12700" cap="sq" cmpd="sng">
            <a:solidFill>
              <a:schemeClr val="tx1"/>
            </a:solidFill>
            <a:prstDash val="solid"/>
            <a:headEnd type="none" w="sm" len="sm"/>
            <a:tailEnd type="none" w="sm" len="sm"/>
          </a:ln>
        </p:spPr>
      </p:sp>
      <p:sp>
        <p:nvSpPr>
          <p:cNvPr id="32776" name="文本框 32775"/>
          <p:cNvSpPr txBox="1"/>
          <p:nvPr/>
        </p:nvSpPr>
        <p:spPr>
          <a:xfrm>
            <a:off x="3607922" y="1965254"/>
            <a:ext cx="6249557" cy="941070"/>
          </a:xfrm>
          <a:prstGeom prst="rect">
            <a:avLst/>
          </a:prstGeom>
          <a:noFill/>
          <a:ln w="12700">
            <a:noFill/>
          </a:ln>
        </p:spPr>
        <p:txBody>
          <a:bodyPr>
            <a:spAutoFit/>
          </a:bodyPr>
          <a:lstStyle/>
          <a:p>
            <a:pPr>
              <a:spcBef>
                <a:spcPct val="50000"/>
              </a:spcBef>
            </a:pPr>
            <a:r>
              <a:rPr lang="en-US" altLang="en-US" sz="2800" b="1" baseline="30000">
                <a:latin typeface="Times New Roman" panose="02020603050405020304" pitchFamily="18" charset="0"/>
              </a:rPr>
              <a:t> </a:t>
            </a:r>
            <a:r>
              <a:rPr lang="en-US" altLang="en-US" sz="2800" b="1">
                <a:latin typeface="Times New Roman" panose="02020603050405020304" pitchFamily="18" charset="0"/>
              </a:rPr>
              <a:t>0        1              2                3                4               </a:t>
            </a:r>
          </a:p>
          <a:p>
            <a:pPr>
              <a:spcBef>
                <a:spcPct val="50000"/>
              </a:spcBef>
            </a:pPr>
            <a:endParaRPr lang="en-US" altLang="zh-CN" sz="2800" b="1" baseline="30000">
              <a:latin typeface="Times New Roman" panose="02020603050405020304" pitchFamily="18" charset="0"/>
            </a:endParaRPr>
          </a:p>
        </p:txBody>
      </p:sp>
      <p:sp>
        <p:nvSpPr>
          <p:cNvPr id="32777" name="直接连接符 32776"/>
          <p:cNvSpPr/>
          <p:nvPr/>
        </p:nvSpPr>
        <p:spPr>
          <a:xfrm>
            <a:off x="3379280" y="2083086"/>
            <a:ext cx="0" cy="990783"/>
          </a:xfrm>
          <a:prstGeom prst="line">
            <a:avLst/>
          </a:prstGeom>
          <a:ln w="12700" cap="sq" cmpd="sng">
            <a:solidFill>
              <a:schemeClr val="tx1"/>
            </a:solidFill>
            <a:prstDash val="solid"/>
            <a:headEnd type="none" w="sm" len="sm"/>
            <a:tailEnd type="none" w="sm" len="sm"/>
          </a:ln>
        </p:spPr>
      </p:sp>
      <p:sp>
        <p:nvSpPr>
          <p:cNvPr id="32778" name="文本框 32777"/>
          <p:cNvSpPr txBox="1"/>
          <p:nvPr/>
        </p:nvSpPr>
        <p:spPr>
          <a:xfrm>
            <a:off x="3688900" y="2545134"/>
            <a:ext cx="528735" cy="583565"/>
          </a:xfrm>
          <a:prstGeom prst="rect">
            <a:avLst/>
          </a:prstGeom>
          <a:noFill/>
          <a:ln w="12700">
            <a:noFill/>
          </a:ln>
        </p:spPr>
        <p:txBody>
          <a:bodyPr>
            <a:spAutoFit/>
          </a:bodyPr>
          <a:lstStyle/>
          <a:p>
            <a:pPr>
              <a:spcBef>
                <a:spcPct val="50000"/>
              </a:spcBef>
            </a:pPr>
            <a:r>
              <a:rPr lang="en-US" altLang="zh-CN" sz="3200" b="1" i="1">
                <a:solidFill>
                  <a:srgbClr val="FF0000"/>
                </a:solidFill>
                <a:latin typeface="Times New Roman" panose="02020603050405020304" pitchFamily="18" charset="0"/>
              </a:rPr>
              <a:t>p</a:t>
            </a:r>
            <a:endParaRPr lang="en-US" altLang="zh-CN" sz="3200" b="1" i="1">
              <a:latin typeface="Times New Roman" panose="02020603050405020304" pitchFamily="18" charset="0"/>
            </a:endParaRPr>
          </a:p>
        </p:txBody>
      </p:sp>
      <p:sp>
        <p:nvSpPr>
          <p:cNvPr id="32779" name="文本框 32778"/>
          <p:cNvSpPr txBox="1"/>
          <p:nvPr/>
        </p:nvSpPr>
        <p:spPr>
          <a:xfrm>
            <a:off x="2769595" y="3400058"/>
            <a:ext cx="7087912" cy="1260475"/>
          </a:xfrm>
          <a:prstGeom prst="rect">
            <a:avLst/>
          </a:prstGeom>
          <a:noFill/>
          <a:ln w="12700">
            <a:noFill/>
          </a:ln>
        </p:spPr>
        <p:txBody>
          <a:bodyPr>
            <a:spAutoFit/>
          </a:bodyPr>
          <a:lstStyle/>
          <a:p>
            <a:pPr>
              <a:spcBef>
                <a:spcPct val="50000"/>
              </a:spcBef>
            </a:pPr>
            <a:r>
              <a:rPr lang="zh-CN" altLang="en-US" sz="2800" b="1" dirty="0">
                <a:latin typeface="Times New Roman" panose="02020603050405020304" pitchFamily="18" charset="0"/>
              </a:rPr>
              <a:t>或写成</a:t>
            </a:r>
            <a:r>
              <a:rPr lang="zh-CN" altLang="en-US" sz="2800" b="1" i="1" dirty="0">
                <a:latin typeface="Times New Roman" panose="02020603050405020304" pitchFamily="18" charset="0"/>
              </a:rPr>
              <a:t> </a:t>
            </a:r>
            <a:r>
              <a:rPr lang="en-US" altLang="zh-CN" sz="2800" b="1" i="1">
                <a:latin typeface="Times New Roman" panose="02020603050405020304" pitchFamily="18" charset="0"/>
              </a:rPr>
              <a:t>P</a:t>
            </a:r>
            <a:r>
              <a:rPr lang="en-US" altLang="zh-CN" sz="2800" b="1">
                <a:latin typeface="Times New Roman" panose="02020603050405020304" pitchFamily="18" charset="0"/>
              </a:rPr>
              <a:t>{</a:t>
            </a:r>
            <a:r>
              <a:rPr lang="en-US" altLang="zh-CN" sz="2800" b="1" i="1">
                <a:latin typeface="Times New Roman" panose="02020603050405020304" pitchFamily="18" charset="0"/>
              </a:rPr>
              <a:t>X</a:t>
            </a:r>
            <a:r>
              <a:rPr lang="en-US" altLang="zh-CN" sz="2800" b="1">
                <a:latin typeface="Times New Roman" panose="02020603050405020304" pitchFamily="18" charset="0"/>
              </a:rPr>
              <a:t>= </a:t>
            </a:r>
            <a:r>
              <a:rPr lang="en-US" altLang="zh-CN" sz="2800" b="1" i="1">
                <a:latin typeface="Times New Roman" panose="02020603050405020304" pitchFamily="18" charset="0"/>
              </a:rPr>
              <a:t>k</a:t>
            </a:r>
            <a:r>
              <a:rPr lang="en-US" altLang="zh-CN" sz="2800" b="1">
                <a:latin typeface="Times New Roman" panose="02020603050405020304" pitchFamily="18" charset="0"/>
              </a:rPr>
              <a:t>} = (1- </a:t>
            </a:r>
            <a:r>
              <a:rPr lang="en-US" altLang="zh-CN" sz="2800" b="1" i="1">
                <a:latin typeface="Times New Roman" panose="02020603050405020304" pitchFamily="18" charset="0"/>
              </a:rPr>
              <a:t>p</a:t>
            </a:r>
            <a:r>
              <a:rPr lang="en-US" altLang="zh-CN" sz="2800" b="1">
                <a:latin typeface="Times New Roman" panose="02020603050405020304" pitchFamily="18" charset="0"/>
              </a:rPr>
              <a:t>)</a:t>
            </a:r>
            <a:r>
              <a:rPr lang="en-US" altLang="zh-CN" sz="2800" b="1" baseline="30000">
                <a:latin typeface="Times New Roman" panose="02020603050405020304" pitchFamily="18" charset="0"/>
              </a:rPr>
              <a:t>k</a:t>
            </a:r>
            <a:r>
              <a:rPr lang="en-US" altLang="zh-CN" sz="2800" b="1" i="1">
                <a:solidFill>
                  <a:srgbClr val="FF0066"/>
                </a:solidFill>
                <a:latin typeface="Times New Roman" panose="02020603050405020304" pitchFamily="18" charset="0"/>
              </a:rPr>
              <a:t>p</a:t>
            </a:r>
            <a:r>
              <a:rPr lang="zh-CN" altLang="en-US" sz="2800" b="1">
                <a:latin typeface="Times New Roman" panose="02020603050405020304" pitchFamily="18" charset="0"/>
              </a:rPr>
              <a:t>，</a:t>
            </a:r>
            <a:r>
              <a:rPr lang="en-US" altLang="zh-CN" sz="2800" b="1" i="1">
                <a:latin typeface="Times New Roman" panose="02020603050405020304" pitchFamily="18" charset="0"/>
              </a:rPr>
              <a:t>k</a:t>
            </a:r>
            <a:r>
              <a:rPr lang="en-US" altLang="zh-CN" sz="2800" b="1">
                <a:latin typeface="Times New Roman" panose="02020603050405020304" pitchFamily="18" charset="0"/>
              </a:rPr>
              <a:t> = 0,1,2,3</a:t>
            </a:r>
          </a:p>
          <a:p>
            <a:pPr>
              <a:spcBef>
                <a:spcPct val="50000"/>
              </a:spcBef>
            </a:pPr>
            <a:r>
              <a:rPr lang="en-US" altLang="zh-CN" sz="2800" b="1">
                <a:latin typeface="Times New Roman" panose="02020603050405020304" pitchFamily="18" charset="0"/>
              </a:rPr>
              <a:t>                         </a:t>
            </a:r>
            <a:r>
              <a:rPr lang="en-US" altLang="zh-CN" sz="2800" b="1" i="1">
                <a:latin typeface="Times New Roman" panose="02020603050405020304" pitchFamily="18" charset="0"/>
              </a:rPr>
              <a:t>P</a:t>
            </a:r>
            <a:r>
              <a:rPr lang="en-US" altLang="zh-CN" sz="2800" b="1">
                <a:latin typeface="Times New Roman" panose="02020603050405020304" pitchFamily="18" charset="0"/>
              </a:rPr>
              <a:t>{</a:t>
            </a:r>
            <a:r>
              <a:rPr lang="en-US" altLang="zh-CN" sz="2800" b="1" i="1">
                <a:latin typeface="Times New Roman" panose="02020603050405020304" pitchFamily="18" charset="0"/>
              </a:rPr>
              <a:t>X</a:t>
            </a:r>
            <a:r>
              <a:rPr lang="en-US" altLang="zh-CN" sz="2800" b="1">
                <a:latin typeface="Times New Roman" panose="02020603050405020304" pitchFamily="18" charset="0"/>
              </a:rPr>
              <a:t>= 4} = </a:t>
            </a:r>
            <a:r>
              <a:rPr lang="en-US" altLang="zh-CN" sz="3200" b="1">
                <a:latin typeface="Times New Roman" panose="02020603050405020304" pitchFamily="18" charset="0"/>
              </a:rPr>
              <a:t>(1-</a:t>
            </a:r>
            <a:r>
              <a:rPr lang="en-US" altLang="zh-CN" sz="3200" b="1" i="1">
                <a:latin typeface="Times New Roman" panose="02020603050405020304" pitchFamily="18" charset="0"/>
              </a:rPr>
              <a:t>p</a:t>
            </a:r>
            <a:r>
              <a:rPr lang="en-US" altLang="zh-CN" sz="3200" b="1">
                <a:latin typeface="Times New Roman" panose="02020603050405020304" pitchFamily="18" charset="0"/>
              </a:rPr>
              <a:t>)</a:t>
            </a:r>
            <a:r>
              <a:rPr lang="en-US" altLang="zh-CN" sz="3200" b="1" baseline="30000">
                <a:latin typeface="Times New Roman" panose="02020603050405020304" pitchFamily="18" charset="0"/>
              </a:rPr>
              <a:t>4</a:t>
            </a:r>
            <a:r>
              <a:rPr lang="en-US" altLang="zh-CN" sz="3200" b="1" i="1">
                <a:latin typeface="Times New Roman" panose="02020603050405020304" pitchFamily="18" charset="0"/>
              </a:rPr>
              <a:t> </a:t>
            </a:r>
          </a:p>
        </p:txBody>
      </p:sp>
      <p:sp>
        <p:nvSpPr>
          <p:cNvPr id="32783" name="文本框 32782"/>
          <p:cNvSpPr txBox="1"/>
          <p:nvPr/>
        </p:nvSpPr>
        <p:spPr>
          <a:xfrm>
            <a:off x="4146184" y="2561011"/>
            <a:ext cx="1824375" cy="583565"/>
          </a:xfrm>
          <a:prstGeom prst="rect">
            <a:avLst/>
          </a:prstGeom>
          <a:noFill/>
          <a:ln w="12700">
            <a:noFill/>
          </a:ln>
        </p:spPr>
        <p:txBody>
          <a:bodyPr>
            <a:spAutoFit/>
          </a:bodyPr>
          <a:lstStyle/>
          <a:p>
            <a:pPr>
              <a:spcBef>
                <a:spcPct val="50000"/>
              </a:spcBef>
            </a:pPr>
            <a:r>
              <a:rPr lang="en-US" altLang="zh-CN" sz="3200" b="1" i="1">
                <a:latin typeface="Times New Roman" panose="02020603050405020304" pitchFamily="18" charset="0"/>
              </a:rPr>
              <a:t> </a:t>
            </a:r>
            <a:r>
              <a:rPr lang="en-US" altLang="zh-CN" sz="3200" b="1">
                <a:latin typeface="Times New Roman" panose="02020603050405020304" pitchFamily="18" charset="0"/>
              </a:rPr>
              <a:t>(1-</a:t>
            </a:r>
            <a:r>
              <a:rPr lang="en-US" altLang="zh-CN" sz="3200" b="1" i="1">
                <a:latin typeface="Times New Roman" panose="02020603050405020304" pitchFamily="18" charset="0"/>
              </a:rPr>
              <a:t>p</a:t>
            </a:r>
            <a:r>
              <a:rPr lang="en-US" altLang="zh-CN" sz="3200" b="1">
                <a:latin typeface="Times New Roman" panose="02020603050405020304" pitchFamily="18" charset="0"/>
              </a:rPr>
              <a:t>) </a:t>
            </a:r>
            <a:r>
              <a:rPr lang="en-US" altLang="zh-CN" sz="3200" b="1" i="1">
                <a:solidFill>
                  <a:srgbClr val="FF0000"/>
                </a:solidFill>
                <a:latin typeface="Times New Roman" panose="02020603050405020304" pitchFamily="18" charset="0"/>
              </a:rPr>
              <a:t>p</a:t>
            </a:r>
            <a:endParaRPr lang="en-US" altLang="zh-CN" sz="3200" b="1" i="1">
              <a:latin typeface="Times New Roman" panose="02020603050405020304" pitchFamily="18" charset="0"/>
            </a:endParaRPr>
          </a:p>
        </p:txBody>
      </p:sp>
      <p:sp>
        <p:nvSpPr>
          <p:cNvPr id="32784" name="文本框 32783"/>
          <p:cNvSpPr txBox="1"/>
          <p:nvPr/>
        </p:nvSpPr>
        <p:spPr>
          <a:xfrm>
            <a:off x="5594253" y="2561011"/>
            <a:ext cx="1519518" cy="583565"/>
          </a:xfrm>
          <a:prstGeom prst="rect">
            <a:avLst/>
          </a:prstGeom>
          <a:noFill/>
          <a:ln w="12700">
            <a:noFill/>
          </a:ln>
        </p:spPr>
        <p:txBody>
          <a:bodyPr>
            <a:spAutoFit/>
          </a:bodyPr>
          <a:lstStyle/>
          <a:p>
            <a:pPr>
              <a:spcBef>
                <a:spcPct val="50000"/>
              </a:spcBef>
            </a:pPr>
            <a:r>
              <a:rPr lang="en-US" altLang="zh-CN" sz="3200" b="1">
                <a:latin typeface="Times New Roman" panose="02020603050405020304" pitchFamily="18" charset="0"/>
              </a:rPr>
              <a:t>(1-</a:t>
            </a:r>
            <a:r>
              <a:rPr lang="en-US" altLang="zh-CN" sz="3200" b="1" i="1">
                <a:latin typeface="Times New Roman" panose="02020603050405020304" pitchFamily="18" charset="0"/>
              </a:rPr>
              <a:t>p</a:t>
            </a:r>
            <a:r>
              <a:rPr lang="en-US" altLang="zh-CN" sz="3200" b="1">
                <a:latin typeface="Times New Roman" panose="02020603050405020304" pitchFamily="18" charset="0"/>
              </a:rPr>
              <a:t>)</a:t>
            </a:r>
            <a:r>
              <a:rPr lang="en-US" altLang="zh-CN" sz="3200" b="1" baseline="30000">
                <a:latin typeface="Times New Roman" panose="02020603050405020304" pitchFamily="18" charset="0"/>
              </a:rPr>
              <a:t>2</a:t>
            </a:r>
            <a:r>
              <a:rPr lang="en-US" altLang="zh-CN" sz="3200" b="1" i="1">
                <a:solidFill>
                  <a:srgbClr val="FF0000"/>
                </a:solidFill>
                <a:latin typeface="Times New Roman" panose="02020603050405020304" pitchFamily="18" charset="0"/>
              </a:rPr>
              <a:t>p</a:t>
            </a:r>
            <a:endParaRPr lang="en-US" altLang="zh-CN" sz="3200" b="1" i="1">
              <a:latin typeface="Times New Roman" panose="02020603050405020304" pitchFamily="18" charset="0"/>
            </a:endParaRPr>
          </a:p>
        </p:txBody>
      </p:sp>
      <p:sp>
        <p:nvSpPr>
          <p:cNvPr id="32785" name="文本框 32784"/>
          <p:cNvSpPr txBox="1"/>
          <p:nvPr/>
        </p:nvSpPr>
        <p:spPr>
          <a:xfrm>
            <a:off x="7037557" y="2589592"/>
            <a:ext cx="1448068" cy="583565"/>
          </a:xfrm>
          <a:prstGeom prst="rect">
            <a:avLst/>
          </a:prstGeom>
          <a:noFill/>
          <a:ln w="12700">
            <a:noFill/>
          </a:ln>
        </p:spPr>
        <p:txBody>
          <a:bodyPr>
            <a:spAutoFit/>
          </a:bodyPr>
          <a:lstStyle/>
          <a:p>
            <a:pPr>
              <a:spcBef>
                <a:spcPct val="50000"/>
              </a:spcBef>
            </a:pPr>
            <a:r>
              <a:rPr lang="en-US" altLang="zh-CN" sz="3200" b="1">
                <a:latin typeface="Times New Roman" panose="02020603050405020304" pitchFamily="18" charset="0"/>
              </a:rPr>
              <a:t>(1-</a:t>
            </a:r>
            <a:r>
              <a:rPr lang="en-US" altLang="zh-CN" sz="3200" b="1" i="1">
                <a:latin typeface="Times New Roman" panose="02020603050405020304" pitchFamily="18" charset="0"/>
              </a:rPr>
              <a:t>p</a:t>
            </a:r>
            <a:r>
              <a:rPr lang="en-US" altLang="zh-CN" sz="3200" b="1">
                <a:latin typeface="Times New Roman" panose="02020603050405020304" pitchFamily="18" charset="0"/>
              </a:rPr>
              <a:t>)</a:t>
            </a:r>
            <a:r>
              <a:rPr lang="en-US" altLang="zh-CN" sz="3200" b="1" baseline="30000">
                <a:latin typeface="Times New Roman" panose="02020603050405020304" pitchFamily="18" charset="0"/>
              </a:rPr>
              <a:t>3</a:t>
            </a:r>
            <a:r>
              <a:rPr lang="en-US" altLang="zh-CN" sz="3200" b="1" i="1">
                <a:solidFill>
                  <a:srgbClr val="FF0000"/>
                </a:solidFill>
                <a:latin typeface="Times New Roman" panose="02020603050405020304" pitchFamily="18" charset="0"/>
              </a:rPr>
              <a:t>p</a:t>
            </a:r>
            <a:endParaRPr lang="en-US" altLang="zh-CN" sz="3200" b="1" i="1">
              <a:latin typeface="Times New Roman" panose="02020603050405020304" pitchFamily="18" charset="0"/>
            </a:endParaRPr>
          </a:p>
        </p:txBody>
      </p:sp>
      <p:sp>
        <p:nvSpPr>
          <p:cNvPr id="32786" name="文本框 32785"/>
          <p:cNvSpPr txBox="1"/>
          <p:nvPr/>
        </p:nvSpPr>
        <p:spPr>
          <a:xfrm>
            <a:off x="8714267" y="2588004"/>
            <a:ext cx="1295640" cy="583565"/>
          </a:xfrm>
          <a:prstGeom prst="rect">
            <a:avLst/>
          </a:prstGeom>
          <a:noFill/>
          <a:ln w="12700">
            <a:noFill/>
          </a:ln>
        </p:spPr>
        <p:txBody>
          <a:bodyPr>
            <a:spAutoFit/>
          </a:bodyPr>
          <a:lstStyle/>
          <a:p>
            <a:pPr>
              <a:spcBef>
                <a:spcPct val="50000"/>
              </a:spcBef>
            </a:pPr>
            <a:r>
              <a:rPr lang="en-US" altLang="zh-CN" sz="3200" b="1">
                <a:latin typeface="Times New Roman" panose="02020603050405020304" pitchFamily="18" charset="0"/>
              </a:rPr>
              <a:t>(1-</a:t>
            </a:r>
            <a:r>
              <a:rPr lang="en-US" altLang="zh-CN" sz="3200" b="1" i="1">
                <a:latin typeface="Times New Roman" panose="02020603050405020304" pitchFamily="18" charset="0"/>
              </a:rPr>
              <a:t>p</a:t>
            </a:r>
            <a:r>
              <a:rPr lang="en-US" altLang="zh-CN" sz="3200" b="1">
                <a:latin typeface="Times New Roman" panose="02020603050405020304" pitchFamily="18" charset="0"/>
              </a:rPr>
              <a:t>)</a:t>
            </a:r>
            <a:r>
              <a:rPr lang="en-US" altLang="zh-CN" sz="3200" b="1" baseline="30000">
                <a:latin typeface="Times New Roman" panose="02020603050405020304" pitchFamily="18" charset="0"/>
              </a:rPr>
              <a:t>4</a:t>
            </a:r>
            <a:r>
              <a:rPr lang="en-US" altLang="zh-CN" sz="3200" b="1" i="1">
                <a:latin typeface="Times New Roman" panose="02020603050405020304" pitchFamily="18" charset="0"/>
              </a:rPr>
              <a:t> </a:t>
            </a:r>
          </a:p>
        </p:txBody>
      </p:sp>
      <p:sp>
        <p:nvSpPr>
          <p:cNvPr id="33797" name="文本框 33796"/>
          <p:cNvSpPr txBox="1"/>
          <p:nvPr/>
        </p:nvSpPr>
        <p:spPr>
          <a:xfrm>
            <a:off x="2558690" y="4674866"/>
            <a:ext cx="3734491" cy="521970"/>
          </a:xfrm>
          <a:prstGeom prst="rect">
            <a:avLst/>
          </a:prstGeom>
          <a:noFill/>
          <a:ln w="12700">
            <a:noFill/>
          </a:ln>
        </p:spPr>
        <p:txBody>
          <a:bodyPr>
            <a:spAutoFit/>
          </a:bodyPr>
          <a:lstStyle/>
          <a:p>
            <a:pPr>
              <a:spcBef>
                <a:spcPct val="50000"/>
              </a:spcBef>
            </a:pPr>
            <a:r>
              <a:rPr lang="zh-CN" altLang="en-US" sz="2800" b="1" dirty="0">
                <a:latin typeface="Times New Roman" panose="02020603050405020304" pitchFamily="18" charset="0"/>
              </a:rPr>
              <a:t>以  </a:t>
            </a:r>
            <a:r>
              <a:rPr lang="en-US" altLang="zh-CN" sz="2800" b="1" i="1">
                <a:latin typeface="Times New Roman" panose="02020603050405020304" pitchFamily="18" charset="0"/>
              </a:rPr>
              <a:t>p </a:t>
            </a:r>
            <a:r>
              <a:rPr lang="en-US" altLang="zh-CN" sz="2800" b="1" dirty="0">
                <a:latin typeface="Times New Roman" panose="02020603050405020304" pitchFamily="18" charset="0"/>
              </a:rPr>
              <a:t>= 1/2 </a:t>
            </a:r>
            <a:r>
              <a:rPr lang="zh-CN" altLang="en-US" sz="2800" b="1" dirty="0">
                <a:latin typeface="Times New Roman" panose="02020603050405020304" pitchFamily="18" charset="0"/>
              </a:rPr>
              <a:t>代入得：</a:t>
            </a:r>
            <a:endParaRPr lang="zh-CN" altLang="en-US" sz="2800" b="1">
              <a:latin typeface="Times New Roman" panose="02020603050405020304" pitchFamily="18" charset="0"/>
            </a:endParaRPr>
          </a:p>
        </p:txBody>
      </p:sp>
      <p:grpSp>
        <p:nvGrpSpPr>
          <p:cNvPr id="33798" name="组合 33797"/>
          <p:cNvGrpSpPr/>
          <p:nvPr/>
        </p:nvGrpSpPr>
        <p:grpSpPr>
          <a:xfrm>
            <a:off x="2558690" y="5196699"/>
            <a:ext cx="7773839" cy="1168617"/>
            <a:chOff x="576" y="1680"/>
            <a:chExt cx="4896" cy="736"/>
          </a:xfrm>
        </p:grpSpPr>
        <p:sp>
          <p:nvSpPr>
            <p:cNvPr id="33799" name="文本框 33798"/>
            <p:cNvSpPr txBox="1"/>
            <p:nvPr/>
          </p:nvSpPr>
          <p:spPr>
            <a:xfrm>
              <a:off x="624" y="1680"/>
              <a:ext cx="384" cy="736"/>
            </a:xfrm>
            <a:prstGeom prst="rect">
              <a:avLst/>
            </a:prstGeom>
            <a:noFill/>
            <a:ln w="12700">
              <a:noFill/>
            </a:ln>
          </p:spPr>
          <p:txBody>
            <a:bodyPr>
              <a:spAutoFit/>
            </a:bodyPr>
            <a:lstStyle/>
            <a:p>
              <a:pPr>
                <a:spcBef>
                  <a:spcPct val="50000"/>
                </a:spcBef>
              </a:pPr>
              <a:r>
                <a:rPr lang="en-US" altLang="zh-CN" sz="2800" b="1" i="1">
                  <a:latin typeface="Times New Roman" panose="02020603050405020304" pitchFamily="18" charset="0"/>
                </a:rPr>
                <a:t>X</a:t>
              </a:r>
            </a:p>
            <a:p>
              <a:pPr>
                <a:spcBef>
                  <a:spcPct val="50000"/>
                </a:spcBef>
              </a:pPr>
              <a:r>
                <a:rPr lang="en-US" altLang="zh-CN" sz="2800" b="1" i="1">
                  <a:latin typeface="Times New Roman" panose="02020603050405020304" pitchFamily="18" charset="0"/>
                </a:rPr>
                <a:t>p</a:t>
              </a:r>
              <a:r>
                <a:rPr lang="en-US" altLang="zh-CN" sz="2800" b="1" i="1" baseline="-25000">
                  <a:latin typeface="Times New Roman" panose="02020603050405020304" pitchFamily="18" charset="0"/>
                </a:rPr>
                <a:t>k</a:t>
              </a:r>
              <a:endParaRPr lang="en-US" altLang="zh-CN" b="1">
                <a:latin typeface="Times New Roman" panose="02020603050405020304" pitchFamily="18" charset="0"/>
              </a:endParaRPr>
            </a:p>
          </p:txBody>
        </p:sp>
        <p:sp>
          <p:nvSpPr>
            <p:cNvPr id="33800" name="文本框 33799"/>
            <p:cNvSpPr txBox="1"/>
            <p:nvPr/>
          </p:nvSpPr>
          <p:spPr>
            <a:xfrm>
              <a:off x="1104" y="1789"/>
              <a:ext cx="3936" cy="593"/>
            </a:xfrm>
            <a:prstGeom prst="rect">
              <a:avLst/>
            </a:prstGeom>
            <a:noFill/>
            <a:ln w="12700">
              <a:noFill/>
            </a:ln>
          </p:spPr>
          <p:txBody>
            <a:bodyPr>
              <a:spAutoFit/>
            </a:bodyPr>
            <a:lstStyle/>
            <a:p>
              <a:pPr>
                <a:spcBef>
                  <a:spcPct val="50000"/>
                </a:spcBef>
              </a:pPr>
              <a:r>
                <a:rPr lang="en-US" altLang="en-US" sz="2800" b="1" baseline="30000">
                  <a:latin typeface="Times New Roman" panose="02020603050405020304" pitchFamily="18" charset="0"/>
                </a:rPr>
                <a:t> </a:t>
              </a:r>
              <a:r>
                <a:rPr lang="en-US" altLang="en-US" sz="2800" b="1" i="1">
                  <a:latin typeface="Times New Roman" panose="02020603050405020304" pitchFamily="18" charset="0"/>
                </a:rPr>
                <a:t>0        1              2                3                4</a:t>
              </a:r>
              <a:r>
                <a:rPr lang="en-US" altLang="en-US" sz="2800" b="1">
                  <a:latin typeface="Times New Roman" panose="02020603050405020304" pitchFamily="18" charset="0"/>
                </a:rPr>
                <a:t>               </a:t>
              </a:r>
            </a:p>
            <a:p>
              <a:pPr>
                <a:spcBef>
                  <a:spcPct val="50000"/>
                </a:spcBef>
              </a:pPr>
              <a:endParaRPr lang="en-US" altLang="zh-CN" sz="2800" b="1" baseline="30000">
                <a:latin typeface="Times New Roman" panose="02020603050405020304" pitchFamily="18" charset="0"/>
              </a:endParaRPr>
            </a:p>
          </p:txBody>
        </p:sp>
        <p:sp>
          <p:nvSpPr>
            <p:cNvPr id="33801" name="直接连接符 33800"/>
            <p:cNvSpPr/>
            <p:nvPr/>
          </p:nvSpPr>
          <p:spPr>
            <a:xfrm>
              <a:off x="960" y="1776"/>
              <a:ext cx="0" cy="624"/>
            </a:xfrm>
            <a:prstGeom prst="line">
              <a:avLst/>
            </a:prstGeom>
            <a:ln w="12700" cap="sq" cmpd="sng">
              <a:solidFill>
                <a:srgbClr val="FF0000"/>
              </a:solidFill>
              <a:prstDash val="solid"/>
              <a:headEnd type="none" w="sm" len="sm"/>
              <a:tailEnd type="none" w="sm" len="sm"/>
            </a:ln>
          </p:spPr>
        </p:sp>
        <p:sp>
          <p:nvSpPr>
            <p:cNvPr id="33802" name="文本框 33801"/>
            <p:cNvSpPr txBox="1"/>
            <p:nvPr/>
          </p:nvSpPr>
          <p:spPr>
            <a:xfrm>
              <a:off x="1056" y="2005"/>
              <a:ext cx="4320" cy="368"/>
            </a:xfrm>
            <a:prstGeom prst="rect">
              <a:avLst/>
            </a:prstGeom>
            <a:noFill/>
            <a:ln w="12700">
              <a:noFill/>
            </a:ln>
          </p:spPr>
          <p:txBody>
            <a:bodyPr>
              <a:spAutoFit/>
            </a:bodyPr>
            <a:lstStyle/>
            <a:p>
              <a:pPr>
                <a:spcBef>
                  <a:spcPct val="50000"/>
                </a:spcBef>
              </a:pPr>
              <a:r>
                <a:rPr lang="en-US" altLang="zh-CN" sz="2800" b="1" i="1">
                  <a:latin typeface="Times New Roman" panose="02020603050405020304" pitchFamily="18" charset="0"/>
                </a:rPr>
                <a:t>0.5</a:t>
              </a:r>
              <a:r>
                <a:rPr lang="en-US" altLang="zh-CN" sz="3200" b="1" i="1">
                  <a:latin typeface="Times New Roman" panose="02020603050405020304" pitchFamily="18" charset="0"/>
                </a:rPr>
                <a:t>   0.25     0.125        0.0625      0.0625</a:t>
              </a:r>
            </a:p>
          </p:txBody>
        </p:sp>
        <p:sp>
          <p:nvSpPr>
            <p:cNvPr id="33803" name="直接连接符 33802"/>
            <p:cNvSpPr/>
            <p:nvPr/>
          </p:nvSpPr>
          <p:spPr>
            <a:xfrm>
              <a:off x="576" y="2064"/>
              <a:ext cx="4896" cy="0"/>
            </a:xfrm>
            <a:prstGeom prst="line">
              <a:avLst/>
            </a:prstGeom>
            <a:ln w="12700" cap="sq" cmpd="sng">
              <a:solidFill>
                <a:srgbClr val="FF0066"/>
              </a:solidFill>
              <a:prstDash val="solid"/>
              <a:headEnd type="none" w="sm" len="sm"/>
              <a:tailEnd type="none" w="sm" len="sm"/>
            </a:ln>
          </p:spPr>
        </p:sp>
      </p:grpSp>
    </p:spTree>
    <p:extLst>
      <p:ext uri="{BB962C8B-B14F-4D97-AF65-F5344CB8AC3E}">
        <p14:creationId xmlns:p14="http://schemas.microsoft.com/office/powerpoint/2010/main" val="242592767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773"/>
                                        </p:tgtEl>
                                        <p:attrNameLst>
                                          <p:attrName>style.visibility</p:attrName>
                                        </p:attrNameLst>
                                      </p:cBhvr>
                                      <p:to>
                                        <p:strVal val="visible"/>
                                      </p:to>
                                    </p:set>
                                    <p:animEffect transition="in" filter="wipe(left)">
                                      <p:cBhvr>
                                        <p:cTn id="7" dur="500"/>
                                        <p:tgtEl>
                                          <p:spTgt spid="327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774"/>
                                        </p:tgtEl>
                                        <p:attrNameLst>
                                          <p:attrName>style.visibility</p:attrName>
                                        </p:attrNameLst>
                                      </p:cBhvr>
                                      <p:to>
                                        <p:strVal val="visible"/>
                                      </p:to>
                                    </p:set>
                                    <p:animEffect transition="in" filter="wipe(left)">
                                      <p:cBhvr>
                                        <p:cTn id="12" dur="500"/>
                                        <p:tgtEl>
                                          <p:spTgt spid="327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775"/>
                                        </p:tgtEl>
                                        <p:attrNameLst>
                                          <p:attrName>style.visibility</p:attrName>
                                        </p:attrNameLst>
                                      </p:cBhvr>
                                      <p:to>
                                        <p:strVal val="visible"/>
                                      </p:to>
                                    </p:set>
                                    <p:animEffect transition="in" filter="wipe(left)">
                                      <p:cBhvr>
                                        <p:cTn id="17" dur="500"/>
                                        <p:tgtEl>
                                          <p:spTgt spid="327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2777"/>
                                        </p:tgtEl>
                                        <p:attrNameLst>
                                          <p:attrName>style.visibility</p:attrName>
                                        </p:attrNameLst>
                                      </p:cBhvr>
                                      <p:to>
                                        <p:strVal val="visible"/>
                                      </p:to>
                                    </p:set>
                                    <p:animEffect transition="in" filter="wipe(left)">
                                      <p:cBhvr>
                                        <p:cTn id="22" dur="500"/>
                                        <p:tgtEl>
                                          <p:spTgt spid="327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776"/>
                                        </p:tgtEl>
                                        <p:attrNameLst>
                                          <p:attrName>style.visibility</p:attrName>
                                        </p:attrNameLst>
                                      </p:cBhvr>
                                      <p:to>
                                        <p:strVal val="visible"/>
                                      </p:to>
                                    </p:set>
                                    <p:animEffect transition="in" filter="wipe(left)">
                                      <p:cBhvr>
                                        <p:cTn id="27" dur="500"/>
                                        <p:tgtEl>
                                          <p:spTgt spid="3277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2778"/>
                                        </p:tgtEl>
                                        <p:attrNameLst>
                                          <p:attrName>style.visibility</p:attrName>
                                        </p:attrNameLst>
                                      </p:cBhvr>
                                      <p:to>
                                        <p:strVal val="visible"/>
                                      </p:to>
                                    </p:set>
                                    <p:animEffect transition="in" filter="wipe(left)">
                                      <p:cBhvr>
                                        <p:cTn id="32" dur="500"/>
                                        <p:tgtEl>
                                          <p:spTgt spid="327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2783"/>
                                        </p:tgtEl>
                                        <p:attrNameLst>
                                          <p:attrName>style.visibility</p:attrName>
                                        </p:attrNameLst>
                                      </p:cBhvr>
                                      <p:to>
                                        <p:strVal val="visible"/>
                                      </p:to>
                                    </p:set>
                                    <p:animEffect transition="in" filter="wipe(left)">
                                      <p:cBhvr>
                                        <p:cTn id="37" dur="500"/>
                                        <p:tgtEl>
                                          <p:spTgt spid="3278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784"/>
                                        </p:tgtEl>
                                        <p:attrNameLst>
                                          <p:attrName>style.visibility</p:attrName>
                                        </p:attrNameLst>
                                      </p:cBhvr>
                                      <p:to>
                                        <p:strVal val="visible"/>
                                      </p:to>
                                    </p:set>
                                    <p:animEffect transition="in" filter="wipe(left)">
                                      <p:cBhvr>
                                        <p:cTn id="42" dur="500"/>
                                        <p:tgtEl>
                                          <p:spTgt spid="3278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2785"/>
                                        </p:tgtEl>
                                        <p:attrNameLst>
                                          <p:attrName>style.visibility</p:attrName>
                                        </p:attrNameLst>
                                      </p:cBhvr>
                                      <p:to>
                                        <p:strVal val="visible"/>
                                      </p:to>
                                    </p:set>
                                    <p:animEffect transition="in" filter="wipe(left)">
                                      <p:cBhvr>
                                        <p:cTn id="47" dur="500"/>
                                        <p:tgtEl>
                                          <p:spTgt spid="327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2786"/>
                                        </p:tgtEl>
                                        <p:attrNameLst>
                                          <p:attrName>style.visibility</p:attrName>
                                        </p:attrNameLst>
                                      </p:cBhvr>
                                      <p:to>
                                        <p:strVal val="visible"/>
                                      </p:to>
                                    </p:set>
                                    <p:animEffect transition="in" filter="wipe(left)">
                                      <p:cBhvr>
                                        <p:cTn id="52" dur="500"/>
                                        <p:tgtEl>
                                          <p:spTgt spid="3278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2779"/>
                                        </p:tgtEl>
                                        <p:attrNameLst>
                                          <p:attrName>style.visibility</p:attrName>
                                        </p:attrNameLst>
                                      </p:cBhvr>
                                      <p:to>
                                        <p:strVal val="visible"/>
                                      </p:to>
                                    </p:set>
                                    <p:animEffect transition="in" filter="wipe(left)">
                                      <p:cBhvr>
                                        <p:cTn id="57" dur="500"/>
                                        <p:tgtEl>
                                          <p:spTgt spid="3277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3797"/>
                                        </p:tgtEl>
                                        <p:attrNameLst>
                                          <p:attrName>style.visibility</p:attrName>
                                        </p:attrNameLst>
                                      </p:cBhvr>
                                      <p:to>
                                        <p:strVal val="visible"/>
                                      </p:to>
                                    </p:set>
                                    <p:animEffect transition="in" filter="wipe(left)">
                                      <p:cBhvr>
                                        <p:cTn id="62" dur="500"/>
                                        <p:tgtEl>
                                          <p:spTgt spid="3379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3798"/>
                                        </p:tgtEl>
                                        <p:attrNameLst>
                                          <p:attrName>style.visibility</p:attrName>
                                        </p:attrNameLst>
                                      </p:cBhvr>
                                      <p:to>
                                        <p:strVal val="visible"/>
                                      </p:to>
                                    </p:set>
                                    <p:animEffect transition="in" filter="wipe(left)">
                                      <p:cBhvr>
                                        <p:cTn id="67" dur="500"/>
                                        <p:tgtEl>
                                          <p:spTgt spid="33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p:bldP spid="32774" grpId="0"/>
      <p:bldP spid="32776" grpId="0"/>
      <p:bldP spid="32778" grpId="0"/>
      <p:bldP spid="32779" grpId="0"/>
      <p:bldP spid="32783" grpId="0"/>
      <p:bldP spid="32784" grpId="0"/>
      <p:bldP spid="32785" grpId="0"/>
      <p:bldP spid="32786" grpId="0"/>
      <p:bldP spid="3379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矩形 34817"/>
          <p:cNvSpPr/>
          <p:nvPr/>
        </p:nvSpPr>
        <p:spPr>
          <a:xfrm>
            <a:off x="2062758" y="685927"/>
            <a:ext cx="6840760" cy="609713"/>
          </a:xfrm>
          <a:prstGeom prst="rect">
            <a:avLst/>
          </a:prstGeom>
          <a:noFill/>
          <a:ln w="9525">
            <a:noFill/>
          </a:ln>
        </p:spPr>
        <p:txBody>
          <a:bodyPr anchor="b"/>
          <a:lstStyle/>
          <a:p>
            <a:r>
              <a:rPr lang="en-US" altLang="zh-CN" sz="3200" b="1" dirty="0" smtClean="0">
                <a:solidFill>
                  <a:srgbClr val="FF0066"/>
                </a:solidFill>
                <a:latin typeface="宋体" panose="02010600030101010101" pitchFamily="2" charset="-122"/>
              </a:rPr>
              <a:t>3</a:t>
            </a:r>
            <a:r>
              <a:rPr lang="zh-CN" altLang="en-US" sz="3200" b="1" dirty="0" smtClean="0">
                <a:solidFill>
                  <a:srgbClr val="FF0066"/>
                </a:solidFill>
                <a:latin typeface="宋体" panose="02010600030101010101" pitchFamily="2" charset="-122"/>
              </a:rPr>
              <a:t>）一些</a:t>
            </a:r>
            <a:r>
              <a:rPr lang="zh-CN" altLang="en-US" sz="3200" b="1" dirty="0">
                <a:solidFill>
                  <a:srgbClr val="FF0066"/>
                </a:solidFill>
                <a:latin typeface="宋体" panose="02010600030101010101" pitchFamily="2" charset="-122"/>
              </a:rPr>
              <a:t>常用的离散型</a:t>
            </a:r>
            <a:r>
              <a:rPr lang="zh-CN" altLang="en-US" sz="3200" b="1" dirty="0" smtClean="0">
                <a:solidFill>
                  <a:srgbClr val="FF0066"/>
                </a:solidFill>
                <a:latin typeface="宋体" panose="02010600030101010101" pitchFamily="2" charset="-122"/>
              </a:rPr>
              <a:t>随机变量分布</a:t>
            </a:r>
            <a:endParaRPr lang="zh-CN" altLang="en-US" sz="3200" b="1" dirty="0">
              <a:solidFill>
                <a:srgbClr val="FF0066"/>
              </a:solidFill>
              <a:latin typeface="宋体" panose="02010600030101010101" pitchFamily="2" charset="-122"/>
            </a:endParaRPr>
          </a:p>
        </p:txBody>
      </p:sp>
      <p:graphicFrame>
        <p:nvGraphicFramePr>
          <p:cNvPr id="34820" name="对象 34819"/>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41308" r:id="rId3" imgW="10096500" imgH="24765" progId="">
                  <p:embed/>
                </p:oleObj>
              </mc:Choice>
              <mc:Fallback>
                <p:oleObj r:id="rId3" imgW="10096500" imgH="24765" progId="">
                  <p:embed/>
                  <p:pic>
                    <p:nvPicPr>
                      <p:cNvPr id="0" name="图片 3184" descr="image15"/>
                      <p:cNvPicPr/>
                      <p:nvPr/>
                    </p:nvPicPr>
                    <p:blipFill>
                      <a:blip r:embed="rId4"/>
                      <a:stretch>
                        <a:fillRect/>
                      </a:stretch>
                    </p:blipFill>
                    <p:spPr>
                      <a:xfrm>
                        <a:off x="2284342" y="762141"/>
                        <a:ext cx="7573777" cy="19054"/>
                      </a:xfrm>
                      <a:prstGeom prst="rect">
                        <a:avLst/>
                      </a:prstGeom>
                      <a:noFill/>
                      <a:ln w="38100">
                        <a:noFill/>
                      </a:ln>
                    </p:spPr>
                  </p:pic>
                </p:oleObj>
              </mc:Fallback>
            </mc:AlternateContent>
          </a:graphicData>
        </a:graphic>
      </p:graphicFrame>
      <p:sp>
        <p:nvSpPr>
          <p:cNvPr id="34822" name="矩形 34821"/>
          <p:cNvSpPr/>
          <p:nvPr/>
        </p:nvSpPr>
        <p:spPr>
          <a:xfrm>
            <a:off x="2055700" y="1386746"/>
            <a:ext cx="3607458" cy="458872"/>
          </a:xfrm>
          <a:prstGeom prst="rect">
            <a:avLst/>
          </a:prstGeom>
          <a:noFill/>
          <a:ln w="9525">
            <a:noFill/>
          </a:ln>
        </p:spPr>
        <p:txBody>
          <a:bodyPr anchor="ctr"/>
          <a:lstStyle/>
          <a:p>
            <a:r>
              <a:rPr lang="zh-CN" altLang="en-US" sz="2800" b="1" dirty="0" smtClean="0">
                <a:solidFill>
                  <a:srgbClr val="FF0000"/>
                </a:solidFill>
                <a:latin typeface="Times New Roman" panose="02020603050405020304" pitchFamily="18" charset="0"/>
                <a:ea typeface="黑体" panose="02010609060101010101" pitchFamily="49" charset="-122"/>
              </a:rPr>
              <a:t>（</a:t>
            </a:r>
            <a:r>
              <a:rPr lang="en-US" altLang="zh-CN" sz="2800" b="1" dirty="0" smtClean="0">
                <a:solidFill>
                  <a:srgbClr val="FF0000"/>
                </a:solidFill>
                <a:latin typeface="Times New Roman" panose="02020603050405020304" pitchFamily="18" charset="0"/>
                <a:ea typeface="黑体" panose="02010609060101010101" pitchFamily="49" charset="-122"/>
              </a:rPr>
              <a:t>1</a:t>
            </a:r>
            <a:r>
              <a:rPr lang="zh-CN" altLang="en-US" sz="2800" b="1" dirty="0" smtClean="0">
                <a:solidFill>
                  <a:srgbClr val="FF0000"/>
                </a:solidFill>
                <a:latin typeface="Times New Roman" panose="02020603050405020304" pitchFamily="18" charset="0"/>
                <a:ea typeface="黑体" panose="02010609060101010101" pitchFamily="49" charset="-122"/>
              </a:rPr>
              <a:t>）</a:t>
            </a:r>
            <a:r>
              <a:rPr lang="en-US" altLang="zh-CN" sz="2800" b="1" dirty="0" smtClean="0">
                <a:solidFill>
                  <a:srgbClr val="FF0000"/>
                </a:solidFill>
                <a:latin typeface="Times New Roman" panose="02020603050405020304" pitchFamily="18" charset="0"/>
                <a:ea typeface="黑体" panose="02010609060101010101" pitchFamily="49" charset="-122"/>
              </a:rPr>
              <a:t> </a:t>
            </a:r>
            <a:r>
              <a:rPr lang="en-US" altLang="zh-CN" sz="2800" b="1" i="1" dirty="0">
                <a:solidFill>
                  <a:srgbClr val="FF0000"/>
                </a:solidFill>
                <a:latin typeface="Times New Roman" panose="02020603050405020304" pitchFamily="18" charset="0"/>
                <a:ea typeface="黑体" panose="02010609060101010101" pitchFamily="49" charset="-122"/>
              </a:rPr>
              <a:t>Bernoulli</a:t>
            </a:r>
            <a:r>
              <a:rPr lang="zh-CN" altLang="en-US" sz="2800" b="1" dirty="0">
                <a:solidFill>
                  <a:srgbClr val="FF0000"/>
                </a:solidFill>
                <a:latin typeface="Times New Roman" panose="02020603050405020304" pitchFamily="18" charset="0"/>
                <a:ea typeface="黑体" panose="02010609060101010101" pitchFamily="49" charset="-122"/>
              </a:rPr>
              <a:t>分布</a:t>
            </a:r>
          </a:p>
        </p:txBody>
      </p:sp>
      <p:sp>
        <p:nvSpPr>
          <p:cNvPr id="34823" name="矩形 34822"/>
          <p:cNvSpPr/>
          <p:nvPr/>
        </p:nvSpPr>
        <p:spPr>
          <a:xfrm>
            <a:off x="2422798" y="1981567"/>
            <a:ext cx="4979322" cy="533499"/>
          </a:xfrm>
          <a:prstGeom prst="rect">
            <a:avLst/>
          </a:prstGeom>
          <a:noFill/>
          <a:ln w="9525">
            <a:noFill/>
          </a:ln>
        </p:spPr>
        <p:txBody>
          <a:bodyPr/>
          <a:lstStyle/>
          <a:p>
            <a:r>
              <a:rPr lang="zh-CN" altLang="en-US" sz="2800" b="1" dirty="0">
                <a:latin typeface="Times New Roman" panose="02020603050405020304" pitchFamily="18" charset="0"/>
              </a:rPr>
              <a:t>如果随机变量 </a:t>
            </a:r>
            <a:r>
              <a:rPr lang="en-US" altLang="zh-CN" sz="2800" b="1" i="1" dirty="0">
                <a:latin typeface="Times New Roman" panose="02020603050405020304" pitchFamily="18" charset="0"/>
              </a:rPr>
              <a:t>X </a:t>
            </a:r>
            <a:r>
              <a:rPr lang="zh-CN" altLang="en-US" sz="2800" b="1" dirty="0">
                <a:latin typeface="Times New Roman" panose="02020603050405020304" pitchFamily="18" charset="0"/>
              </a:rPr>
              <a:t>的分布律为</a:t>
            </a:r>
          </a:p>
        </p:txBody>
      </p:sp>
      <p:graphicFrame>
        <p:nvGraphicFramePr>
          <p:cNvPr id="34824" name="对象 34823"/>
          <p:cNvGraphicFramePr/>
          <p:nvPr/>
        </p:nvGraphicFramePr>
        <p:xfrm>
          <a:off x="3206851" y="2697662"/>
          <a:ext cx="5631905" cy="579544"/>
        </p:xfrm>
        <a:graphic>
          <a:graphicData uri="http://schemas.openxmlformats.org/presentationml/2006/ole">
            <mc:AlternateContent xmlns:mc="http://schemas.openxmlformats.org/markup-compatibility/2006">
              <mc:Choice xmlns:v="urn:schemas-microsoft-com:vml" Requires="v">
                <p:oleObj spid="_x0000_s41309" r:id="rId5" imgW="54864000" imgH="5486400" progId="Equation.3">
                  <p:embed/>
                </p:oleObj>
              </mc:Choice>
              <mc:Fallback>
                <p:oleObj r:id="rId5" imgW="54864000" imgH="5486400" progId="Equation.3">
                  <p:embed/>
                  <p:pic>
                    <p:nvPicPr>
                      <p:cNvPr id="0" name="图片 3185" descr="image156"/>
                      <p:cNvPicPr/>
                      <p:nvPr/>
                    </p:nvPicPr>
                    <p:blipFill>
                      <a:blip r:embed="rId6"/>
                      <a:stretch>
                        <a:fillRect/>
                      </a:stretch>
                    </p:blipFill>
                    <p:spPr>
                      <a:xfrm>
                        <a:off x="3206851" y="2697662"/>
                        <a:ext cx="5631905" cy="579544"/>
                      </a:xfrm>
                      <a:prstGeom prst="rect">
                        <a:avLst/>
                      </a:prstGeom>
                      <a:noFill/>
                      <a:ln w="38100">
                        <a:noFill/>
                      </a:ln>
                    </p:spPr>
                  </p:pic>
                </p:oleObj>
              </mc:Fallback>
            </mc:AlternateContent>
          </a:graphicData>
        </a:graphic>
      </p:graphicFrame>
      <p:graphicFrame>
        <p:nvGraphicFramePr>
          <p:cNvPr id="34825" name="对象 34824"/>
          <p:cNvGraphicFramePr/>
          <p:nvPr>
            <p:extLst>
              <p:ext uri="{D42A27DB-BD31-4B8C-83A1-F6EECF244321}">
                <p14:modId xmlns:p14="http://schemas.microsoft.com/office/powerpoint/2010/main" val="1532242689"/>
              </p:ext>
            </p:extLst>
          </p:nvPr>
        </p:nvGraphicFramePr>
        <p:xfrm>
          <a:off x="2771794" y="3551139"/>
          <a:ext cx="7388006" cy="2256256"/>
        </p:xfrm>
        <a:graphic>
          <a:graphicData uri="http://schemas.openxmlformats.org/presentationml/2006/ole">
            <mc:AlternateContent xmlns:mc="http://schemas.openxmlformats.org/markup-compatibility/2006">
              <mc:Choice xmlns:v="urn:schemas-microsoft-com:vml" Requires="v">
                <p:oleObj spid="_x0000_s41310" r:id="rId8" imgW="39062025" imgH="11944350" progId="Word.Document.8">
                  <p:embed/>
                </p:oleObj>
              </mc:Choice>
              <mc:Fallback>
                <p:oleObj r:id="rId8" imgW="39062025" imgH="11944350" progId="Word.Document.8">
                  <p:embed/>
                  <p:pic>
                    <p:nvPicPr>
                      <p:cNvPr id="0" name="图片 3186" descr="image157"/>
                      <p:cNvPicPr/>
                      <p:nvPr/>
                    </p:nvPicPr>
                    <p:blipFill>
                      <a:blip r:embed="rId9"/>
                      <a:stretch>
                        <a:fillRect/>
                      </a:stretch>
                    </p:blipFill>
                    <p:spPr>
                      <a:xfrm>
                        <a:off x="2771794" y="3551139"/>
                        <a:ext cx="7388006" cy="2256256"/>
                      </a:xfrm>
                      <a:prstGeom prst="rect">
                        <a:avLst/>
                      </a:prstGeom>
                      <a:noFill/>
                      <a:ln w="38100">
                        <a:noFill/>
                      </a:ln>
                    </p:spPr>
                  </p:pic>
                </p:oleObj>
              </mc:Fallback>
            </mc:AlternateContent>
          </a:graphicData>
        </a:graphic>
      </p:graphicFrame>
      <p:sp>
        <p:nvSpPr>
          <p:cNvPr id="34826" name="矩形 34825"/>
          <p:cNvSpPr/>
          <p:nvPr/>
        </p:nvSpPr>
        <p:spPr>
          <a:xfrm>
            <a:off x="1990750" y="3507437"/>
            <a:ext cx="1752925" cy="533499"/>
          </a:xfrm>
          <a:prstGeom prst="rect">
            <a:avLst/>
          </a:prstGeom>
          <a:noFill/>
          <a:ln w="9525">
            <a:noFill/>
          </a:ln>
        </p:spPr>
        <p:txBody>
          <a:bodyPr/>
          <a:lstStyle/>
          <a:p>
            <a:r>
              <a:rPr lang="zh-CN" altLang="en-US" sz="2800" b="1" dirty="0">
                <a:latin typeface="Times New Roman" panose="02020603050405020304" pitchFamily="18" charset="0"/>
              </a:rPr>
              <a:t>或</a:t>
            </a:r>
          </a:p>
        </p:txBody>
      </p:sp>
      <p:sp>
        <p:nvSpPr>
          <p:cNvPr id="34827" name="矩形 34826"/>
          <p:cNvSpPr/>
          <p:nvPr/>
        </p:nvSpPr>
        <p:spPr>
          <a:xfrm>
            <a:off x="1979485" y="5114285"/>
            <a:ext cx="8180315" cy="533499"/>
          </a:xfrm>
          <a:prstGeom prst="rect">
            <a:avLst/>
          </a:prstGeom>
          <a:noFill/>
          <a:ln w="9525">
            <a:noFill/>
          </a:ln>
        </p:spPr>
        <p:txBody>
          <a:bodyPr/>
          <a:lstStyle/>
          <a:p>
            <a:r>
              <a:rPr lang="zh-CN" altLang="en-US" sz="2800" b="1" dirty="0">
                <a:latin typeface="Times New Roman" panose="02020603050405020304" pitchFamily="18" charset="0"/>
              </a:rPr>
              <a:t>则称随机变量 </a:t>
            </a:r>
            <a:r>
              <a:rPr lang="en-US" altLang="zh-CN" sz="2800" b="1" i="1" dirty="0">
                <a:latin typeface="Times New Roman" panose="02020603050405020304" pitchFamily="18" charset="0"/>
              </a:rPr>
              <a:t>X</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服从参数为 </a:t>
            </a:r>
            <a:r>
              <a:rPr lang="en-US" altLang="zh-CN" sz="2800" b="1" i="1" dirty="0">
                <a:latin typeface="Times New Roman" panose="02020603050405020304" pitchFamily="18" charset="0"/>
              </a:rPr>
              <a:t>p </a:t>
            </a:r>
            <a:r>
              <a:rPr lang="zh-CN" altLang="en-US" sz="2800" b="1" dirty="0">
                <a:latin typeface="Times New Roman" panose="02020603050405020304" pitchFamily="18" charset="0"/>
              </a:rPr>
              <a:t>的 </a:t>
            </a:r>
            <a:r>
              <a:rPr lang="en-US" altLang="zh-CN" sz="2800" b="1" i="1" dirty="0">
                <a:solidFill>
                  <a:srgbClr val="FF0066"/>
                </a:solidFill>
                <a:latin typeface="Times New Roman" panose="02020603050405020304" pitchFamily="18" charset="0"/>
              </a:rPr>
              <a:t>Bernoulli</a:t>
            </a:r>
            <a:r>
              <a:rPr lang="zh-CN" altLang="en-US" sz="2800" b="1" dirty="0">
                <a:solidFill>
                  <a:srgbClr val="FF0066"/>
                </a:solidFill>
                <a:latin typeface="Times New Roman" panose="02020603050405020304" pitchFamily="18" charset="0"/>
              </a:rPr>
              <a:t>分布</a:t>
            </a:r>
            <a:r>
              <a:rPr lang="zh-CN" altLang="en-US" sz="2800" b="1" dirty="0">
                <a:latin typeface="Times New Roman" panose="02020603050405020304" pitchFamily="18" charset="0"/>
              </a:rPr>
              <a:t>．</a:t>
            </a:r>
          </a:p>
        </p:txBody>
      </p:sp>
      <p:graphicFrame>
        <p:nvGraphicFramePr>
          <p:cNvPr id="34828" name="对象 34827"/>
          <p:cNvGraphicFramePr/>
          <p:nvPr/>
        </p:nvGraphicFramePr>
        <p:xfrm>
          <a:off x="5848940" y="5801799"/>
          <a:ext cx="3999653" cy="531911"/>
        </p:xfrm>
        <a:graphic>
          <a:graphicData uri="http://schemas.openxmlformats.org/presentationml/2006/ole">
            <mc:AlternateContent xmlns:mc="http://schemas.openxmlformats.org/markup-compatibility/2006">
              <mc:Choice xmlns:v="urn:schemas-microsoft-com:vml" Requires="v">
                <p:oleObj spid="_x0000_s41311" r:id="rId10" imgW="38709600" imgH="5181600" progId="Equation.3">
                  <p:embed/>
                </p:oleObj>
              </mc:Choice>
              <mc:Fallback>
                <p:oleObj r:id="rId10" imgW="38709600" imgH="5181600" progId="Equation.3">
                  <p:embed/>
                  <p:pic>
                    <p:nvPicPr>
                      <p:cNvPr id="0" name="图片 3118" descr="image158"/>
                      <p:cNvPicPr/>
                      <p:nvPr/>
                    </p:nvPicPr>
                    <p:blipFill>
                      <a:blip r:embed="rId11"/>
                      <a:stretch>
                        <a:fillRect/>
                      </a:stretch>
                    </p:blipFill>
                    <p:spPr>
                      <a:xfrm>
                        <a:off x="5848940" y="5801799"/>
                        <a:ext cx="3999653" cy="531911"/>
                      </a:xfrm>
                      <a:prstGeom prst="rect">
                        <a:avLst/>
                      </a:prstGeom>
                      <a:noFill/>
                      <a:ln w="38100">
                        <a:noFill/>
                      </a:ln>
                    </p:spPr>
                  </p:pic>
                </p:oleObj>
              </mc:Fallback>
            </mc:AlternateContent>
          </a:graphicData>
        </a:graphic>
      </p:graphicFrame>
      <p:graphicFrame>
        <p:nvGraphicFramePr>
          <p:cNvPr id="34829" name="对象 34828"/>
          <p:cNvGraphicFramePr/>
          <p:nvPr/>
        </p:nvGraphicFramePr>
        <p:xfrm>
          <a:off x="1919149" y="5827204"/>
          <a:ext cx="3169237" cy="506507"/>
        </p:xfrm>
        <a:graphic>
          <a:graphicData uri="http://schemas.openxmlformats.org/presentationml/2006/ole">
            <mc:AlternateContent xmlns:mc="http://schemas.openxmlformats.org/markup-compatibility/2006">
              <mc:Choice xmlns:v="urn:schemas-microsoft-com:vml" Requires="v">
                <p:oleObj spid="_x0000_s41312" r:id="rId12" imgW="32308800" imgH="5181600" progId="Equation.3">
                  <p:embed/>
                </p:oleObj>
              </mc:Choice>
              <mc:Fallback>
                <p:oleObj r:id="rId12" imgW="32308800" imgH="5181600" progId="Equation.3">
                  <p:embed/>
                  <p:pic>
                    <p:nvPicPr>
                      <p:cNvPr id="0" name="图片 3127" descr="image159"/>
                      <p:cNvPicPr/>
                      <p:nvPr/>
                    </p:nvPicPr>
                    <p:blipFill>
                      <a:blip r:embed="rId13"/>
                      <a:stretch>
                        <a:fillRect/>
                      </a:stretch>
                    </p:blipFill>
                    <p:spPr>
                      <a:xfrm>
                        <a:off x="1919149" y="5827204"/>
                        <a:ext cx="3169237" cy="506507"/>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100000"/>
                                  </p:iterate>
                                  <p:childTnLst>
                                    <p:set>
                                      <p:cBhvr>
                                        <p:cTn id="6" dur="1" fill="hold">
                                          <p:stCondLst>
                                            <p:cond delay="0"/>
                                          </p:stCondLst>
                                        </p:cTn>
                                        <p:tgtEl>
                                          <p:spTgt spid="34818"/>
                                        </p:tgtEl>
                                        <p:attrNameLst>
                                          <p:attrName>style.visibility</p:attrName>
                                        </p:attrNameLst>
                                      </p:cBhvr>
                                      <p:to>
                                        <p:strVal val="visible"/>
                                      </p:to>
                                    </p:set>
                                    <p:animEffect transition="in" filter="wipe(left)">
                                      <p:cBhvr>
                                        <p:cTn id="7" dur="75"/>
                                        <p:tgtEl>
                                          <p:spTgt spid="34818"/>
                                        </p:tgtEl>
                                      </p:cBhvr>
                                    </p:animEffect>
                                  </p:childTnLst>
                                </p:cTn>
                              </p:par>
                            </p:childTnLst>
                          </p:cTn>
                        </p:par>
                        <p:par>
                          <p:cTn id="8" fill="hold">
                            <p:stCondLst>
                              <p:cond delay="1200"/>
                            </p:stCondLst>
                            <p:childTnLst>
                              <p:par>
                                <p:cTn id="9" presetID="22" presetClass="entr" presetSubtype="8" fill="hold" grpId="0" nodeType="afterEffect">
                                  <p:stCondLst>
                                    <p:cond delay="0"/>
                                  </p:stCondLst>
                                  <p:childTnLst>
                                    <p:set>
                                      <p:cBhvr>
                                        <p:cTn id="10" dur="1" fill="hold">
                                          <p:stCondLst>
                                            <p:cond delay="0"/>
                                          </p:stCondLst>
                                        </p:cTn>
                                        <p:tgtEl>
                                          <p:spTgt spid="34822"/>
                                        </p:tgtEl>
                                        <p:attrNameLst>
                                          <p:attrName>style.visibility</p:attrName>
                                        </p:attrNameLst>
                                      </p:cBhvr>
                                      <p:to>
                                        <p:strVal val="visible"/>
                                      </p:to>
                                    </p:set>
                                    <p:animEffect transition="in" filter="wipe(left)">
                                      <p:cBhvr>
                                        <p:cTn id="11" dur="500"/>
                                        <p:tgtEl>
                                          <p:spTgt spid="348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4823"/>
                                        </p:tgtEl>
                                        <p:attrNameLst>
                                          <p:attrName>style.visibility</p:attrName>
                                        </p:attrNameLst>
                                      </p:cBhvr>
                                      <p:to>
                                        <p:strVal val="visible"/>
                                      </p:to>
                                    </p:set>
                                    <p:animEffect transition="in" filter="wipe(left)">
                                      <p:cBhvr>
                                        <p:cTn id="16" dur="500"/>
                                        <p:tgtEl>
                                          <p:spTgt spid="348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4824"/>
                                        </p:tgtEl>
                                        <p:attrNameLst>
                                          <p:attrName>style.visibility</p:attrName>
                                        </p:attrNameLst>
                                      </p:cBhvr>
                                      <p:to>
                                        <p:strVal val="visible"/>
                                      </p:to>
                                    </p:set>
                                    <p:animEffect transition="in" filter="wipe(left)">
                                      <p:cBhvr>
                                        <p:cTn id="21" dur="500"/>
                                        <p:tgtEl>
                                          <p:spTgt spid="3482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4826"/>
                                        </p:tgtEl>
                                        <p:attrNameLst>
                                          <p:attrName>style.visibility</p:attrName>
                                        </p:attrNameLst>
                                      </p:cBhvr>
                                      <p:to>
                                        <p:strVal val="visible"/>
                                      </p:to>
                                    </p:set>
                                    <p:animEffect transition="in" filter="wipe(left)">
                                      <p:cBhvr>
                                        <p:cTn id="26" dur="500"/>
                                        <p:tgtEl>
                                          <p:spTgt spid="348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4825"/>
                                        </p:tgtEl>
                                        <p:attrNameLst>
                                          <p:attrName>style.visibility</p:attrName>
                                        </p:attrNameLst>
                                      </p:cBhvr>
                                      <p:to>
                                        <p:strVal val="visible"/>
                                      </p:to>
                                    </p:set>
                                    <p:animEffect transition="in" filter="wipe(left)">
                                      <p:cBhvr>
                                        <p:cTn id="31" dur="500"/>
                                        <p:tgtEl>
                                          <p:spTgt spid="3482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4827"/>
                                        </p:tgtEl>
                                        <p:attrNameLst>
                                          <p:attrName>style.visibility</p:attrName>
                                        </p:attrNameLst>
                                      </p:cBhvr>
                                      <p:to>
                                        <p:strVal val="visible"/>
                                      </p:to>
                                    </p:set>
                                    <p:animEffect transition="in" filter="wipe(left)">
                                      <p:cBhvr>
                                        <p:cTn id="36" dur="500"/>
                                        <p:tgtEl>
                                          <p:spTgt spid="3482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4829"/>
                                        </p:tgtEl>
                                        <p:attrNameLst>
                                          <p:attrName>style.visibility</p:attrName>
                                        </p:attrNameLst>
                                      </p:cBhvr>
                                      <p:to>
                                        <p:strVal val="visible"/>
                                      </p:to>
                                    </p:set>
                                    <p:animEffect transition="in" filter="wipe(left)">
                                      <p:cBhvr>
                                        <p:cTn id="41" dur="500"/>
                                        <p:tgtEl>
                                          <p:spTgt spid="3482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4828"/>
                                        </p:tgtEl>
                                        <p:attrNameLst>
                                          <p:attrName>style.visibility</p:attrName>
                                        </p:attrNameLst>
                                      </p:cBhvr>
                                      <p:to>
                                        <p:strVal val="visible"/>
                                      </p:to>
                                    </p:set>
                                    <p:animEffect transition="in" filter="wipe(left)">
                                      <p:cBhvr>
                                        <p:cTn id="46" dur="500"/>
                                        <p:tgtEl>
                                          <p:spTgt spid="34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P spid="34822" grpId="0"/>
      <p:bldP spid="34823" grpId="0"/>
      <p:bldP spid="34826" grpId="0"/>
      <p:bldP spid="3482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文本占位符 35841" descr="Rectangle: Click to edit Master text styles&#10;Second level&#10;Third level&#10;Fourth level&#10;Fifth level"/>
          <p:cNvSpPr>
            <a:spLocks noGrp="1"/>
          </p:cNvSpPr>
          <p:nvPr>
            <p:ph type="body" idx="1"/>
          </p:nvPr>
        </p:nvSpPr>
        <p:spPr>
          <a:xfrm>
            <a:off x="2131914" y="781304"/>
            <a:ext cx="8180315" cy="762141"/>
          </a:xfrm>
        </p:spPr>
        <p:txBody>
          <a:bodyPr/>
          <a:lstStyle/>
          <a:p>
            <a:pPr>
              <a:buNone/>
            </a:pPr>
            <a:r>
              <a:rPr lang="en-US" altLang="zh-CN" b="1" i="1">
                <a:latin typeface="Times New Roman" panose="02020603050405020304" pitchFamily="18" charset="0"/>
              </a:rPr>
              <a:t>Bernoulli</a:t>
            </a:r>
            <a:r>
              <a:rPr lang="zh-CN" altLang="en-US" b="1" dirty="0"/>
              <a:t>分布也称作 </a:t>
            </a:r>
            <a:r>
              <a:rPr lang="en-US" altLang="zh-CN" b="1">
                <a:latin typeface="Times New Roman" panose="02020603050405020304" pitchFamily="18" charset="0"/>
              </a:rPr>
              <a:t>0-1</a:t>
            </a:r>
            <a:r>
              <a:rPr lang="en-US" altLang="zh-CN" b="1" dirty="0"/>
              <a:t> </a:t>
            </a:r>
            <a:r>
              <a:rPr lang="zh-CN" altLang="en-US" b="1" dirty="0"/>
              <a:t>分布或二点分布．</a:t>
            </a:r>
            <a:endParaRPr lang="zh-CN" altLang="en-US" b="1"/>
          </a:p>
        </p:txBody>
      </p:sp>
      <p:graphicFrame>
        <p:nvGraphicFramePr>
          <p:cNvPr id="35844" name="对象 35843"/>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42259" r:id="rId3" imgW="10096500" imgH="24765" progId="">
                  <p:embed/>
                </p:oleObj>
              </mc:Choice>
              <mc:Fallback>
                <p:oleObj r:id="rId3" imgW="10096500" imgH="24765" progId="">
                  <p:embed/>
                  <p:pic>
                    <p:nvPicPr>
                      <p:cNvPr id="0" name="图片 3137" descr="image15"/>
                      <p:cNvPicPr/>
                      <p:nvPr/>
                    </p:nvPicPr>
                    <p:blipFill>
                      <a:blip r:embed="rId4"/>
                      <a:stretch>
                        <a:fillRect/>
                      </a:stretch>
                    </p:blipFill>
                    <p:spPr>
                      <a:xfrm>
                        <a:off x="2284342" y="762141"/>
                        <a:ext cx="7573777" cy="19054"/>
                      </a:xfrm>
                      <a:prstGeom prst="rect">
                        <a:avLst/>
                      </a:prstGeom>
                      <a:noFill/>
                      <a:ln w="38100">
                        <a:noFill/>
                      </a:ln>
                    </p:spPr>
                  </p:pic>
                </p:oleObj>
              </mc:Fallback>
            </mc:AlternateContent>
          </a:graphicData>
        </a:graphic>
      </p:graphicFrame>
      <p:sp>
        <p:nvSpPr>
          <p:cNvPr id="35846" name="矩形 35845"/>
          <p:cNvSpPr/>
          <p:nvPr/>
        </p:nvSpPr>
        <p:spPr>
          <a:xfrm>
            <a:off x="2131914" y="1326261"/>
            <a:ext cx="4115562" cy="566843"/>
          </a:xfrm>
          <a:prstGeom prst="rect">
            <a:avLst/>
          </a:prstGeom>
          <a:noFill/>
          <a:ln w="9525">
            <a:noFill/>
          </a:ln>
        </p:spPr>
        <p:txBody>
          <a:bodyPr anchor="ctr"/>
          <a:lstStyle/>
          <a:p>
            <a:r>
              <a:rPr lang="en-US" altLang="zh-CN" sz="2800" b="1" i="1">
                <a:solidFill>
                  <a:srgbClr val="FF0066"/>
                </a:solidFill>
                <a:latin typeface="Times New Roman" panose="02020603050405020304" pitchFamily="18" charset="0"/>
                <a:ea typeface="隶书" panose="02010509060101010101" pitchFamily="1" charset="-122"/>
              </a:rPr>
              <a:t>Bernoulli</a:t>
            </a:r>
            <a:r>
              <a:rPr lang="zh-CN" altLang="zh-CN" sz="2800" b="1" dirty="0">
                <a:solidFill>
                  <a:srgbClr val="FF0066"/>
                </a:solidFill>
                <a:latin typeface="Times New Roman" panose="02020603050405020304" pitchFamily="18" charset="0"/>
                <a:ea typeface="隶书" panose="02010509060101010101" pitchFamily="1" charset="-122"/>
              </a:rPr>
              <a:t>分布的概率背景</a:t>
            </a:r>
            <a:endParaRPr lang="en-US" altLang="zh-CN" sz="2800" b="1">
              <a:solidFill>
                <a:srgbClr val="FF0066"/>
              </a:solidFill>
              <a:latin typeface="Times New Roman" panose="02020603050405020304" pitchFamily="18" charset="0"/>
              <a:ea typeface="隶书" panose="02010509060101010101" pitchFamily="1" charset="-122"/>
            </a:endParaRPr>
          </a:p>
        </p:txBody>
      </p:sp>
      <p:sp>
        <p:nvSpPr>
          <p:cNvPr id="35847" name="矩形 35846"/>
          <p:cNvSpPr/>
          <p:nvPr/>
        </p:nvSpPr>
        <p:spPr>
          <a:xfrm>
            <a:off x="2131914" y="1893443"/>
            <a:ext cx="7392769" cy="609713"/>
          </a:xfrm>
          <a:prstGeom prst="rect">
            <a:avLst/>
          </a:prstGeom>
          <a:noFill/>
          <a:ln w="9525">
            <a:noFill/>
          </a:ln>
        </p:spPr>
        <p:txBody>
          <a:bodyPr/>
          <a:lstStyle/>
          <a:p>
            <a:r>
              <a:rPr lang="zh-CN" altLang="en-US" sz="2800" b="1" dirty="0">
                <a:latin typeface="Times New Roman" panose="02020603050405020304" pitchFamily="18" charset="0"/>
              </a:rPr>
              <a:t>进行一次</a:t>
            </a:r>
            <a:r>
              <a:rPr lang="en-US" altLang="zh-CN" sz="2800" b="1" i="1">
                <a:latin typeface="Times New Roman" panose="02020603050405020304" pitchFamily="18" charset="0"/>
              </a:rPr>
              <a:t>Bernoulli</a:t>
            </a:r>
            <a:r>
              <a:rPr lang="zh-CN" altLang="en-US" sz="2800" b="1" dirty="0">
                <a:latin typeface="Times New Roman" panose="02020603050405020304" pitchFamily="18" charset="0"/>
              </a:rPr>
              <a:t>试验， </a:t>
            </a:r>
            <a:r>
              <a:rPr lang="en-US" altLang="zh-CN" sz="2800" b="1" i="1">
                <a:latin typeface="Times New Roman" panose="02020603050405020304" pitchFamily="18" charset="0"/>
              </a:rPr>
              <a:t>A</a:t>
            </a:r>
            <a:r>
              <a:rPr lang="zh-CN" altLang="en-US" sz="2800" b="1" dirty="0">
                <a:latin typeface="Times New Roman" panose="02020603050405020304" pitchFamily="18" charset="0"/>
              </a:rPr>
              <a:t>是随机事件。设：</a:t>
            </a:r>
            <a:endParaRPr lang="zh-CN" altLang="en-US" sz="2800" b="1">
              <a:latin typeface="Times New Roman" panose="02020603050405020304" pitchFamily="18" charset="0"/>
            </a:endParaRPr>
          </a:p>
        </p:txBody>
      </p:sp>
      <p:graphicFrame>
        <p:nvGraphicFramePr>
          <p:cNvPr id="35848" name="对象 35847"/>
          <p:cNvGraphicFramePr/>
          <p:nvPr/>
        </p:nvGraphicFramePr>
        <p:xfrm>
          <a:off x="2283919" y="2658731"/>
          <a:ext cx="4649061" cy="523972"/>
        </p:xfrm>
        <a:graphic>
          <a:graphicData uri="http://schemas.openxmlformats.org/presentationml/2006/ole">
            <mc:AlternateContent xmlns:mc="http://schemas.openxmlformats.org/markup-compatibility/2006">
              <mc:Choice xmlns:v="urn:schemas-microsoft-com:vml" Requires="v">
                <p:oleObj spid="_x0000_s42260" r:id="rId5" imgW="48768000" imgH="5486400" progId="Equation.3">
                  <p:embed/>
                </p:oleObj>
              </mc:Choice>
              <mc:Fallback>
                <p:oleObj r:id="rId5" imgW="48768000" imgH="5486400" progId="Equation.3">
                  <p:embed/>
                  <p:pic>
                    <p:nvPicPr>
                      <p:cNvPr id="0" name="图片 3138" descr="image160"/>
                      <p:cNvPicPr/>
                      <p:nvPr/>
                    </p:nvPicPr>
                    <p:blipFill>
                      <a:blip r:embed="rId6"/>
                      <a:stretch>
                        <a:fillRect/>
                      </a:stretch>
                    </p:blipFill>
                    <p:spPr>
                      <a:xfrm>
                        <a:off x="2283919" y="2658731"/>
                        <a:ext cx="4649061" cy="523972"/>
                      </a:xfrm>
                      <a:prstGeom prst="rect">
                        <a:avLst/>
                      </a:prstGeom>
                      <a:noFill/>
                      <a:ln w="38100">
                        <a:noFill/>
                      </a:ln>
                    </p:spPr>
                  </p:pic>
                </p:oleObj>
              </mc:Fallback>
            </mc:AlternateContent>
          </a:graphicData>
        </a:graphic>
      </p:graphicFrame>
      <p:sp>
        <p:nvSpPr>
          <p:cNvPr id="35849" name="矩形 35848"/>
          <p:cNvSpPr/>
          <p:nvPr/>
        </p:nvSpPr>
        <p:spPr>
          <a:xfrm>
            <a:off x="2131914" y="3438638"/>
            <a:ext cx="8180315" cy="1024128"/>
          </a:xfrm>
          <a:prstGeom prst="rect">
            <a:avLst/>
          </a:prstGeom>
          <a:noFill/>
          <a:ln w="9525">
            <a:noFill/>
          </a:ln>
        </p:spPr>
        <p:txBody>
          <a:bodyPr/>
          <a:lstStyle/>
          <a:p>
            <a:r>
              <a:rPr lang="zh-CN" altLang="en-US" sz="2800" b="1">
                <a:latin typeface="Times New Roman" panose="02020603050405020304" pitchFamily="18" charset="0"/>
              </a:rPr>
              <a:t>设</a:t>
            </a:r>
            <a:r>
              <a:rPr lang="en-US" altLang="zh-CN" sz="2800" b="1" i="1">
                <a:latin typeface="Times New Roman" panose="02020603050405020304" pitchFamily="18" charset="0"/>
              </a:rPr>
              <a:t>X </a:t>
            </a:r>
            <a:r>
              <a:rPr lang="zh-CN" altLang="en-US" sz="2800" b="1" dirty="0">
                <a:latin typeface="Times New Roman" panose="02020603050405020304" pitchFamily="18" charset="0"/>
              </a:rPr>
              <a:t>表示这次</a:t>
            </a:r>
            <a:r>
              <a:rPr lang="en-US" altLang="zh-CN" sz="2800" b="1" i="1">
                <a:latin typeface="Times New Roman" panose="02020603050405020304" pitchFamily="18" charset="0"/>
              </a:rPr>
              <a:t>Bernoulli</a:t>
            </a:r>
            <a:r>
              <a:rPr lang="zh-CN" altLang="en-US" sz="2800" b="1" dirty="0">
                <a:latin typeface="Times New Roman" panose="02020603050405020304" pitchFamily="18" charset="0"/>
              </a:rPr>
              <a:t>试验中事件</a:t>
            </a:r>
            <a:r>
              <a:rPr lang="en-US" altLang="zh-CN" sz="2800" b="1" dirty="0">
                <a:latin typeface="Times New Roman" panose="02020603050405020304" pitchFamily="18" charset="0"/>
              </a:rPr>
              <a:t>A</a:t>
            </a:r>
            <a:r>
              <a:rPr lang="zh-CN" altLang="en-US" sz="2800" b="1" dirty="0">
                <a:latin typeface="Times New Roman" panose="02020603050405020304" pitchFamily="18" charset="0"/>
              </a:rPr>
              <a:t>发生的次数．</a:t>
            </a:r>
          </a:p>
          <a:p>
            <a:r>
              <a:rPr lang="zh-CN" altLang="en-US" sz="2800" b="1" dirty="0">
                <a:latin typeface="Times New Roman" panose="02020603050405020304" pitchFamily="18" charset="0"/>
              </a:rPr>
              <a:t>或者设</a:t>
            </a:r>
            <a:endParaRPr lang="zh-CN" altLang="en-US" sz="2800" b="1">
              <a:latin typeface="Times New Roman" panose="02020603050405020304" pitchFamily="18" charset="0"/>
            </a:endParaRPr>
          </a:p>
        </p:txBody>
      </p:sp>
      <p:graphicFrame>
        <p:nvGraphicFramePr>
          <p:cNvPr id="35850" name="对象 35849"/>
          <p:cNvGraphicFramePr/>
          <p:nvPr/>
        </p:nvGraphicFramePr>
        <p:xfrm>
          <a:off x="4192562" y="4044569"/>
          <a:ext cx="3805942" cy="1101929"/>
        </p:xfrm>
        <a:graphic>
          <a:graphicData uri="http://schemas.openxmlformats.org/presentationml/2006/ole">
            <mc:AlternateContent xmlns:mc="http://schemas.openxmlformats.org/markup-compatibility/2006">
              <mc:Choice xmlns:v="urn:schemas-microsoft-com:vml" Requires="v">
                <p:oleObj spid="_x0000_s42261" r:id="rId7" imgW="39928800" imgH="11582400" progId="Equation.3">
                  <p:embed/>
                </p:oleObj>
              </mc:Choice>
              <mc:Fallback>
                <p:oleObj r:id="rId7" imgW="39928800" imgH="11582400" progId="Equation.3">
                  <p:embed/>
                  <p:pic>
                    <p:nvPicPr>
                      <p:cNvPr id="0" name="图片 3079" descr="image161"/>
                      <p:cNvPicPr/>
                      <p:nvPr/>
                    </p:nvPicPr>
                    <p:blipFill>
                      <a:blip r:embed="rId8"/>
                      <a:stretch>
                        <a:fillRect/>
                      </a:stretch>
                    </p:blipFill>
                    <p:spPr>
                      <a:xfrm>
                        <a:off x="4192562" y="4044569"/>
                        <a:ext cx="3805942" cy="1101929"/>
                      </a:xfrm>
                      <a:prstGeom prst="rect">
                        <a:avLst/>
                      </a:prstGeom>
                      <a:noFill/>
                      <a:ln w="38100">
                        <a:noFill/>
                      </a:ln>
                    </p:spPr>
                  </p:pic>
                </p:oleObj>
              </mc:Fallback>
            </mc:AlternateContent>
          </a:graphicData>
        </a:graphic>
      </p:graphicFrame>
      <p:graphicFrame>
        <p:nvGraphicFramePr>
          <p:cNvPr id="35851" name="对象 35850"/>
          <p:cNvGraphicFramePr/>
          <p:nvPr/>
        </p:nvGraphicFramePr>
        <p:xfrm>
          <a:off x="2284023" y="5383372"/>
          <a:ext cx="2983464" cy="533499"/>
        </p:xfrm>
        <a:graphic>
          <a:graphicData uri="http://schemas.openxmlformats.org/presentationml/2006/ole">
            <mc:AlternateContent xmlns:mc="http://schemas.openxmlformats.org/markup-compatibility/2006">
              <mc:Choice xmlns:v="urn:schemas-microsoft-com:vml" Requires="v">
                <p:oleObj spid="_x0000_s42262" r:id="rId9" imgW="28956000" imgH="5181600" progId="Equation.3">
                  <p:embed/>
                </p:oleObj>
              </mc:Choice>
              <mc:Fallback>
                <p:oleObj r:id="rId9" imgW="28956000" imgH="5181600" progId="Equation.3">
                  <p:embed/>
                  <p:pic>
                    <p:nvPicPr>
                      <p:cNvPr id="0" name="图片 3089" descr="image162"/>
                      <p:cNvPicPr/>
                      <p:nvPr/>
                    </p:nvPicPr>
                    <p:blipFill>
                      <a:blip r:embed="rId10"/>
                      <a:stretch>
                        <a:fillRect/>
                      </a:stretch>
                    </p:blipFill>
                    <p:spPr>
                      <a:xfrm>
                        <a:off x="2284023" y="5383372"/>
                        <a:ext cx="2983464" cy="533499"/>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animEffect transition="in" filter="wipe(left)">
                                      <p:cBhvr>
                                        <p:cTn id="7" dur="500"/>
                                        <p:tgtEl>
                                          <p:spTgt spid="3584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846"/>
                                        </p:tgtEl>
                                        <p:attrNameLst>
                                          <p:attrName>style.visibility</p:attrName>
                                        </p:attrNameLst>
                                      </p:cBhvr>
                                      <p:to>
                                        <p:strVal val="visible"/>
                                      </p:to>
                                    </p:set>
                                    <p:animEffect transition="in" filter="wipe(left)">
                                      <p:cBhvr>
                                        <p:cTn id="11" dur="500"/>
                                        <p:tgtEl>
                                          <p:spTgt spid="3584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5847"/>
                                        </p:tgtEl>
                                        <p:attrNameLst>
                                          <p:attrName>style.visibility</p:attrName>
                                        </p:attrNameLst>
                                      </p:cBhvr>
                                      <p:to>
                                        <p:strVal val="visible"/>
                                      </p:to>
                                    </p:set>
                                    <p:animEffect transition="in" filter="wipe(left)">
                                      <p:cBhvr>
                                        <p:cTn id="16" dur="500"/>
                                        <p:tgtEl>
                                          <p:spTgt spid="3584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848"/>
                                        </p:tgtEl>
                                        <p:attrNameLst>
                                          <p:attrName>style.visibility</p:attrName>
                                        </p:attrNameLst>
                                      </p:cBhvr>
                                      <p:to>
                                        <p:strVal val="visible"/>
                                      </p:to>
                                    </p:set>
                                    <p:animEffect transition="in" filter="wipe(left)">
                                      <p:cBhvr>
                                        <p:cTn id="21" dur="500"/>
                                        <p:tgtEl>
                                          <p:spTgt spid="3584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5849"/>
                                        </p:tgtEl>
                                        <p:attrNameLst>
                                          <p:attrName>style.visibility</p:attrName>
                                        </p:attrNameLst>
                                      </p:cBhvr>
                                      <p:to>
                                        <p:strVal val="visible"/>
                                      </p:to>
                                    </p:set>
                                    <p:animEffect transition="in" filter="wipe(left)">
                                      <p:cBhvr>
                                        <p:cTn id="26" dur="500"/>
                                        <p:tgtEl>
                                          <p:spTgt spid="3584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5850"/>
                                        </p:tgtEl>
                                        <p:attrNameLst>
                                          <p:attrName>style.visibility</p:attrName>
                                        </p:attrNameLst>
                                      </p:cBhvr>
                                      <p:to>
                                        <p:strVal val="visible"/>
                                      </p:to>
                                    </p:set>
                                    <p:animEffect transition="in" filter="wipe(left)">
                                      <p:cBhvr>
                                        <p:cTn id="31" dur="500"/>
                                        <p:tgtEl>
                                          <p:spTgt spid="3585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5851"/>
                                        </p:tgtEl>
                                        <p:attrNameLst>
                                          <p:attrName>style.visibility</p:attrName>
                                        </p:attrNameLst>
                                      </p:cBhvr>
                                      <p:to>
                                        <p:strVal val="visible"/>
                                      </p:to>
                                    </p:set>
                                    <p:animEffect transition="in" filter="wipe(left)">
                                      <p:cBhvr>
                                        <p:cTn id="36" dur="500"/>
                                        <p:tgtEl>
                                          <p:spTgt spid="35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p:bldP spid="35846" grpId="0"/>
      <p:bldP spid="35847" grpId="0"/>
      <p:bldP spid="3584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37889"/>
          <p:cNvSpPr>
            <a:spLocks noGrp="1"/>
          </p:cNvSpPr>
          <p:nvPr>
            <p:ph type="title"/>
          </p:nvPr>
        </p:nvSpPr>
        <p:spPr>
          <a:xfrm>
            <a:off x="2208128" y="838355"/>
            <a:ext cx="3200993" cy="609713"/>
          </a:xfrm>
        </p:spPr>
        <p:txBody>
          <a:bodyPr anchor="b"/>
          <a:lstStyle/>
          <a:p>
            <a:r>
              <a:rPr lang="zh-CN" altLang="en-US" sz="2800" b="1" dirty="0" smtClean="0">
                <a:solidFill>
                  <a:srgbClr val="FF0000"/>
                </a:solidFill>
                <a:latin typeface="宋体" panose="02010600030101010101" pitchFamily="2" charset="-122"/>
              </a:rPr>
              <a:t>（</a:t>
            </a:r>
            <a:r>
              <a:rPr lang="en-US" altLang="zh-CN" sz="2800" b="1" dirty="0" smtClean="0">
                <a:solidFill>
                  <a:srgbClr val="FF0000"/>
                </a:solidFill>
                <a:latin typeface="宋体" panose="02010600030101010101" pitchFamily="2" charset="-122"/>
              </a:rPr>
              <a:t>2</a:t>
            </a:r>
            <a:r>
              <a:rPr lang="zh-CN" altLang="en-US" sz="2800" b="1" dirty="0" smtClean="0">
                <a:solidFill>
                  <a:srgbClr val="FF0000"/>
                </a:solidFill>
                <a:latin typeface="宋体" panose="02010600030101010101" pitchFamily="2" charset="-122"/>
              </a:rPr>
              <a:t>）二 </a:t>
            </a:r>
            <a:r>
              <a:rPr lang="zh-CN" altLang="en-US" sz="2800" b="1" dirty="0">
                <a:solidFill>
                  <a:srgbClr val="FF0000"/>
                </a:solidFill>
                <a:latin typeface="宋体" panose="02010600030101010101" pitchFamily="2" charset="-122"/>
              </a:rPr>
              <a:t>项 分 布</a:t>
            </a:r>
          </a:p>
        </p:txBody>
      </p:sp>
      <p:sp>
        <p:nvSpPr>
          <p:cNvPr id="37891" name="文本占位符 37890" descr="Rectangle: Click to edit Master text styles&#10;Second level&#10;Third level&#10;Fourth level&#10;Fifth level"/>
          <p:cNvSpPr>
            <a:spLocks noGrp="1"/>
          </p:cNvSpPr>
          <p:nvPr>
            <p:ph type="body" sz="half" idx="1"/>
          </p:nvPr>
        </p:nvSpPr>
        <p:spPr>
          <a:xfrm>
            <a:off x="2522059" y="1813261"/>
            <a:ext cx="4725275" cy="609713"/>
          </a:xfrm>
        </p:spPr>
        <p:txBody>
          <a:bodyPr/>
          <a:lstStyle/>
          <a:p>
            <a:pPr>
              <a:buNone/>
            </a:pPr>
            <a:r>
              <a:rPr lang="zh-CN" altLang="en-US" b="1" dirty="0"/>
              <a:t>如果随机变量 </a:t>
            </a:r>
            <a:r>
              <a:rPr lang="en-US" altLang="zh-CN" b="1" i="1" dirty="0">
                <a:latin typeface="Times New Roman" panose="02020603050405020304" pitchFamily="18" charset="0"/>
              </a:rPr>
              <a:t>X </a:t>
            </a:r>
            <a:r>
              <a:rPr lang="zh-CN" altLang="en-US" b="1" dirty="0"/>
              <a:t>的分布律为</a:t>
            </a:r>
          </a:p>
        </p:txBody>
      </p:sp>
      <p:graphicFrame>
        <p:nvGraphicFramePr>
          <p:cNvPr id="37892" name="内容占位符 37891" descr="Rectangle: Click to edit Master text styles&#10;Second level&#10;Third level&#10;Fourth level&#10;Fifth level"/>
          <p:cNvGraphicFramePr>
            <a:graphicFrameLocks noGrp="1"/>
          </p:cNvGraphicFramePr>
          <p:nvPr>
            <p:ph sz="half" idx="2"/>
          </p:nvPr>
        </p:nvGraphicFramePr>
        <p:xfrm>
          <a:off x="2578084" y="2526181"/>
          <a:ext cx="7532495" cy="584308"/>
        </p:xfrm>
        <a:graphic>
          <a:graphicData uri="http://schemas.openxmlformats.org/presentationml/2006/ole">
            <mc:AlternateContent xmlns:mc="http://schemas.openxmlformats.org/markup-compatibility/2006">
              <mc:Choice xmlns:v="urn:schemas-microsoft-com:vml" Requires="v">
                <p:oleObj spid="_x0000_s43419" r:id="rId3" imgW="78638400" imgH="6096000" progId="Equation.3">
                  <p:embed/>
                </p:oleObj>
              </mc:Choice>
              <mc:Fallback>
                <p:oleObj r:id="rId3" imgW="78638400" imgH="6096000" progId="Equation.3">
                  <p:embed/>
                  <p:pic>
                    <p:nvPicPr>
                      <p:cNvPr id="0" name="图片 3081" descr="image163"/>
                      <p:cNvPicPr/>
                      <p:nvPr/>
                    </p:nvPicPr>
                    <p:blipFill>
                      <a:blip r:embed="rId4"/>
                      <a:stretch>
                        <a:fillRect/>
                      </a:stretch>
                    </p:blipFill>
                    <p:spPr>
                      <a:xfrm>
                        <a:off x="2578084" y="2526181"/>
                        <a:ext cx="7532495" cy="584308"/>
                      </a:xfrm>
                      <a:prstGeom prst="rect">
                        <a:avLst/>
                      </a:prstGeom>
                      <a:noFill/>
                      <a:ln w="38100">
                        <a:noFill/>
                      </a:ln>
                    </p:spPr>
                  </p:pic>
                </p:oleObj>
              </mc:Fallback>
            </mc:AlternateContent>
          </a:graphicData>
        </a:graphic>
      </p:graphicFrame>
      <p:graphicFrame>
        <p:nvGraphicFramePr>
          <p:cNvPr id="37893" name="对象 37892"/>
          <p:cNvGraphicFramePr/>
          <p:nvPr/>
        </p:nvGraphicFramePr>
        <p:xfrm>
          <a:off x="1992188" y="4972971"/>
          <a:ext cx="5550928" cy="484278"/>
        </p:xfrm>
        <a:graphic>
          <a:graphicData uri="http://schemas.openxmlformats.org/presentationml/2006/ole">
            <mc:AlternateContent xmlns:mc="http://schemas.openxmlformats.org/markup-compatibility/2006">
              <mc:Choice xmlns:v="urn:schemas-microsoft-com:vml" Requires="v">
                <p:oleObj spid="_x0000_s43420" r:id="rId5" imgW="58826400" imgH="5181600" progId="Equation.3">
                  <p:embed/>
                </p:oleObj>
              </mc:Choice>
              <mc:Fallback>
                <p:oleObj r:id="rId5" imgW="58826400" imgH="5181600" progId="Equation.3">
                  <p:embed/>
                  <p:pic>
                    <p:nvPicPr>
                      <p:cNvPr id="0" name="图片 3080" descr="image164"/>
                      <p:cNvPicPr/>
                      <p:nvPr/>
                    </p:nvPicPr>
                    <p:blipFill>
                      <a:blip r:embed="rId6"/>
                      <a:stretch>
                        <a:fillRect/>
                      </a:stretch>
                    </p:blipFill>
                    <p:spPr>
                      <a:xfrm>
                        <a:off x="1992188" y="4972971"/>
                        <a:ext cx="5550928" cy="484278"/>
                      </a:xfrm>
                      <a:prstGeom prst="rect">
                        <a:avLst/>
                      </a:prstGeom>
                      <a:noFill/>
                      <a:ln w="38100">
                        <a:noFill/>
                      </a:ln>
                    </p:spPr>
                  </p:pic>
                </p:oleObj>
              </mc:Fallback>
            </mc:AlternateContent>
          </a:graphicData>
        </a:graphic>
      </p:graphicFrame>
      <p:graphicFrame>
        <p:nvGraphicFramePr>
          <p:cNvPr id="37894" name="对象 37893"/>
          <p:cNvGraphicFramePr/>
          <p:nvPr/>
        </p:nvGraphicFramePr>
        <p:xfrm>
          <a:off x="2100158" y="3429635"/>
          <a:ext cx="7881809" cy="512858"/>
        </p:xfrm>
        <a:graphic>
          <a:graphicData uri="http://schemas.openxmlformats.org/presentationml/2006/ole">
            <mc:AlternateContent xmlns:mc="http://schemas.openxmlformats.org/markup-compatibility/2006">
              <mc:Choice xmlns:v="urn:schemas-microsoft-com:vml" Requires="v">
                <p:oleObj spid="_x0000_s43421" r:id="rId7" imgW="76809600" imgH="5181600" progId="Equation.3">
                  <p:embed/>
                </p:oleObj>
              </mc:Choice>
              <mc:Fallback>
                <p:oleObj r:id="rId7" imgW="76809600" imgH="5181600" progId="Equation.3">
                  <p:embed/>
                  <p:pic>
                    <p:nvPicPr>
                      <p:cNvPr id="0" name="图片 3078" descr="image165"/>
                      <p:cNvPicPr/>
                      <p:nvPr/>
                    </p:nvPicPr>
                    <p:blipFill>
                      <a:blip r:embed="rId8"/>
                      <a:stretch>
                        <a:fillRect/>
                      </a:stretch>
                    </p:blipFill>
                    <p:spPr>
                      <a:xfrm>
                        <a:off x="2100158" y="3429635"/>
                        <a:ext cx="7881809" cy="512858"/>
                      </a:xfrm>
                      <a:prstGeom prst="rect">
                        <a:avLst/>
                      </a:prstGeom>
                      <a:noFill/>
                      <a:ln w="38100">
                        <a:noFill/>
                      </a:ln>
                    </p:spPr>
                  </p:pic>
                </p:oleObj>
              </mc:Fallback>
            </mc:AlternateContent>
          </a:graphicData>
        </a:graphic>
      </p:graphicFrame>
      <p:graphicFrame>
        <p:nvGraphicFramePr>
          <p:cNvPr id="37896" name="对象 37895"/>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43422" r:id="rId9" imgW="10096500" imgH="24765" progId="">
                  <p:embed/>
                </p:oleObj>
              </mc:Choice>
              <mc:Fallback>
                <p:oleObj r:id="rId9" imgW="10096500" imgH="24765" progId="">
                  <p:embed/>
                  <p:pic>
                    <p:nvPicPr>
                      <p:cNvPr id="0" name="图片 3084" descr="image15"/>
                      <p:cNvPicPr/>
                      <p:nvPr/>
                    </p:nvPicPr>
                    <p:blipFill>
                      <a:blip r:embed="rId10"/>
                      <a:stretch>
                        <a:fillRect/>
                      </a:stretch>
                    </p:blipFill>
                    <p:spPr>
                      <a:xfrm>
                        <a:off x="2284342" y="762141"/>
                        <a:ext cx="7573777" cy="19054"/>
                      </a:xfrm>
                      <a:prstGeom prst="rect">
                        <a:avLst/>
                      </a:prstGeom>
                      <a:noFill/>
                      <a:ln w="38100">
                        <a:noFill/>
                      </a:ln>
                    </p:spPr>
                  </p:pic>
                </p:oleObj>
              </mc:Fallback>
            </mc:AlternateContent>
          </a:graphicData>
        </a:graphic>
      </p:graphicFrame>
      <p:graphicFrame>
        <p:nvGraphicFramePr>
          <p:cNvPr id="37898" name="对象 37897"/>
          <p:cNvGraphicFramePr/>
          <p:nvPr/>
        </p:nvGraphicFramePr>
        <p:xfrm>
          <a:off x="9165841" y="5334988"/>
          <a:ext cx="1273411" cy="593835"/>
        </p:xfrm>
        <a:graphic>
          <a:graphicData uri="http://schemas.openxmlformats.org/presentationml/2006/ole">
            <mc:AlternateContent xmlns:mc="http://schemas.openxmlformats.org/markup-compatibility/2006">
              <mc:Choice xmlns:v="urn:schemas-microsoft-com:vml" Requires="v">
                <p:oleObj spid="_x0000_s43423" r:id="rId11" imgW="28994100" imgH="13525500" progId="">
                  <p:embed/>
                </p:oleObj>
              </mc:Choice>
              <mc:Fallback>
                <p:oleObj r:id="rId11" imgW="28994100" imgH="13525500" progId="">
                  <p:embed/>
                  <p:pic>
                    <p:nvPicPr>
                      <p:cNvPr id="0" name="图片 3130" descr="image166"/>
                      <p:cNvPicPr/>
                      <p:nvPr/>
                    </p:nvPicPr>
                    <p:blipFill>
                      <a:blip r:embed="rId12"/>
                      <a:stretch>
                        <a:fillRect/>
                      </a:stretch>
                    </p:blipFill>
                    <p:spPr>
                      <a:xfrm>
                        <a:off x="9165841" y="5334988"/>
                        <a:ext cx="1273411" cy="593835"/>
                      </a:xfrm>
                      <a:prstGeom prst="rect">
                        <a:avLst/>
                      </a:prstGeom>
                      <a:noFill/>
                      <a:ln w="38100">
                        <a:noFill/>
                      </a:ln>
                    </p:spPr>
                  </p:pic>
                </p:oleObj>
              </mc:Fallback>
            </mc:AlternateContent>
          </a:graphicData>
        </a:graphic>
      </p:graphicFrame>
      <p:graphicFrame>
        <p:nvGraphicFramePr>
          <p:cNvPr id="2" name="对象 1"/>
          <p:cNvGraphicFramePr/>
          <p:nvPr/>
        </p:nvGraphicFramePr>
        <p:xfrm>
          <a:off x="2284095" y="4246245"/>
          <a:ext cx="3165475" cy="422910"/>
        </p:xfrm>
        <a:graphic>
          <a:graphicData uri="http://schemas.openxmlformats.org/presentationml/2006/ole">
            <mc:AlternateContent xmlns:mc="http://schemas.openxmlformats.org/markup-compatibility/2006">
              <mc:Choice xmlns:v="urn:schemas-microsoft-com:vml" Requires="v">
                <p:oleObj spid="_x0000_s43424" r:id="rId13" imgW="49377600" imgH="7924800" progId="Equation.3">
                  <p:embed/>
                </p:oleObj>
              </mc:Choice>
              <mc:Fallback>
                <p:oleObj r:id="rId13" imgW="49377600" imgH="7924800" progId="Equation.3">
                  <p:embed/>
                  <p:pic>
                    <p:nvPicPr>
                      <p:cNvPr id="0" name="图片 2" descr="image167"/>
                      <p:cNvPicPr/>
                      <p:nvPr/>
                    </p:nvPicPr>
                    <p:blipFill>
                      <a:blip r:embed="rId14"/>
                      <a:stretch>
                        <a:fillRect/>
                      </a:stretch>
                    </p:blipFill>
                    <p:spPr>
                      <a:xfrm>
                        <a:off x="2284095" y="4246245"/>
                        <a:ext cx="3165475" cy="422910"/>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890"/>
                                        </p:tgtEl>
                                        <p:attrNameLst>
                                          <p:attrName>style.visibility</p:attrName>
                                        </p:attrNameLst>
                                      </p:cBhvr>
                                      <p:to>
                                        <p:strVal val="visible"/>
                                      </p:to>
                                    </p:set>
                                    <p:animEffect transition="in" filter="wipe(left)">
                                      <p:cBhvr>
                                        <p:cTn id="7" dur="500"/>
                                        <p:tgtEl>
                                          <p:spTgt spid="378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891">
                                            <p:txEl>
                                              <p:pRg st="0" end="0"/>
                                            </p:txEl>
                                          </p:spTgt>
                                        </p:tgtEl>
                                        <p:attrNameLst>
                                          <p:attrName>style.visibility</p:attrName>
                                        </p:attrNameLst>
                                      </p:cBhvr>
                                      <p:to>
                                        <p:strVal val="visible"/>
                                      </p:to>
                                    </p:set>
                                    <p:animEffect transition="in" filter="wipe(left)">
                                      <p:cBhvr>
                                        <p:cTn id="12" dur="500"/>
                                        <p:tgtEl>
                                          <p:spTgt spid="3789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7892"/>
                                        </p:tgtEl>
                                        <p:attrNameLst>
                                          <p:attrName>style.visibility</p:attrName>
                                        </p:attrNameLst>
                                      </p:cBhvr>
                                      <p:to>
                                        <p:strVal val="visible"/>
                                      </p:to>
                                    </p:set>
                                    <p:animEffect transition="in" filter="wipe(left)">
                                      <p:cBhvr>
                                        <p:cTn id="17" dur="500"/>
                                        <p:tgtEl>
                                          <p:spTgt spid="378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7894"/>
                                        </p:tgtEl>
                                        <p:attrNameLst>
                                          <p:attrName>style.visibility</p:attrName>
                                        </p:attrNameLst>
                                      </p:cBhvr>
                                      <p:to>
                                        <p:strVal val="visible"/>
                                      </p:to>
                                    </p:set>
                                    <p:animEffect transition="in" filter="wipe(left)">
                                      <p:cBhvr>
                                        <p:cTn id="22" dur="500"/>
                                        <p:tgtEl>
                                          <p:spTgt spid="37894"/>
                                        </p:tgtEl>
                                      </p:cBhvr>
                                    </p:animEffect>
                                  </p:childTnLst>
                                </p:cTn>
                              </p:par>
                            </p:childTnLst>
                          </p:cTn>
                        </p:par>
                        <p:par>
                          <p:cTn id="23" fill="hold">
                            <p:stCondLst>
                              <p:cond delay="500"/>
                            </p:stCondLst>
                            <p:childTnLst>
                              <p:par>
                                <p:cTn id="24" presetID="22" presetClass="entr" presetSubtype="8" fill="hold" nodeType="afterEffect">
                                  <p:stCondLst>
                                    <p:cond delay="1000"/>
                                  </p:stCondLst>
                                  <p:childTnLst>
                                    <p:set>
                                      <p:cBhvr>
                                        <p:cTn id="25" dur="1" fill="hold">
                                          <p:stCondLst>
                                            <p:cond delay="0"/>
                                          </p:stCondLst>
                                        </p:cTn>
                                        <p:tgtEl>
                                          <p:spTgt spid="37898"/>
                                        </p:tgtEl>
                                        <p:attrNameLst>
                                          <p:attrName>style.visibility</p:attrName>
                                        </p:attrNameLst>
                                      </p:cBhvr>
                                      <p:to>
                                        <p:strVal val="visible"/>
                                      </p:to>
                                    </p:set>
                                    <p:animEffect transition="in" filter="wipe(left)">
                                      <p:cBhvr>
                                        <p:cTn id="26" dur="500"/>
                                        <p:tgtEl>
                                          <p:spTgt spid="3789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7893"/>
                                        </p:tgtEl>
                                        <p:attrNameLst>
                                          <p:attrName>style.visibility</p:attrName>
                                        </p:attrNameLst>
                                      </p:cBhvr>
                                      <p:to>
                                        <p:strVal val="visible"/>
                                      </p:to>
                                    </p:set>
                                    <p:animEffect transition="in" filter="wipe(left)">
                                      <p:cBhvr>
                                        <p:cTn id="36" dur="500"/>
                                        <p:tgtEl>
                                          <p:spTgt spid="37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p:bldP spid="3789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39937"/>
          <p:cNvSpPr>
            <a:spLocks noGrp="1"/>
          </p:cNvSpPr>
          <p:nvPr>
            <p:ph type="title"/>
          </p:nvPr>
        </p:nvSpPr>
        <p:spPr>
          <a:xfrm>
            <a:off x="2131914" y="838355"/>
            <a:ext cx="2286423" cy="533499"/>
          </a:xfrm>
        </p:spPr>
        <p:txBody>
          <a:bodyPr anchor="b">
            <a:normAutofit fontScale="90000"/>
          </a:bodyPr>
          <a:lstStyle/>
          <a:p>
            <a:r>
              <a:rPr lang="zh-CN" altLang="en-US" sz="3600" dirty="0">
                <a:solidFill>
                  <a:srgbClr val="FF0066"/>
                </a:solidFill>
                <a:latin typeface="隶书" panose="02010509060101010101" pitchFamily="1" charset="-122"/>
                <a:ea typeface="隶书" panose="02010509060101010101" pitchFamily="1" charset="-122"/>
              </a:rPr>
              <a:t>说    明</a:t>
            </a:r>
            <a:endParaRPr lang="zh-CN" altLang="en-US" sz="3600">
              <a:solidFill>
                <a:srgbClr val="FF0066"/>
              </a:solidFill>
              <a:ea typeface="黑体" panose="02010609060101010101" pitchFamily="49" charset="-122"/>
            </a:endParaRPr>
          </a:p>
        </p:txBody>
      </p:sp>
      <p:sp>
        <p:nvSpPr>
          <p:cNvPr id="39939" name="文本占位符 39938" descr="Rectangle: Click to edit Master text styles&#10;Second level&#10;Third level&#10;Fourth level&#10;Fifth level"/>
          <p:cNvSpPr>
            <a:spLocks noGrp="1"/>
          </p:cNvSpPr>
          <p:nvPr>
            <p:ph type="body" sz="half" idx="1"/>
          </p:nvPr>
        </p:nvSpPr>
        <p:spPr>
          <a:xfrm>
            <a:off x="2131914" y="1600496"/>
            <a:ext cx="3505849" cy="762141"/>
          </a:xfrm>
        </p:spPr>
        <p:txBody>
          <a:bodyPr/>
          <a:lstStyle/>
          <a:p>
            <a:pPr>
              <a:buNone/>
            </a:pPr>
            <a:r>
              <a:rPr lang="zh-CN" altLang="en-US" b="1" dirty="0"/>
              <a:t>显然，当 </a:t>
            </a:r>
            <a:r>
              <a:rPr lang="en-US" altLang="zh-CN" b="1" i="1">
                <a:latin typeface="Times New Roman" panose="02020603050405020304" pitchFamily="18" charset="0"/>
              </a:rPr>
              <a:t>n=</a:t>
            </a:r>
            <a:r>
              <a:rPr lang="en-US" altLang="zh-CN" b="1">
                <a:latin typeface="Times New Roman" panose="02020603050405020304" pitchFamily="18" charset="0"/>
              </a:rPr>
              <a:t>1</a:t>
            </a:r>
            <a:r>
              <a:rPr lang="en-US" altLang="zh-CN" b="1"/>
              <a:t> </a:t>
            </a:r>
            <a:r>
              <a:rPr lang="zh-CN" altLang="en-US" b="1"/>
              <a:t>时</a:t>
            </a:r>
          </a:p>
        </p:txBody>
      </p:sp>
      <p:graphicFrame>
        <p:nvGraphicFramePr>
          <p:cNvPr id="39940" name="对象 39939"/>
          <p:cNvGraphicFramePr/>
          <p:nvPr/>
        </p:nvGraphicFramePr>
        <p:xfrm>
          <a:off x="2152556" y="3188290"/>
          <a:ext cx="4933275" cy="531911"/>
        </p:xfrm>
        <a:graphic>
          <a:graphicData uri="http://schemas.openxmlformats.org/presentationml/2006/ole">
            <mc:AlternateContent xmlns:mc="http://schemas.openxmlformats.org/markup-compatibility/2006">
              <mc:Choice xmlns:v="urn:schemas-microsoft-com:vml" Requires="v">
                <p:oleObj spid="_x0000_s44307" r:id="rId3" imgW="47853600" imgH="5181600" progId="Equation.3">
                  <p:embed/>
                </p:oleObj>
              </mc:Choice>
              <mc:Fallback>
                <p:oleObj r:id="rId3" imgW="47853600" imgH="5181600" progId="Equation.3">
                  <p:embed/>
                  <p:pic>
                    <p:nvPicPr>
                      <p:cNvPr id="0" name="图片 3094" descr="image168"/>
                      <p:cNvPicPr/>
                      <p:nvPr/>
                    </p:nvPicPr>
                    <p:blipFill>
                      <a:blip r:embed="rId4"/>
                      <a:stretch>
                        <a:fillRect/>
                      </a:stretch>
                    </p:blipFill>
                    <p:spPr>
                      <a:xfrm>
                        <a:off x="2152556" y="3188290"/>
                        <a:ext cx="4933275" cy="531911"/>
                      </a:xfrm>
                      <a:prstGeom prst="rect">
                        <a:avLst/>
                      </a:prstGeom>
                      <a:noFill/>
                      <a:ln w="38100">
                        <a:noFill/>
                      </a:ln>
                    </p:spPr>
                  </p:pic>
                </p:oleObj>
              </mc:Fallback>
            </mc:AlternateContent>
          </a:graphicData>
        </a:graphic>
      </p:graphicFrame>
      <p:graphicFrame>
        <p:nvGraphicFramePr>
          <p:cNvPr id="39941" name="对象 39940"/>
          <p:cNvGraphicFramePr/>
          <p:nvPr/>
        </p:nvGraphicFramePr>
        <p:xfrm>
          <a:off x="3873724" y="2286423"/>
          <a:ext cx="2373752" cy="565255"/>
        </p:xfrm>
        <a:graphic>
          <a:graphicData uri="http://schemas.openxmlformats.org/presentationml/2006/ole">
            <mc:AlternateContent xmlns:mc="http://schemas.openxmlformats.org/markup-compatibility/2006">
              <mc:Choice xmlns:v="urn:schemas-microsoft-com:vml" Requires="v">
                <p:oleObj spid="_x0000_s44308" r:id="rId5" imgW="21640800" imgH="5181600" progId="Equation.3">
                  <p:embed/>
                </p:oleObj>
              </mc:Choice>
              <mc:Fallback>
                <p:oleObj r:id="rId5" imgW="21640800" imgH="5181600" progId="Equation.3">
                  <p:embed/>
                  <p:pic>
                    <p:nvPicPr>
                      <p:cNvPr id="0" name="图片 3131" descr="image169"/>
                      <p:cNvPicPr/>
                      <p:nvPr/>
                    </p:nvPicPr>
                    <p:blipFill>
                      <a:blip r:embed="rId6"/>
                      <a:stretch>
                        <a:fillRect/>
                      </a:stretch>
                    </p:blipFill>
                    <p:spPr>
                      <a:xfrm>
                        <a:off x="3873724" y="2286423"/>
                        <a:ext cx="2373752" cy="565255"/>
                      </a:xfrm>
                      <a:prstGeom prst="rect">
                        <a:avLst/>
                      </a:prstGeom>
                      <a:noFill/>
                      <a:ln w="38100">
                        <a:noFill/>
                      </a:ln>
                    </p:spPr>
                  </p:pic>
                </p:oleObj>
              </mc:Fallback>
            </mc:AlternateContent>
          </a:graphicData>
        </a:graphic>
      </p:graphicFrame>
      <p:graphicFrame>
        <p:nvGraphicFramePr>
          <p:cNvPr id="39944" name="对象 39943"/>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44309" r:id="rId7" imgW="10096500" imgH="24765" progId="">
                  <p:embed/>
                </p:oleObj>
              </mc:Choice>
              <mc:Fallback>
                <p:oleObj r:id="rId7" imgW="10096500" imgH="24765" progId="">
                  <p:embed/>
                  <p:pic>
                    <p:nvPicPr>
                      <p:cNvPr id="0" name="图片 3099" descr="image15"/>
                      <p:cNvPicPr/>
                      <p:nvPr/>
                    </p:nvPicPr>
                    <p:blipFill>
                      <a:blip r:embed="rId8"/>
                      <a:stretch>
                        <a:fillRect/>
                      </a:stretch>
                    </p:blipFill>
                    <p:spPr>
                      <a:xfrm>
                        <a:off x="2284342" y="762141"/>
                        <a:ext cx="7573777" cy="19054"/>
                      </a:xfrm>
                      <a:prstGeom prst="rect">
                        <a:avLst/>
                      </a:prstGeom>
                      <a:noFill/>
                      <a:ln w="38100">
                        <a:noFill/>
                      </a:ln>
                    </p:spPr>
                  </p:pic>
                </p:oleObj>
              </mc:Fallback>
            </mc:AlternateContent>
          </a:graphicData>
        </a:graphic>
      </p:graphicFrame>
      <p:graphicFrame>
        <p:nvGraphicFramePr>
          <p:cNvPr id="2" name="对象 1"/>
          <p:cNvGraphicFramePr/>
          <p:nvPr/>
        </p:nvGraphicFramePr>
        <p:xfrm>
          <a:off x="1511935" y="3930015"/>
          <a:ext cx="7594600" cy="476250"/>
        </p:xfrm>
        <a:graphic>
          <a:graphicData uri="http://schemas.openxmlformats.org/presentationml/2006/ole">
            <mc:AlternateContent xmlns:mc="http://schemas.openxmlformats.org/markup-compatibility/2006">
              <mc:Choice xmlns:v="urn:schemas-microsoft-com:vml" Requires="v">
                <p:oleObj spid="_x0000_s44310" r:id="rId9" imgW="125577600" imgH="7924800" progId="Equation.3">
                  <p:embed/>
                </p:oleObj>
              </mc:Choice>
              <mc:Fallback>
                <p:oleObj r:id="rId9" imgW="125577600" imgH="7924800" progId="Equation.3">
                  <p:embed/>
                  <p:pic>
                    <p:nvPicPr>
                      <p:cNvPr id="0" name="图片 2" descr="image170"/>
                      <p:cNvPicPr/>
                      <p:nvPr/>
                    </p:nvPicPr>
                    <p:blipFill>
                      <a:blip r:embed="rId10"/>
                      <a:stretch>
                        <a:fillRect/>
                      </a:stretch>
                    </p:blipFill>
                    <p:spPr>
                      <a:xfrm>
                        <a:off x="1511935" y="3930015"/>
                        <a:ext cx="7594600" cy="476250"/>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39938"/>
                                        </p:tgtEl>
                                        <p:attrNameLst>
                                          <p:attrName>style.visibility</p:attrName>
                                        </p:attrNameLst>
                                      </p:cBhvr>
                                      <p:to>
                                        <p:strVal val="visible"/>
                                      </p:to>
                                    </p:set>
                                    <p:animEffect transition="in" filter="wipe(left)">
                                      <p:cBhvr>
                                        <p:cTn id="7" dur="300"/>
                                        <p:tgtEl>
                                          <p:spTgt spid="399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939">
                                            <p:txEl>
                                              <p:pRg st="0" end="0"/>
                                            </p:txEl>
                                          </p:spTgt>
                                        </p:tgtEl>
                                        <p:attrNameLst>
                                          <p:attrName>style.visibility</p:attrName>
                                        </p:attrNameLst>
                                      </p:cBhvr>
                                      <p:to>
                                        <p:strVal val="visible"/>
                                      </p:to>
                                    </p:set>
                                    <p:animEffect transition="in" filter="wipe(left)">
                                      <p:cBhvr>
                                        <p:cTn id="12" dur="500"/>
                                        <p:tgtEl>
                                          <p:spTgt spid="399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9941"/>
                                        </p:tgtEl>
                                        <p:attrNameLst>
                                          <p:attrName>style.visibility</p:attrName>
                                        </p:attrNameLst>
                                      </p:cBhvr>
                                      <p:to>
                                        <p:strVal val="visible"/>
                                      </p:to>
                                    </p:set>
                                    <p:animEffect transition="in" filter="wipe(left)">
                                      <p:cBhvr>
                                        <p:cTn id="17" dur="500"/>
                                        <p:tgtEl>
                                          <p:spTgt spid="399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9940"/>
                                        </p:tgtEl>
                                        <p:attrNameLst>
                                          <p:attrName>style.visibility</p:attrName>
                                        </p:attrNameLst>
                                      </p:cBhvr>
                                      <p:to>
                                        <p:strVal val="visible"/>
                                      </p:to>
                                    </p:set>
                                    <p:animEffect transition="in" filter="wipe(left)">
                                      <p:cBhvr>
                                        <p:cTn id="22" dur="500"/>
                                        <p:tgtEl>
                                          <p:spTgt spid="399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p:bldP spid="3993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40961"/>
          <p:cNvSpPr>
            <a:spLocks noGrp="1"/>
          </p:cNvSpPr>
          <p:nvPr>
            <p:ph type="title"/>
          </p:nvPr>
        </p:nvSpPr>
        <p:spPr>
          <a:xfrm>
            <a:off x="2131914" y="1066998"/>
            <a:ext cx="3963134" cy="457285"/>
          </a:xfrm>
        </p:spPr>
        <p:txBody>
          <a:bodyPr anchor="b">
            <a:normAutofit fontScale="90000"/>
          </a:bodyPr>
          <a:lstStyle/>
          <a:p>
            <a:r>
              <a:rPr lang="zh-CN" altLang="en-US" sz="3200" dirty="0">
                <a:solidFill>
                  <a:srgbClr val="FF0066"/>
                </a:solidFill>
                <a:ea typeface="隶书" panose="02010509060101010101" pitchFamily="1" charset="-122"/>
              </a:rPr>
              <a:t>二项</a:t>
            </a:r>
            <a:r>
              <a:rPr lang="zh-CN" altLang="zh-CN" sz="3200" dirty="0">
                <a:solidFill>
                  <a:srgbClr val="FF0066"/>
                </a:solidFill>
                <a:ea typeface="隶书" panose="02010509060101010101" pitchFamily="1" charset="-122"/>
              </a:rPr>
              <a:t>分布的概率背景</a:t>
            </a:r>
            <a:endParaRPr lang="zh-CN" altLang="en-US" sz="3200">
              <a:solidFill>
                <a:srgbClr val="FF0066"/>
              </a:solidFill>
              <a:ea typeface="隶书" panose="02010509060101010101" pitchFamily="1" charset="-122"/>
            </a:endParaRPr>
          </a:p>
        </p:txBody>
      </p:sp>
      <p:sp>
        <p:nvSpPr>
          <p:cNvPr id="40963" name="文本占位符 40962" descr="Rectangle: Click to edit Master text styles&#10;Second level&#10;Third level&#10;Fourth level&#10;Fifth level"/>
          <p:cNvSpPr>
            <a:spLocks noGrp="1"/>
          </p:cNvSpPr>
          <p:nvPr>
            <p:ph type="body" idx="1"/>
          </p:nvPr>
        </p:nvSpPr>
        <p:spPr>
          <a:xfrm>
            <a:off x="1630710" y="1773610"/>
            <a:ext cx="9075543" cy="762141"/>
          </a:xfrm>
        </p:spPr>
        <p:txBody>
          <a:bodyPr>
            <a:normAutofit fontScale="97500"/>
          </a:bodyPr>
          <a:lstStyle/>
          <a:p>
            <a:pPr>
              <a:lnSpc>
                <a:spcPct val="90000"/>
              </a:lnSpc>
              <a:buNone/>
            </a:pPr>
            <a:r>
              <a:rPr lang="zh-CN" altLang="en-US" b="1" dirty="0">
                <a:latin typeface="Times New Roman" panose="02020603050405020304" pitchFamily="18" charset="0"/>
              </a:rPr>
              <a:t>　进行</a:t>
            </a:r>
            <a:r>
              <a:rPr lang="en-US" altLang="zh-CN" b="1" i="1" dirty="0">
                <a:latin typeface="Times New Roman" panose="02020603050405020304" pitchFamily="18" charset="0"/>
              </a:rPr>
              <a:t>n</a:t>
            </a:r>
            <a:r>
              <a:rPr lang="zh-CN" altLang="en-US" b="1" dirty="0">
                <a:latin typeface="Times New Roman" panose="02020603050405020304" pitchFamily="18" charset="0"/>
              </a:rPr>
              <a:t>重 </a:t>
            </a:r>
            <a:r>
              <a:rPr lang="en-US" altLang="zh-CN" b="1" i="1" dirty="0">
                <a:latin typeface="Times New Roman" panose="02020603050405020304" pitchFamily="18" charset="0"/>
              </a:rPr>
              <a:t>Bernoulli </a:t>
            </a:r>
            <a:r>
              <a:rPr lang="zh-CN" altLang="en-US" b="1" dirty="0">
                <a:latin typeface="Times New Roman" panose="02020603050405020304" pitchFamily="18" charset="0"/>
              </a:rPr>
              <a:t>试验，</a:t>
            </a:r>
            <a:r>
              <a:rPr lang="en-US" altLang="zh-CN" b="1" i="1" dirty="0">
                <a:latin typeface="Times New Roman" panose="02020603050405020304" pitchFamily="18" charset="0"/>
              </a:rPr>
              <a:t>A</a:t>
            </a:r>
            <a:r>
              <a:rPr lang="zh-CN" altLang="en-US" b="1" dirty="0">
                <a:latin typeface="Times New Roman" panose="02020603050405020304" pitchFamily="18" charset="0"/>
              </a:rPr>
              <a:t>是随机事件。设在每次试验中</a:t>
            </a:r>
          </a:p>
        </p:txBody>
      </p:sp>
      <p:graphicFrame>
        <p:nvGraphicFramePr>
          <p:cNvPr id="40964" name="对象 40963"/>
          <p:cNvGraphicFramePr/>
          <p:nvPr/>
        </p:nvGraphicFramePr>
        <p:xfrm>
          <a:off x="2957567" y="2743708"/>
          <a:ext cx="5347690" cy="603362"/>
        </p:xfrm>
        <a:graphic>
          <a:graphicData uri="http://schemas.openxmlformats.org/presentationml/2006/ole">
            <mc:AlternateContent xmlns:mc="http://schemas.openxmlformats.org/markup-compatibility/2006">
              <mc:Choice xmlns:v="urn:schemas-microsoft-com:vml" Requires="v">
                <p:oleObj spid="_x0000_s45263" r:id="rId3" imgW="48768000" imgH="5486400" progId="Equation.3">
                  <p:embed/>
                </p:oleObj>
              </mc:Choice>
              <mc:Fallback>
                <p:oleObj r:id="rId3" imgW="48768000" imgH="5486400" progId="Equation.3">
                  <p:embed/>
                  <p:pic>
                    <p:nvPicPr>
                      <p:cNvPr id="0" name="图片 3090" descr="image171"/>
                      <p:cNvPicPr/>
                      <p:nvPr/>
                    </p:nvPicPr>
                    <p:blipFill>
                      <a:blip r:embed="rId4"/>
                      <a:stretch>
                        <a:fillRect/>
                      </a:stretch>
                    </p:blipFill>
                    <p:spPr>
                      <a:xfrm>
                        <a:off x="2957567" y="2743708"/>
                        <a:ext cx="5347690" cy="603362"/>
                      </a:xfrm>
                      <a:prstGeom prst="rect">
                        <a:avLst/>
                      </a:prstGeom>
                      <a:noFill/>
                      <a:ln w="38100">
                        <a:noFill/>
                      </a:ln>
                    </p:spPr>
                  </p:pic>
                </p:oleObj>
              </mc:Fallback>
            </mc:AlternateContent>
          </a:graphicData>
        </a:graphic>
      </p:graphicFrame>
      <p:sp>
        <p:nvSpPr>
          <p:cNvPr id="40965" name="矩形 40964"/>
          <p:cNvSpPr/>
          <p:nvPr/>
        </p:nvSpPr>
        <p:spPr>
          <a:xfrm>
            <a:off x="1979485" y="3658277"/>
            <a:ext cx="8688409" cy="609713"/>
          </a:xfrm>
          <a:prstGeom prst="rect">
            <a:avLst/>
          </a:prstGeom>
          <a:noFill/>
          <a:ln w="9525">
            <a:noFill/>
          </a:ln>
        </p:spPr>
        <p:txBody>
          <a:bodyPr/>
          <a:lstStyle/>
          <a:p>
            <a:r>
              <a:rPr lang="zh-CN" altLang="en-US" sz="2800" b="1" dirty="0">
                <a:solidFill>
                  <a:srgbClr val="FF0066"/>
                </a:solidFill>
                <a:latin typeface="Times New Roman" panose="02020603050405020304" pitchFamily="18" charset="0"/>
              </a:rPr>
              <a:t>令 </a:t>
            </a:r>
            <a:r>
              <a:rPr lang="en-US" altLang="zh-CN" sz="2800" b="1" i="1">
                <a:solidFill>
                  <a:srgbClr val="FF0066"/>
                </a:solidFill>
                <a:latin typeface="Times New Roman" panose="02020603050405020304" pitchFamily="18" charset="0"/>
              </a:rPr>
              <a:t>X </a:t>
            </a:r>
            <a:r>
              <a:rPr lang="zh-CN" altLang="en-US" sz="2800" b="1" dirty="0">
                <a:solidFill>
                  <a:srgbClr val="FF0066"/>
                </a:solidFill>
                <a:latin typeface="Times New Roman" panose="02020603050405020304" pitchFamily="18" charset="0"/>
              </a:rPr>
              <a:t>表示</a:t>
            </a:r>
            <a:r>
              <a:rPr lang="zh-CN" altLang="en-US" sz="2800" b="1" dirty="0">
                <a:latin typeface="Times New Roman" panose="02020603050405020304" pitchFamily="18" charset="0"/>
              </a:rPr>
              <a:t>这</a:t>
            </a:r>
            <a:r>
              <a:rPr lang="zh-CN" altLang="en-US" sz="2800" b="1" i="1" dirty="0">
                <a:latin typeface="Times New Roman" panose="02020603050405020304" pitchFamily="18" charset="0"/>
              </a:rPr>
              <a:t> </a:t>
            </a:r>
            <a:r>
              <a:rPr lang="en-US" altLang="zh-CN" sz="2800" b="1" i="1">
                <a:solidFill>
                  <a:srgbClr val="FF0000"/>
                </a:solidFill>
                <a:latin typeface="Times New Roman" panose="02020603050405020304" pitchFamily="18" charset="0"/>
              </a:rPr>
              <a:t>n </a:t>
            </a:r>
            <a:r>
              <a:rPr lang="zh-CN" altLang="en-US" sz="2800" b="1" dirty="0">
                <a:solidFill>
                  <a:srgbClr val="FF0000"/>
                </a:solidFill>
                <a:latin typeface="Times New Roman" panose="02020603050405020304" pitchFamily="18" charset="0"/>
              </a:rPr>
              <a:t>次</a:t>
            </a:r>
            <a:r>
              <a:rPr lang="zh-CN" altLang="en-US" sz="2800" b="1" dirty="0">
                <a:latin typeface="Times New Roman" panose="02020603050405020304" pitchFamily="18" charset="0"/>
              </a:rPr>
              <a:t> </a:t>
            </a:r>
            <a:r>
              <a:rPr lang="en-US" altLang="zh-CN" sz="2800" b="1" i="1">
                <a:latin typeface="Times New Roman" panose="02020603050405020304" pitchFamily="18" charset="0"/>
              </a:rPr>
              <a:t>Bernoulli </a:t>
            </a:r>
            <a:r>
              <a:rPr lang="zh-CN" altLang="en-US" sz="2800" b="1" dirty="0">
                <a:latin typeface="Times New Roman" panose="02020603050405020304" pitchFamily="18" charset="0"/>
              </a:rPr>
              <a:t>试验中事件</a:t>
            </a:r>
            <a:r>
              <a:rPr lang="en-US" altLang="zh-CN" sz="2800" b="1" dirty="0">
                <a:latin typeface="Times New Roman" panose="02020603050405020304" pitchFamily="18" charset="0"/>
              </a:rPr>
              <a:t>A</a:t>
            </a:r>
            <a:r>
              <a:rPr lang="zh-CN" altLang="en-US" sz="2800" b="1" dirty="0">
                <a:latin typeface="Times New Roman" panose="02020603050405020304" pitchFamily="18" charset="0"/>
              </a:rPr>
              <a:t>发生的</a:t>
            </a:r>
            <a:r>
              <a:rPr lang="zh-CN" altLang="en-US" sz="2800" b="1" dirty="0">
                <a:solidFill>
                  <a:srgbClr val="FF0066"/>
                </a:solidFill>
                <a:latin typeface="Times New Roman" panose="02020603050405020304" pitchFamily="18" charset="0"/>
              </a:rPr>
              <a:t>次数．</a:t>
            </a:r>
            <a:endParaRPr lang="zh-CN" altLang="en-US" sz="2800" b="1">
              <a:solidFill>
                <a:srgbClr val="FF0066"/>
              </a:solidFill>
              <a:latin typeface="Times New Roman" panose="02020603050405020304" pitchFamily="18" charset="0"/>
            </a:endParaRPr>
          </a:p>
        </p:txBody>
      </p:sp>
      <p:graphicFrame>
        <p:nvGraphicFramePr>
          <p:cNvPr id="40966" name="对象 40965"/>
          <p:cNvGraphicFramePr/>
          <p:nvPr/>
        </p:nvGraphicFramePr>
        <p:xfrm>
          <a:off x="2055700" y="4496633"/>
          <a:ext cx="3582063" cy="503331"/>
        </p:xfrm>
        <a:graphic>
          <a:graphicData uri="http://schemas.openxmlformats.org/presentationml/2006/ole">
            <mc:AlternateContent xmlns:mc="http://schemas.openxmlformats.org/markup-compatibility/2006">
              <mc:Choice xmlns:v="urn:schemas-microsoft-com:vml" Requires="v">
                <p:oleObj spid="_x0000_s45264" r:id="rId5" imgW="36576000" imgH="5181600" progId="Equation.3">
                  <p:embed/>
                </p:oleObj>
              </mc:Choice>
              <mc:Fallback>
                <p:oleObj r:id="rId5" imgW="36576000" imgH="5181600" progId="Equation.3">
                  <p:embed/>
                  <p:pic>
                    <p:nvPicPr>
                      <p:cNvPr id="0" name="图片 3093" descr="image172"/>
                      <p:cNvPicPr/>
                      <p:nvPr/>
                    </p:nvPicPr>
                    <p:blipFill>
                      <a:blip r:embed="rId6"/>
                      <a:stretch>
                        <a:fillRect/>
                      </a:stretch>
                    </p:blipFill>
                    <p:spPr>
                      <a:xfrm>
                        <a:off x="2055700" y="4496633"/>
                        <a:ext cx="3582063" cy="503331"/>
                      </a:xfrm>
                      <a:prstGeom prst="rect">
                        <a:avLst/>
                      </a:prstGeom>
                      <a:noFill/>
                      <a:ln w="38100">
                        <a:noFill/>
                      </a:ln>
                    </p:spPr>
                  </p:pic>
                </p:oleObj>
              </mc:Fallback>
            </mc:AlternateContent>
          </a:graphicData>
        </a:graphic>
      </p:graphicFrame>
      <p:graphicFrame>
        <p:nvGraphicFramePr>
          <p:cNvPr id="40968" name="对象 40967"/>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45265" r:id="rId7" imgW="10096500" imgH="24765" progId="">
                  <p:embed/>
                </p:oleObj>
              </mc:Choice>
              <mc:Fallback>
                <p:oleObj r:id="rId7" imgW="10096500" imgH="24765" progId="">
                  <p:embed/>
                  <p:pic>
                    <p:nvPicPr>
                      <p:cNvPr id="0" name="图片 3098" descr="image15"/>
                      <p:cNvPicPr/>
                      <p:nvPr/>
                    </p:nvPicPr>
                    <p:blipFill>
                      <a:blip r:embed="rId8"/>
                      <a:stretch>
                        <a:fillRect/>
                      </a:stretch>
                    </p:blipFill>
                    <p:spPr>
                      <a:xfrm>
                        <a:off x="2284342" y="762141"/>
                        <a:ext cx="7573777" cy="19054"/>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wipe(left)">
                                      <p:cBhvr>
                                        <p:cTn id="7" dur="500"/>
                                        <p:tgtEl>
                                          <p:spTgt spid="409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63">
                                            <p:txEl>
                                              <p:pRg st="0" end="0"/>
                                            </p:txEl>
                                          </p:spTgt>
                                        </p:tgtEl>
                                        <p:attrNameLst>
                                          <p:attrName>style.visibility</p:attrName>
                                        </p:attrNameLst>
                                      </p:cBhvr>
                                      <p:to>
                                        <p:strVal val="visible"/>
                                      </p:to>
                                    </p:set>
                                    <p:animEffect transition="in" filter="wipe(left)">
                                      <p:cBhvr>
                                        <p:cTn id="12" dur="500"/>
                                        <p:tgtEl>
                                          <p:spTgt spid="409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964"/>
                                        </p:tgtEl>
                                        <p:attrNameLst>
                                          <p:attrName>style.visibility</p:attrName>
                                        </p:attrNameLst>
                                      </p:cBhvr>
                                      <p:to>
                                        <p:strVal val="visible"/>
                                      </p:to>
                                    </p:set>
                                    <p:animEffect transition="in" filter="wipe(left)">
                                      <p:cBhvr>
                                        <p:cTn id="17" dur="500"/>
                                        <p:tgtEl>
                                          <p:spTgt spid="409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965"/>
                                        </p:tgtEl>
                                        <p:attrNameLst>
                                          <p:attrName>style.visibility</p:attrName>
                                        </p:attrNameLst>
                                      </p:cBhvr>
                                      <p:to>
                                        <p:strVal val="visible"/>
                                      </p:to>
                                    </p:set>
                                    <p:animEffect transition="in" filter="wipe(left)">
                                      <p:cBhvr>
                                        <p:cTn id="22" dur="500"/>
                                        <p:tgtEl>
                                          <p:spTgt spid="4096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0966"/>
                                        </p:tgtEl>
                                        <p:attrNameLst>
                                          <p:attrName>style.visibility</p:attrName>
                                        </p:attrNameLst>
                                      </p:cBhvr>
                                      <p:to>
                                        <p:strVal val="visible"/>
                                      </p:to>
                                    </p:set>
                                    <p:animEffect transition="in" filter="wipe(left)">
                                      <p:cBhvr>
                                        <p:cTn id="27" dur="500"/>
                                        <p:tgtEl>
                                          <p:spTgt spid="40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40963" grpId="0" build="p"/>
      <p:bldP spid="4096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7" name="对象 41986"/>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46491" r:id="rId3" imgW="10096500" imgH="24765" progId="">
                  <p:embed/>
                </p:oleObj>
              </mc:Choice>
              <mc:Fallback>
                <p:oleObj r:id="rId3" imgW="10096500" imgH="24765" progId="">
                  <p:embed/>
                  <p:pic>
                    <p:nvPicPr>
                      <p:cNvPr id="0" name="图片 3095" descr="image15"/>
                      <p:cNvPicPr/>
                      <p:nvPr/>
                    </p:nvPicPr>
                    <p:blipFill>
                      <a:blip r:embed="rId4"/>
                      <a:stretch>
                        <a:fillRect/>
                      </a:stretch>
                    </p:blipFill>
                    <p:spPr>
                      <a:xfrm>
                        <a:off x="2284342" y="762141"/>
                        <a:ext cx="7573777" cy="19054"/>
                      </a:xfrm>
                      <a:prstGeom prst="rect">
                        <a:avLst/>
                      </a:prstGeom>
                      <a:noFill/>
                      <a:ln w="38100">
                        <a:noFill/>
                      </a:ln>
                    </p:spPr>
                  </p:pic>
                </p:oleObj>
              </mc:Fallback>
            </mc:AlternateContent>
          </a:graphicData>
        </a:graphic>
      </p:graphicFrame>
      <p:graphicFrame>
        <p:nvGraphicFramePr>
          <p:cNvPr id="41989" name="对象 41988"/>
          <p:cNvGraphicFramePr/>
          <p:nvPr/>
        </p:nvGraphicFramePr>
        <p:xfrm>
          <a:off x="1979485" y="3200993"/>
          <a:ext cx="8307338" cy="943150"/>
        </p:xfrm>
        <a:graphic>
          <a:graphicData uri="http://schemas.openxmlformats.org/presentationml/2006/ole">
            <mc:AlternateContent xmlns:mc="http://schemas.openxmlformats.org/markup-compatibility/2006">
              <mc:Choice xmlns:v="urn:schemas-microsoft-com:vml" Requires="v">
                <p:oleObj spid="_x0000_s46492" r:id="rId5" imgW="87172800" imgH="10363200" progId="Equation.3">
                  <p:embed/>
                </p:oleObj>
              </mc:Choice>
              <mc:Fallback>
                <p:oleObj r:id="rId5" imgW="87172800" imgH="10363200" progId="Equation.3">
                  <p:embed/>
                  <p:pic>
                    <p:nvPicPr>
                      <p:cNvPr id="0" name="图片 3097" descr="image173"/>
                      <p:cNvPicPr/>
                      <p:nvPr/>
                    </p:nvPicPr>
                    <p:blipFill>
                      <a:blip r:embed="rId6"/>
                      <a:stretch>
                        <a:fillRect/>
                      </a:stretch>
                    </p:blipFill>
                    <p:spPr>
                      <a:xfrm>
                        <a:off x="1979485" y="3200993"/>
                        <a:ext cx="8307338" cy="943150"/>
                      </a:xfrm>
                      <a:prstGeom prst="rect">
                        <a:avLst/>
                      </a:prstGeom>
                      <a:noFill/>
                      <a:ln w="38100">
                        <a:noFill/>
                      </a:ln>
                    </p:spPr>
                  </p:pic>
                </p:oleObj>
              </mc:Fallback>
            </mc:AlternateContent>
          </a:graphicData>
        </a:graphic>
      </p:graphicFrame>
      <p:graphicFrame>
        <p:nvGraphicFramePr>
          <p:cNvPr id="41990" name="对象 41989"/>
          <p:cNvGraphicFramePr/>
          <p:nvPr/>
        </p:nvGraphicFramePr>
        <p:xfrm>
          <a:off x="2249410" y="1295640"/>
          <a:ext cx="4912635" cy="506507"/>
        </p:xfrm>
        <a:graphic>
          <a:graphicData uri="http://schemas.openxmlformats.org/presentationml/2006/ole">
            <mc:AlternateContent xmlns:mc="http://schemas.openxmlformats.org/markup-compatibility/2006">
              <mc:Choice xmlns:v="urn:schemas-microsoft-com:vml" Requires="v">
                <p:oleObj spid="_x0000_s46493" r:id="rId7" imgW="51206400" imgH="5486400" progId="Equation.3">
                  <p:embed/>
                </p:oleObj>
              </mc:Choice>
              <mc:Fallback>
                <p:oleObj r:id="rId7" imgW="51206400" imgH="5486400" progId="Equation.3">
                  <p:embed/>
                  <p:pic>
                    <p:nvPicPr>
                      <p:cNvPr id="0" name="图片 3092" descr="image174"/>
                      <p:cNvPicPr/>
                      <p:nvPr/>
                    </p:nvPicPr>
                    <p:blipFill>
                      <a:blip r:embed="rId8"/>
                      <a:stretch>
                        <a:fillRect/>
                      </a:stretch>
                    </p:blipFill>
                    <p:spPr>
                      <a:xfrm>
                        <a:off x="2249410" y="1295640"/>
                        <a:ext cx="4912635" cy="506507"/>
                      </a:xfrm>
                      <a:prstGeom prst="rect">
                        <a:avLst/>
                      </a:prstGeom>
                      <a:noFill/>
                      <a:ln w="38100">
                        <a:noFill/>
                      </a:ln>
                    </p:spPr>
                  </p:pic>
                </p:oleObj>
              </mc:Fallback>
            </mc:AlternateContent>
          </a:graphicData>
        </a:graphic>
      </p:graphicFrame>
      <p:graphicFrame>
        <p:nvGraphicFramePr>
          <p:cNvPr id="41991" name="对象 41990"/>
          <p:cNvGraphicFramePr/>
          <p:nvPr/>
        </p:nvGraphicFramePr>
        <p:xfrm>
          <a:off x="2035059" y="1981567"/>
          <a:ext cx="8175551" cy="1073349"/>
        </p:xfrm>
        <a:graphic>
          <a:graphicData uri="http://schemas.openxmlformats.org/presentationml/2006/ole">
            <mc:AlternateContent xmlns:mc="http://schemas.openxmlformats.org/markup-compatibility/2006">
              <mc:Choice xmlns:v="urn:schemas-microsoft-com:vml" Requires="v">
                <p:oleObj spid="_x0000_s46494" r:id="rId9" imgW="87172800" imgH="10363200" progId="Equation.3">
                  <p:embed/>
                </p:oleObj>
              </mc:Choice>
              <mc:Fallback>
                <p:oleObj r:id="rId9" imgW="87172800" imgH="10363200" progId="Equation.3">
                  <p:embed/>
                  <p:pic>
                    <p:nvPicPr>
                      <p:cNvPr id="0" name="图片 3096" descr="image175"/>
                      <p:cNvPicPr/>
                      <p:nvPr/>
                    </p:nvPicPr>
                    <p:blipFill>
                      <a:blip r:embed="rId10"/>
                      <a:stretch>
                        <a:fillRect/>
                      </a:stretch>
                    </p:blipFill>
                    <p:spPr>
                      <a:xfrm>
                        <a:off x="2035059" y="1981567"/>
                        <a:ext cx="8175551" cy="1073349"/>
                      </a:xfrm>
                      <a:prstGeom prst="rect">
                        <a:avLst/>
                      </a:prstGeom>
                      <a:noFill/>
                      <a:ln w="38100">
                        <a:noFill/>
                      </a:ln>
                    </p:spPr>
                  </p:pic>
                </p:oleObj>
              </mc:Fallback>
            </mc:AlternateContent>
          </a:graphicData>
        </a:graphic>
      </p:graphicFrame>
      <p:sp>
        <p:nvSpPr>
          <p:cNvPr id="41992" name="文本框 41991"/>
          <p:cNvSpPr txBox="1"/>
          <p:nvPr/>
        </p:nvSpPr>
        <p:spPr>
          <a:xfrm>
            <a:off x="2208128" y="762141"/>
            <a:ext cx="1829139" cy="521970"/>
          </a:xfrm>
          <a:prstGeom prst="rect">
            <a:avLst/>
          </a:prstGeom>
          <a:noFill/>
          <a:ln w="12700">
            <a:noFill/>
          </a:ln>
        </p:spPr>
        <p:txBody>
          <a:bodyPr>
            <a:spAutoFit/>
          </a:bodyPr>
          <a:lstStyle/>
          <a:p>
            <a:pPr eaLnBrk="0" hangingPunct="0">
              <a:spcBef>
                <a:spcPct val="50000"/>
              </a:spcBef>
            </a:pPr>
            <a:r>
              <a:rPr lang="zh-CN" altLang="en-US" sz="2800" b="1" dirty="0">
                <a:solidFill>
                  <a:srgbClr val="FF0000"/>
                </a:solidFill>
                <a:latin typeface="Times New Roman" panose="02020603050405020304" pitchFamily="18" charset="0"/>
                <a:ea typeface="隶书" panose="02010509060101010101" pitchFamily="1" charset="-122"/>
              </a:rPr>
              <a:t>说明：</a:t>
            </a:r>
            <a:endParaRPr lang="zh-CN" altLang="en-US" sz="2800" b="1">
              <a:solidFill>
                <a:srgbClr val="FF0000"/>
              </a:solidFill>
              <a:latin typeface="Times New Roman" panose="02020603050405020304" pitchFamily="18" charset="0"/>
              <a:ea typeface="隶书" panose="02010509060101010101" pitchFamily="1" charset="-122"/>
            </a:endParaRPr>
          </a:p>
        </p:txBody>
      </p:sp>
      <p:graphicFrame>
        <p:nvGraphicFramePr>
          <p:cNvPr id="41993" name="对象 41992"/>
          <p:cNvGraphicFramePr/>
          <p:nvPr/>
        </p:nvGraphicFramePr>
        <p:xfrm>
          <a:off x="2322449" y="4668114"/>
          <a:ext cx="6910079" cy="666873"/>
        </p:xfrm>
        <a:graphic>
          <a:graphicData uri="http://schemas.openxmlformats.org/presentationml/2006/ole">
            <mc:AlternateContent xmlns:mc="http://schemas.openxmlformats.org/markup-compatibility/2006">
              <mc:Choice xmlns:v="urn:schemas-microsoft-com:vml" Requires="v">
                <p:oleObj spid="_x0000_s46495" r:id="rId11" imgW="59740800" imgH="5791200" progId="Equation.3">
                  <p:embed/>
                </p:oleObj>
              </mc:Choice>
              <mc:Fallback>
                <p:oleObj r:id="rId11" imgW="59740800" imgH="5791200" progId="Equation.3">
                  <p:embed/>
                  <p:pic>
                    <p:nvPicPr>
                      <p:cNvPr id="0" name="图片 3133" descr="image176"/>
                      <p:cNvPicPr/>
                      <p:nvPr/>
                    </p:nvPicPr>
                    <p:blipFill>
                      <a:blip r:embed="rId12"/>
                      <a:stretch>
                        <a:fillRect/>
                      </a:stretch>
                    </p:blipFill>
                    <p:spPr>
                      <a:xfrm>
                        <a:off x="2322449" y="4668114"/>
                        <a:ext cx="6910079" cy="666873"/>
                      </a:xfrm>
                      <a:prstGeom prst="rect">
                        <a:avLst/>
                      </a:prstGeom>
                      <a:noFill/>
                      <a:ln w="38100">
                        <a:noFill/>
                      </a:ln>
                    </p:spPr>
                  </p:pic>
                </p:oleObj>
              </mc:Fallback>
            </mc:AlternateContent>
          </a:graphicData>
        </a:graphic>
      </p:graphicFrame>
      <p:graphicFrame>
        <p:nvGraphicFramePr>
          <p:cNvPr id="41994" name="对象 41993"/>
          <p:cNvGraphicFramePr/>
          <p:nvPr/>
        </p:nvGraphicFramePr>
        <p:xfrm>
          <a:off x="4575529" y="5563630"/>
          <a:ext cx="3801179" cy="477926"/>
        </p:xfrm>
        <a:graphic>
          <a:graphicData uri="http://schemas.openxmlformats.org/presentationml/2006/ole">
            <mc:AlternateContent xmlns:mc="http://schemas.openxmlformats.org/markup-compatibility/2006">
              <mc:Choice xmlns:v="urn:schemas-microsoft-com:vml" Requires="v">
                <p:oleObj spid="_x0000_s46496" r:id="rId13" imgW="40843200" imgH="5181600" progId="Equation.3">
                  <p:embed/>
                </p:oleObj>
              </mc:Choice>
              <mc:Fallback>
                <p:oleObj r:id="rId13" imgW="40843200" imgH="5181600" progId="Equation.3">
                  <p:embed/>
                  <p:pic>
                    <p:nvPicPr>
                      <p:cNvPr id="0" name="图片 3101" descr="image177"/>
                      <p:cNvPicPr/>
                      <p:nvPr/>
                    </p:nvPicPr>
                    <p:blipFill>
                      <a:blip r:embed="rId14"/>
                      <a:stretch>
                        <a:fillRect/>
                      </a:stretch>
                    </p:blipFill>
                    <p:spPr>
                      <a:xfrm>
                        <a:off x="4575529" y="5563630"/>
                        <a:ext cx="3801179" cy="477926"/>
                      </a:xfrm>
                      <a:prstGeom prst="rect">
                        <a:avLst/>
                      </a:prstGeom>
                      <a:noFill/>
                      <a:ln w="38100">
                        <a:noFill/>
                      </a:ln>
                    </p:spPr>
                  </p:pic>
                </p:oleObj>
              </mc:Fallback>
            </mc:AlternateContent>
          </a:graphicData>
        </a:graphic>
      </p:graphicFrame>
      <p:sp>
        <p:nvSpPr>
          <p:cNvPr id="41997" name="文本框 41996"/>
          <p:cNvSpPr txBox="1"/>
          <p:nvPr/>
        </p:nvSpPr>
        <p:spPr>
          <a:xfrm>
            <a:off x="1979485" y="4115562"/>
            <a:ext cx="1143212" cy="521970"/>
          </a:xfrm>
          <a:prstGeom prst="rect">
            <a:avLst/>
          </a:prstGeom>
          <a:noFill/>
          <a:ln w="9525">
            <a:noFill/>
          </a:ln>
        </p:spPr>
        <p:txBody>
          <a:bodyPr>
            <a:spAutoFit/>
          </a:bodyPr>
          <a:lstStyle/>
          <a:p>
            <a:pPr>
              <a:spcBef>
                <a:spcPct val="50000"/>
              </a:spcBef>
            </a:pPr>
            <a:r>
              <a:rPr lang="zh-CN" altLang="en-US" sz="2800" b="1" dirty="0">
                <a:latin typeface="Tahoma" panose="020B0604030504040204" pitchFamily="2" charset="0"/>
              </a:rPr>
              <a:t>所以</a:t>
            </a:r>
            <a:endParaRPr lang="zh-CN" altLang="en-US" sz="2800" b="1">
              <a:latin typeface="Tahoma" panose="020B0604030504040204" pitchFamily="2"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92"/>
                                        </p:tgtEl>
                                        <p:attrNameLst>
                                          <p:attrName>style.visibility</p:attrName>
                                        </p:attrNameLst>
                                      </p:cBhvr>
                                      <p:to>
                                        <p:strVal val="visible"/>
                                      </p:to>
                                    </p:set>
                                    <p:animEffect transition="in" filter="wipe(left)">
                                      <p:cBhvr>
                                        <p:cTn id="7" dur="500"/>
                                        <p:tgtEl>
                                          <p:spTgt spid="4199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1990"/>
                                        </p:tgtEl>
                                        <p:attrNameLst>
                                          <p:attrName>style.visibility</p:attrName>
                                        </p:attrNameLst>
                                      </p:cBhvr>
                                      <p:to>
                                        <p:strVal val="visible"/>
                                      </p:to>
                                    </p:set>
                                    <p:anim calcmode="lin" valueType="num">
                                      <p:cBhvr additive="base">
                                        <p:cTn id="12" dur="500" fill="hold"/>
                                        <p:tgtEl>
                                          <p:spTgt spid="41990"/>
                                        </p:tgtEl>
                                        <p:attrNameLst>
                                          <p:attrName>ppt_x</p:attrName>
                                        </p:attrNameLst>
                                      </p:cBhvr>
                                      <p:tavLst>
                                        <p:tav tm="0">
                                          <p:val>
                                            <p:strVal val="0-#ppt_w/2"/>
                                          </p:val>
                                        </p:tav>
                                        <p:tav tm="100000">
                                          <p:val>
                                            <p:strVal val="#ppt_x"/>
                                          </p:val>
                                        </p:tav>
                                      </p:tavLst>
                                    </p:anim>
                                    <p:anim calcmode="lin" valueType="num">
                                      <p:cBhvr additive="base">
                                        <p:cTn id="13" dur="500" fill="hold"/>
                                        <p:tgtEl>
                                          <p:spTgt spid="4199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1991"/>
                                        </p:tgtEl>
                                        <p:attrNameLst>
                                          <p:attrName>style.visibility</p:attrName>
                                        </p:attrNameLst>
                                      </p:cBhvr>
                                      <p:to>
                                        <p:strVal val="visible"/>
                                      </p:to>
                                    </p:set>
                                    <p:animEffect transition="in" filter="wipe(left)">
                                      <p:cBhvr>
                                        <p:cTn id="18" dur="500"/>
                                        <p:tgtEl>
                                          <p:spTgt spid="4199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1989"/>
                                        </p:tgtEl>
                                        <p:attrNameLst>
                                          <p:attrName>style.visibility</p:attrName>
                                        </p:attrNameLst>
                                      </p:cBhvr>
                                      <p:to>
                                        <p:strVal val="visible"/>
                                      </p:to>
                                    </p:set>
                                    <p:animEffect transition="in" filter="wipe(left)">
                                      <p:cBhvr>
                                        <p:cTn id="23" dur="500"/>
                                        <p:tgtEl>
                                          <p:spTgt spid="4198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1997"/>
                                        </p:tgtEl>
                                        <p:attrNameLst>
                                          <p:attrName>style.visibility</p:attrName>
                                        </p:attrNameLst>
                                      </p:cBhvr>
                                      <p:to>
                                        <p:strVal val="visible"/>
                                      </p:to>
                                    </p:set>
                                    <p:animEffect transition="in" filter="wipe(left)">
                                      <p:cBhvr>
                                        <p:cTn id="28" dur="500"/>
                                        <p:tgtEl>
                                          <p:spTgt spid="4199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1993"/>
                                        </p:tgtEl>
                                        <p:attrNameLst>
                                          <p:attrName>style.visibility</p:attrName>
                                        </p:attrNameLst>
                                      </p:cBhvr>
                                      <p:to>
                                        <p:strVal val="visible"/>
                                      </p:to>
                                    </p:set>
                                    <p:animEffect transition="in" filter="wipe(left)">
                                      <p:cBhvr>
                                        <p:cTn id="33" dur="500"/>
                                        <p:tgtEl>
                                          <p:spTgt spid="4199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1994"/>
                                        </p:tgtEl>
                                        <p:attrNameLst>
                                          <p:attrName>style.visibility</p:attrName>
                                        </p:attrNameLst>
                                      </p:cBhvr>
                                      <p:to>
                                        <p:strVal val="visible"/>
                                      </p:to>
                                    </p:set>
                                    <p:animEffect transition="in" filter="wipe(left)">
                                      <p:cBhvr>
                                        <p:cTn id="38" dur="500"/>
                                        <p:tgtEl>
                                          <p:spTgt spid="41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2" grpId="0"/>
      <p:bldP spid="4199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1" name="对象 43010"/>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47515" r:id="rId3" imgW="10096500" imgH="24765" progId="">
                  <p:embed/>
                </p:oleObj>
              </mc:Choice>
              <mc:Fallback>
                <p:oleObj r:id="rId3" imgW="10096500" imgH="24765" progId="">
                  <p:embed/>
                  <p:pic>
                    <p:nvPicPr>
                      <p:cNvPr id="0" name="图片 3103" descr="image15"/>
                      <p:cNvPicPr/>
                      <p:nvPr/>
                    </p:nvPicPr>
                    <p:blipFill>
                      <a:blip r:embed="rId4"/>
                      <a:stretch>
                        <a:fillRect/>
                      </a:stretch>
                    </p:blipFill>
                    <p:spPr>
                      <a:xfrm>
                        <a:off x="2284342" y="762141"/>
                        <a:ext cx="7573777" cy="19054"/>
                      </a:xfrm>
                      <a:prstGeom prst="rect">
                        <a:avLst/>
                      </a:prstGeom>
                      <a:noFill/>
                      <a:ln w="38100">
                        <a:noFill/>
                      </a:ln>
                    </p:spPr>
                  </p:pic>
                </p:oleObj>
              </mc:Fallback>
            </mc:AlternateContent>
          </a:graphicData>
        </a:graphic>
      </p:graphicFrame>
      <p:sp>
        <p:nvSpPr>
          <p:cNvPr id="43013" name="矩形 43012"/>
          <p:cNvSpPr/>
          <p:nvPr/>
        </p:nvSpPr>
        <p:spPr>
          <a:xfrm>
            <a:off x="1979295" y="914400"/>
            <a:ext cx="8777605" cy="2210435"/>
          </a:xfrm>
          <a:prstGeom prst="rect">
            <a:avLst/>
          </a:prstGeom>
          <a:noFill/>
          <a:ln w="9525">
            <a:noFill/>
          </a:ln>
        </p:spPr>
        <p:txBody>
          <a:bodyPr/>
          <a:lstStyle/>
          <a:p>
            <a:pPr marL="342900" indent="-342900"/>
            <a:r>
              <a:rPr lang="zh-CN" altLang="en-US" sz="2800" b="1" dirty="0">
                <a:solidFill>
                  <a:srgbClr val="FF0000"/>
                </a:solidFill>
                <a:latin typeface="Times New Roman" panose="02020603050405020304" pitchFamily="18" charset="0"/>
                <a:ea typeface="黑体" panose="02010609060101010101" pitchFamily="49" charset="-122"/>
              </a:rPr>
              <a:t>例</a:t>
            </a:r>
            <a:r>
              <a:rPr lang="en-US" altLang="zh-CN" sz="2800" b="1">
                <a:solidFill>
                  <a:srgbClr val="FF0000"/>
                </a:solidFill>
                <a:latin typeface="Times New Roman" panose="02020603050405020304" pitchFamily="18" charset="0"/>
              </a:rPr>
              <a:t>2   </a:t>
            </a:r>
            <a:r>
              <a:rPr lang="zh-CN" altLang="en-US" sz="2800" b="1" dirty="0">
                <a:latin typeface="Times New Roman" panose="02020603050405020304" pitchFamily="18" charset="0"/>
              </a:rPr>
              <a:t>一大批产品的次品率为</a:t>
            </a:r>
            <a:r>
              <a:rPr lang="en-US" altLang="zh-CN" sz="2800" b="1" dirty="0">
                <a:latin typeface="Times New Roman" panose="02020603050405020304" pitchFamily="18" charset="0"/>
              </a:rPr>
              <a:t>0.1</a:t>
            </a:r>
            <a:r>
              <a:rPr lang="zh-CN" altLang="en-US" sz="2800" b="1" dirty="0">
                <a:latin typeface="Times New Roman" panose="02020603050405020304" pitchFamily="18" charset="0"/>
              </a:rPr>
              <a:t>，现从中取出</a:t>
            </a:r>
            <a:r>
              <a:rPr lang="en-US" altLang="zh-CN" sz="2800" b="1" dirty="0">
                <a:latin typeface="Times New Roman" panose="02020603050405020304" pitchFamily="18" charset="0"/>
              </a:rPr>
              <a:t>15</a:t>
            </a:r>
            <a:r>
              <a:rPr lang="zh-CN" altLang="en-US" sz="2800" b="1" dirty="0">
                <a:latin typeface="Times New Roman" panose="02020603050405020304" pitchFamily="18" charset="0"/>
              </a:rPr>
              <a:t>件．试求下列事件的概率：</a:t>
            </a:r>
          </a:p>
          <a:p>
            <a:pPr marL="342900" indent="-342900">
              <a:spcBef>
                <a:spcPct val="20000"/>
              </a:spcBef>
            </a:pPr>
            <a:r>
              <a:rPr lang="zh-CN" altLang="en-US" sz="2800" b="1" dirty="0">
                <a:latin typeface="Times New Roman" panose="02020603050405020304" pitchFamily="18" charset="0"/>
              </a:rPr>
              <a:t>      </a:t>
            </a:r>
            <a:r>
              <a:rPr lang="en-US" altLang="zh-CN" sz="2800" b="1" i="1">
                <a:latin typeface="Times New Roman" panose="02020603050405020304" pitchFamily="18" charset="0"/>
              </a:rPr>
              <a:t>B</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取出的</a:t>
            </a:r>
            <a:r>
              <a:rPr lang="en-US" altLang="zh-CN" sz="2800" b="1" dirty="0">
                <a:latin typeface="Times New Roman" panose="02020603050405020304" pitchFamily="18" charset="0"/>
              </a:rPr>
              <a:t>15</a:t>
            </a:r>
            <a:r>
              <a:rPr lang="zh-CN" altLang="en-US" sz="2800" b="1" dirty="0">
                <a:latin typeface="Times New Roman" panose="02020603050405020304" pitchFamily="18" charset="0"/>
              </a:rPr>
              <a:t>件产品中恰有</a:t>
            </a:r>
            <a:r>
              <a:rPr lang="en-US" altLang="zh-CN" sz="2800" b="1" dirty="0">
                <a:latin typeface="Times New Roman" panose="02020603050405020304" pitchFamily="18" charset="0"/>
              </a:rPr>
              <a:t>2</a:t>
            </a:r>
            <a:r>
              <a:rPr lang="zh-CN" altLang="en-US" sz="2800" b="1" dirty="0">
                <a:latin typeface="Times New Roman" panose="02020603050405020304" pitchFamily="18" charset="0"/>
              </a:rPr>
              <a:t>件次品 </a:t>
            </a:r>
            <a:r>
              <a:rPr lang="en-US" altLang="zh-CN" sz="2800" b="1">
                <a:latin typeface="Times New Roman" panose="02020603050405020304" pitchFamily="18" charset="0"/>
              </a:rPr>
              <a:t>}</a:t>
            </a:r>
          </a:p>
          <a:p>
            <a:pPr marL="342900" indent="-342900">
              <a:spcBef>
                <a:spcPct val="20000"/>
              </a:spcBef>
            </a:pPr>
            <a:r>
              <a:rPr lang="en-US" altLang="zh-CN" sz="2800" b="1">
                <a:latin typeface="Times New Roman" panose="02020603050405020304" pitchFamily="18" charset="0"/>
              </a:rPr>
              <a:t>      </a:t>
            </a:r>
            <a:r>
              <a:rPr lang="en-US" altLang="zh-CN" sz="2800" b="1" i="1">
                <a:latin typeface="Times New Roman" panose="02020603050405020304" pitchFamily="18" charset="0"/>
              </a:rPr>
              <a:t>C</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取出的</a:t>
            </a:r>
            <a:r>
              <a:rPr lang="en-US" altLang="zh-CN" sz="2800" b="1" dirty="0">
                <a:latin typeface="Times New Roman" panose="02020603050405020304" pitchFamily="18" charset="0"/>
              </a:rPr>
              <a:t>15</a:t>
            </a:r>
            <a:r>
              <a:rPr lang="zh-CN" altLang="en-US" sz="2800" b="1" dirty="0">
                <a:latin typeface="Times New Roman" panose="02020603050405020304" pitchFamily="18" charset="0"/>
              </a:rPr>
              <a:t>件产品中至少有</a:t>
            </a:r>
            <a:r>
              <a:rPr lang="en-US" altLang="zh-CN" sz="2800" b="1" dirty="0">
                <a:latin typeface="Times New Roman" panose="02020603050405020304" pitchFamily="18" charset="0"/>
              </a:rPr>
              <a:t>2</a:t>
            </a:r>
            <a:r>
              <a:rPr lang="zh-CN" altLang="en-US" sz="2800" b="1" dirty="0">
                <a:latin typeface="Times New Roman" panose="02020603050405020304" pitchFamily="18" charset="0"/>
              </a:rPr>
              <a:t>件次品 </a:t>
            </a:r>
            <a:r>
              <a:rPr lang="en-US" altLang="zh-CN" sz="2800" b="1">
                <a:latin typeface="Times New Roman" panose="02020603050405020304" pitchFamily="18" charset="0"/>
              </a:rPr>
              <a:t>}      </a:t>
            </a:r>
          </a:p>
        </p:txBody>
      </p:sp>
      <p:graphicFrame>
        <p:nvGraphicFramePr>
          <p:cNvPr id="43014" name="对象 43013"/>
          <p:cNvGraphicFramePr/>
          <p:nvPr/>
        </p:nvGraphicFramePr>
        <p:xfrm>
          <a:off x="2389136" y="4039348"/>
          <a:ext cx="4822131" cy="533499"/>
        </p:xfrm>
        <a:graphic>
          <a:graphicData uri="http://schemas.openxmlformats.org/presentationml/2006/ole">
            <mc:AlternateContent xmlns:mc="http://schemas.openxmlformats.org/markup-compatibility/2006">
              <mc:Choice xmlns:v="urn:schemas-microsoft-com:vml" Requires="v">
                <p:oleObj spid="_x0000_s47516" r:id="rId5" imgW="45110400" imgH="5181600" progId="Equation.3">
                  <p:embed/>
                </p:oleObj>
              </mc:Choice>
              <mc:Fallback>
                <p:oleObj r:id="rId5" imgW="45110400" imgH="5181600" progId="Equation.3">
                  <p:embed/>
                  <p:pic>
                    <p:nvPicPr>
                      <p:cNvPr id="0" name="图片 3102" descr="image178"/>
                      <p:cNvPicPr/>
                      <p:nvPr/>
                    </p:nvPicPr>
                    <p:blipFill>
                      <a:blip r:embed="rId6"/>
                      <a:stretch>
                        <a:fillRect/>
                      </a:stretch>
                    </p:blipFill>
                    <p:spPr>
                      <a:xfrm>
                        <a:off x="2389136" y="4039348"/>
                        <a:ext cx="4822131" cy="533499"/>
                      </a:xfrm>
                      <a:prstGeom prst="rect">
                        <a:avLst/>
                      </a:prstGeom>
                      <a:noFill/>
                      <a:ln w="38100">
                        <a:noFill/>
                      </a:ln>
                    </p:spPr>
                  </p:pic>
                </p:oleObj>
              </mc:Fallback>
            </mc:AlternateContent>
          </a:graphicData>
        </a:graphic>
      </p:graphicFrame>
      <p:graphicFrame>
        <p:nvGraphicFramePr>
          <p:cNvPr id="43015" name="对象 43014"/>
          <p:cNvGraphicFramePr/>
          <p:nvPr/>
        </p:nvGraphicFramePr>
        <p:xfrm>
          <a:off x="7508184" y="4039348"/>
          <a:ext cx="2288012" cy="514445"/>
        </p:xfrm>
        <a:graphic>
          <a:graphicData uri="http://schemas.openxmlformats.org/presentationml/2006/ole">
            <mc:AlternateContent xmlns:mc="http://schemas.openxmlformats.org/markup-compatibility/2006">
              <mc:Choice xmlns:v="urn:schemas-microsoft-com:vml" Requires="v">
                <p:oleObj spid="_x0000_s47517" r:id="rId7" imgW="24993600" imgH="5181600" progId="Equation.3">
                  <p:embed/>
                </p:oleObj>
              </mc:Choice>
              <mc:Fallback>
                <p:oleObj r:id="rId7" imgW="24993600" imgH="5181600" progId="Equation.3">
                  <p:embed/>
                  <p:pic>
                    <p:nvPicPr>
                      <p:cNvPr id="0" name="图片 3100" descr="image179"/>
                      <p:cNvPicPr/>
                      <p:nvPr/>
                    </p:nvPicPr>
                    <p:blipFill>
                      <a:blip r:embed="rId8"/>
                      <a:stretch>
                        <a:fillRect/>
                      </a:stretch>
                    </p:blipFill>
                    <p:spPr>
                      <a:xfrm>
                        <a:off x="7508184" y="4039348"/>
                        <a:ext cx="2288012" cy="514445"/>
                      </a:xfrm>
                      <a:prstGeom prst="rect">
                        <a:avLst/>
                      </a:prstGeom>
                      <a:noFill/>
                      <a:ln w="38100">
                        <a:noFill/>
                      </a:ln>
                    </p:spPr>
                  </p:pic>
                </p:oleObj>
              </mc:Fallback>
            </mc:AlternateContent>
          </a:graphicData>
        </a:graphic>
      </p:graphicFrame>
      <p:sp>
        <p:nvSpPr>
          <p:cNvPr id="43018" name="文本框 43017"/>
          <p:cNvSpPr txBox="1"/>
          <p:nvPr/>
        </p:nvSpPr>
        <p:spPr>
          <a:xfrm>
            <a:off x="2436495" y="2972435"/>
            <a:ext cx="8200390" cy="953135"/>
          </a:xfrm>
          <a:prstGeom prst="rect">
            <a:avLst/>
          </a:prstGeom>
          <a:noFill/>
          <a:ln w="9525">
            <a:noFill/>
          </a:ln>
        </p:spPr>
        <p:txBody>
          <a:bodyPr wrap="square">
            <a:spAutoFit/>
          </a:bodyPr>
          <a:lstStyle/>
          <a:p>
            <a:pPr>
              <a:spcBef>
                <a:spcPct val="20000"/>
              </a:spcBef>
            </a:pPr>
            <a:r>
              <a:rPr lang="en-US" altLang="zh-CN" sz="2800" b="1" dirty="0">
                <a:latin typeface="Times New Roman" panose="02020603050405020304" pitchFamily="18" charset="0"/>
              </a:rPr>
              <a:t> </a:t>
            </a:r>
            <a:r>
              <a:rPr lang="zh-CN" altLang="en-US" sz="2800" b="1" dirty="0">
                <a:latin typeface="Times New Roman" panose="02020603050405020304" pitchFamily="18" charset="0"/>
              </a:rPr>
              <a:t>由于从一大批产品中取</a:t>
            </a:r>
            <a:r>
              <a:rPr lang="en-US" altLang="zh-CN" sz="2800" b="1" dirty="0">
                <a:latin typeface="Times New Roman" panose="02020603050405020304" pitchFamily="18" charset="0"/>
              </a:rPr>
              <a:t>15</a:t>
            </a:r>
            <a:r>
              <a:rPr lang="zh-CN" altLang="en-US" sz="2800" b="1" dirty="0">
                <a:latin typeface="Times New Roman" panose="02020603050405020304" pitchFamily="18" charset="0"/>
              </a:rPr>
              <a:t>件产品，故可近似看作是一</a:t>
            </a:r>
            <a:r>
              <a:rPr lang="en-US" altLang="zh-CN" sz="2800" b="1" dirty="0">
                <a:latin typeface="Times New Roman" panose="02020603050405020304" pitchFamily="18" charset="0"/>
              </a:rPr>
              <a:t>15</a:t>
            </a:r>
            <a:r>
              <a:rPr lang="zh-CN" altLang="en-US" sz="2800" b="1" dirty="0">
                <a:latin typeface="Times New Roman" panose="02020603050405020304" pitchFamily="18" charset="0"/>
              </a:rPr>
              <a:t>重</a:t>
            </a:r>
            <a:r>
              <a:rPr lang="en-US" altLang="zh-CN" sz="2800" b="1" i="1">
                <a:latin typeface="Times New Roman" panose="02020603050405020304" pitchFamily="18" charset="0"/>
              </a:rPr>
              <a:t>Bernoulli</a:t>
            </a:r>
            <a:r>
              <a:rPr lang="zh-CN" altLang="en-US" sz="2800" b="1" dirty="0">
                <a:latin typeface="Times New Roman" panose="02020603050405020304" pitchFamily="18" charset="0"/>
              </a:rPr>
              <a:t>试验．</a:t>
            </a:r>
            <a:endParaRPr lang="zh-CN" altLang="en-US" sz="2800" b="1">
              <a:latin typeface="Times New Roman" panose="02020603050405020304" pitchFamily="18" charset="0"/>
            </a:endParaRPr>
          </a:p>
        </p:txBody>
      </p:sp>
      <p:sp>
        <p:nvSpPr>
          <p:cNvPr id="43019" name="文本框 43018"/>
          <p:cNvSpPr txBox="1"/>
          <p:nvPr/>
        </p:nvSpPr>
        <p:spPr>
          <a:xfrm>
            <a:off x="1979485" y="2972350"/>
            <a:ext cx="1066998" cy="521970"/>
          </a:xfrm>
          <a:prstGeom prst="rect">
            <a:avLst/>
          </a:prstGeom>
          <a:noFill/>
          <a:ln w="9525">
            <a:noFill/>
          </a:ln>
        </p:spPr>
        <p:txBody>
          <a:bodyPr>
            <a:spAutoFit/>
          </a:bodyPr>
          <a:lstStyle/>
          <a:p>
            <a:pPr>
              <a:spcBef>
                <a:spcPct val="50000"/>
              </a:spcBef>
            </a:pPr>
            <a:r>
              <a:rPr lang="zh-CN" altLang="en-US" sz="2800" b="1" dirty="0">
                <a:solidFill>
                  <a:srgbClr val="F53D7F"/>
                </a:solidFill>
                <a:latin typeface="Times New Roman" panose="02020603050405020304" pitchFamily="18" charset="0"/>
              </a:rPr>
              <a:t>解：</a:t>
            </a:r>
            <a:endParaRPr lang="zh-CN" altLang="en-US" sz="2800" b="1">
              <a:solidFill>
                <a:srgbClr val="F53D7F"/>
              </a:solidFill>
              <a:latin typeface="Times New Roman" panose="02020603050405020304" pitchFamily="18" charset="0"/>
            </a:endParaRPr>
          </a:p>
        </p:txBody>
      </p:sp>
      <p:sp>
        <p:nvSpPr>
          <p:cNvPr id="43020" name="矩形 43019"/>
          <p:cNvSpPr/>
          <p:nvPr/>
        </p:nvSpPr>
        <p:spPr>
          <a:xfrm>
            <a:off x="1979500" y="4553779"/>
            <a:ext cx="1829139" cy="552552"/>
          </a:xfrm>
          <a:prstGeom prst="rect">
            <a:avLst/>
          </a:prstGeom>
          <a:noFill/>
          <a:ln w="9525">
            <a:noFill/>
          </a:ln>
        </p:spPr>
        <p:txBody>
          <a:bodyPr/>
          <a:lstStyle/>
          <a:p>
            <a:pPr marL="342900" indent="-342900">
              <a:spcBef>
                <a:spcPct val="20000"/>
              </a:spcBef>
            </a:pPr>
            <a:r>
              <a:rPr lang="zh-CN" altLang="en-US" sz="2800" b="1" dirty="0">
                <a:latin typeface="Times New Roman" panose="02020603050405020304" pitchFamily="18" charset="0"/>
              </a:rPr>
              <a:t>所以，</a:t>
            </a:r>
            <a:endParaRPr lang="zh-CN" altLang="en-US" sz="2800" b="1">
              <a:latin typeface="Times New Roman" panose="02020603050405020304" pitchFamily="18" charset="0"/>
            </a:endParaRPr>
          </a:p>
        </p:txBody>
      </p:sp>
      <p:graphicFrame>
        <p:nvGraphicFramePr>
          <p:cNvPr id="43021" name="对象 43020"/>
          <p:cNvGraphicFramePr/>
          <p:nvPr/>
        </p:nvGraphicFramePr>
        <p:xfrm>
          <a:off x="3192560" y="4572847"/>
          <a:ext cx="3664629" cy="585896"/>
        </p:xfrm>
        <a:graphic>
          <a:graphicData uri="http://schemas.openxmlformats.org/presentationml/2006/ole">
            <mc:AlternateContent xmlns:mc="http://schemas.openxmlformats.org/markup-compatibility/2006">
              <mc:Choice xmlns:v="urn:schemas-microsoft-com:vml" Requires="v">
                <p:oleObj spid="_x0000_s47518" r:id="rId9" imgW="37185600" imgH="5791200" progId="Equation.3">
                  <p:embed/>
                </p:oleObj>
              </mc:Choice>
              <mc:Fallback>
                <p:oleObj r:id="rId9" imgW="37185600" imgH="5791200" progId="Equation.3">
                  <p:embed/>
                  <p:pic>
                    <p:nvPicPr>
                      <p:cNvPr id="0" name="图片 3107" descr="image180"/>
                      <p:cNvPicPr/>
                      <p:nvPr/>
                    </p:nvPicPr>
                    <p:blipFill>
                      <a:blip r:embed="rId10"/>
                      <a:stretch>
                        <a:fillRect/>
                      </a:stretch>
                    </p:blipFill>
                    <p:spPr>
                      <a:xfrm>
                        <a:off x="3192560" y="4572847"/>
                        <a:ext cx="3664629" cy="585896"/>
                      </a:xfrm>
                      <a:prstGeom prst="rect">
                        <a:avLst/>
                      </a:prstGeom>
                      <a:noFill/>
                      <a:ln w="38100">
                        <a:noFill/>
                      </a:ln>
                    </p:spPr>
                  </p:pic>
                </p:oleObj>
              </mc:Fallback>
            </mc:AlternateContent>
          </a:graphicData>
        </a:graphic>
      </p:graphicFrame>
      <p:graphicFrame>
        <p:nvGraphicFramePr>
          <p:cNvPr id="43022" name="对象 43021"/>
          <p:cNvGraphicFramePr/>
          <p:nvPr/>
        </p:nvGraphicFramePr>
        <p:xfrm>
          <a:off x="3089354" y="5258774"/>
          <a:ext cx="2624623" cy="568430"/>
        </p:xfrm>
        <a:graphic>
          <a:graphicData uri="http://schemas.openxmlformats.org/presentationml/2006/ole">
            <mc:AlternateContent xmlns:mc="http://schemas.openxmlformats.org/markup-compatibility/2006">
              <mc:Choice xmlns:v="urn:schemas-microsoft-com:vml" Requires="v">
                <p:oleObj spid="_x0000_s47519" r:id="rId11" imgW="25298400" imgH="5486400" progId="Equation.3">
                  <p:embed/>
                </p:oleObj>
              </mc:Choice>
              <mc:Fallback>
                <p:oleObj r:id="rId11" imgW="25298400" imgH="5486400" progId="Equation.3">
                  <p:embed/>
                  <p:pic>
                    <p:nvPicPr>
                      <p:cNvPr id="0" name="图片 3108" descr="image181"/>
                      <p:cNvPicPr/>
                      <p:nvPr/>
                    </p:nvPicPr>
                    <p:blipFill>
                      <a:blip r:embed="rId12"/>
                      <a:stretch>
                        <a:fillRect/>
                      </a:stretch>
                    </p:blipFill>
                    <p:spPr>
                      <a:xfrm>
                        <a:off x="3089354" y="5258774"/>
                        <a:ext cx="2624623" cy="568430"/>
                      </a:xfrm>
                      <a:prstGeom prst="rect">
                        <a:avLst/>
                      </a:prstGeom>
                      <a:noFill/>
                      <a:ln w="38100">
                        <a:noFill/>
                      </a:ln>
                    </p:spPr>
                  </p:pic>
                </p:oleObj>
              </mc:Fallback>
            </mc:AlternateContent>
          </a:graphicData>
        </a:graphic>
      </p:graphicFrame>
      <p:graphicFrame>
        <p:nvGraphicFramePr>
          <p:cNvPr id="43023" name="对象 43022"/>
          <p:cNvGraphicFramePr/>
          <p:nvPr/>
        </p:nvGraphicFramePr>
        <p:xfrm>
          <a:off x="3275125" y="5792272"/>
          <a:ext cx="6006625" cy="595423"/>
        </p:xfrm>
        <a:graphic>
          <a:graphicData uri="http://schemas.openxmlformats.org/presentationml/2006/ole">
            <mc:AlternateContent xmlns:mc="http://schemas.openxmlformats.org/markup-compatibility/2006">
              <mc:Choice xmlns:v="urn:schemas-microsoft-com:vml" Requires="v">
                <p:oleObj spid="_x0000_s47520" r:id="rId13" imgW="57912000" imgH="5791200" progId="Equation.3">
                  <p:embed/>
                </p:oleObj>
              </mc:Choice>
              <mc:Fallback>
                <p:oleObj r:id="rId13" imgW="57912000" imgH="5791200" progId="Equation.3">
                  <p:embed/>
                  <p:pic>
                    <p:nvPicPr>
                      <p:cNvPr id="0" name="图片 3113" descr="image182"/>
                      <p:cNvPicPr/>
                      <p:nvPr/>
                    </p:nvPicPr>
                    <p:blipFill>
                      <a:blip r:embed="rId14"/>
                      <a:stretch>
                        <a:fillRect/>
                      </a:stretch>
                    </p:blipFill>
                    <p:spPr>
                      <a:xfrm>
                        <a:off x="3275125" y="5792272"/>
                        <a:ext cx="6006625" cy="595423"/>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13">
                                            <p:txEl>
                                              <p:pRg st="0" end="0"/>
                                            </p:txEl>
                                          </p:spTgt>
                                        </p:tgtEl>
                                        <p:attrNameLst>
                                          <p:attrName>style.visibility</p:attrName>
                                        </p:attrNameLst>
                                      </p:cBhvr>
                                      <p:to>
                                        <p:strVal val="visible"/>
                                      </p:to>
                                    </p:set>
                                    <p:animEffect transition="in" filter="wipe(left)">
                                      <p:cBhvr>
                                        <p:cTn id="7" dur="500"/>
                                        <p:tgtEl>
                                          <p:spTgt spid="430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13">
                                            <p:txEl>
                                              <p:pRg st="1" end="1"/>
                                            </p:txEl>
                                          </p:spTgt>
                                        </p:tgtEl>
                                        <p:attrNameLst>
                                          <p:attrName>style.visibility</p:attrName>
                                        </p:attrNameLst>
                                      </p:cBhvr>
                                      <p:to>
                                        <p:strVal val="visible"/>
                                      </p:to>
                                    </p:set>
                                    <p:animEffect transition="in" filter="wipe(left)">
                                      <p:cBhvr>
                                        <p:cTn id="12" dur="500"/>
                                        <p:tgtEl>
                                          <p:spTgt spid="430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013">
                                            <p:txEl>
                                              <p:pRg st="2" end="2"/>
                                            </p:txEl>
                                          </p:spTgt>
                                        </p:tgtEl>
                                        <p:attrNameLst>
                                          <p:attrName>style.visibility</p:attrName>
                                        </p:attrNameLst>
                                      </p:cBhvr>
                                      <p:to>
                                        <p:strVal val="visible"/>
                                      </p:to>
                                    </p:set>
                                    <p:animEffect transition="in" filter="wipe(left)">
                                      <p:cBhvr>
                                        <p:cTn id="17" dur="500"/>
                                        <p:tgtEl>
                                          <p:spTgt spid="430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019"/>
                                        </p:tgtEl>
                                        <p:attrNameLst>
                                          <p:attrName>style.visibility</p:attrName>
                                        </p:attrNameLst>
                                      </p:cBhvr>
                                      <p:to>
                                        <p:strVal val="visible"/>
                                      </p:to>
                                    </p:set>
                                    <p:animEffect transition="in" filter="wipe(left)">
                                      <p:cBhvr>
                                        <p:cTn id="22" dur="500"/>
                                        <p:tgtEl>
                                          <p:spTgt spid="430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018"/>
                                        </p:tgtEl>
                                        <p:attrNameLst>
                                          <p:attrName>style.visibility</p:attrName>
                                        </p:attrNameLst>
                                      </p:cBhvr>
                                      <p:to>
                                        <p:strVal val="visible"/>
                                      </p:to>
                                    </p:set>
                                    <p:animEffect transition="in" filter="wipe(left)">
                                      <p:cBhvr>
                                        <p:cTn id="27" dur="500"/>
                                        <p:tgtEl>
                                          <p:spTgt spid="430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3014"/>
                                        </p:tgtEl>
                                        <p:attrNameLst>
                                          <p:attrName>style.visibility</p:attrName>
                                        </p:attrNameLst>
                                      </p:cBhvr>
                                      <p:to>
                                        <p:strVal val="visible"/>
                                      </p:to>
                                    </p:set>
                                    <p:animEffect transition="in" filter="wipe(left)">
                                      <p:cBhvr>
                                        <p:cTn id="32" dur="500"/>
                                        <p:tgtEl>
                                          <p:spTgt spid="430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3015"/>
                                        </p:tgtEl>
                                        <p:attrNameLst>
                                          <p:attrName>style.visibility</p:attrName>
                                        </p:attrNameLst>
                                      </p:cBhvr>
                                      <p:to>
                                        <p:strVal val="visible"/>
                                      </p:to>
                                    </p:set>
                                    <p:animEffect transition="in" filter="wipe(left)">
                                      <p:cBhvr>
                                        <p:cTn id="37" dur="500"/>
                                        <p:tgtEl>
                                          <p:spTgt spid="430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3020">
                                            <p:txEl>
                                              <p:pRg st="0" end="0"/>
                                            </p:txEl>
                                          </p:spTgt>
                                        </p:tgtEl>
                                        <p:attrNameLst>
                                          <p:attrName>style.visibility</p:attrName>
                                        </p:attrNameLst>
                                      </p:cBhvr>
                                      <p:to>
                                        <p:strVal val="visible"/>
                                      </p:to>
                                    </p:set>
                                    <p:animEffect transition="in" filter="wipe(left)">
                                      <p:cBhvr>
                                        <p:cTn id="42" dur="500"/>
                                        <p:tgtEl>
                                          <p:spTgt spid="43020">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3021"/>
                                        </p:tgtEl>
                                        <p:attrNameLst>
                                          <p:attrName>style.visibility</p:attrName>
                                        </p:attrNameLst>
                                      </p:cBhvr>
                                      <p:to>
                                        <p:strVal val="visible"/>
                                      </p:to>
                                    </p:set>
                                    <p:animEffect transition="in" filter="wipe(left)">
                                      <p:cBhvr>
                                        <p:cTn id="47" dur="500"/>
                                        <p:tgtEl>
                                          <p:spTgt spid="430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3022"/>
                                        </p:tgtEl>
                                        <p:attrNameLst>
                                          <p:attrName>style.visibility</p:attrName>
                                        </p:attrNameLst>
                                      </p:cBhvr>
                                      <p:to>
                                        <p:strVal val="visible"/>
                                      </p:to>
                                    </p:set>
                                    <p:animEffect transition="in" filter="wipe(left)">
                                      <p:cBhvr>
                                        <p:cTn id="52" dur="500"/>
                                        <p:tgtEl>
                                          <p:spTgt spid="430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3023"/>
                                        </p:tgtEl>
                                        <p:attrNameLst>
                                          <p:attrName>style.visibility</p:attrName>
                                        </p:attrNameLst>
                                      </p:cBhvr>
                                      <p:to>
                                        <p:strVal val="visible"/>
                                      </p:to>
                                    </p:set>
                                    <p:animEffect transition="in" filter="wipe(left)">
                                      <p:cBhvr>
                                        <p:cTn id="57" dur="500"/>
                                        <p:tgtEl>
                                          <p:spTgt spid="43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build="p"/>
      <p:bldP spid="43018" grpId="0"/>
      <p:bldP spid="43019" grpId="0"/>
      <p:bldP spid="43020"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49153"/>
          <p:cNvSpPr>
            <a:spLocks noGrp="1"/>
          </p:cNvSpPr>
          <p:nvPr>
            <p:ph type="title"/>
          </p:nvPr>
        </p:nvSpPr>
        <p:spPr>
          <a:xfrm>
            <a:off x="2055700" y="512858"/>
            <a:ext cx="3429635" cy="533499"/>
          </a:xfrm>
        </p:spPr>
        <p:txBody>
          <a:bodyPr anchor="b"/>
          <a:lstStyle/>
          <a:p>
            <a:r>
              <a:rPr lang="zh-CN" altLang="en-US" sz="2800" b="1" dirty="0">
                <a:solidFill>
                  <a:srgbClr val="FF0066"/>
                </a:solidFill>
              </a:rPr>
              <a:t>二项分布的分布形态</a:t>
            </a:r>
            <a:endParaRPr lang="zh-CN" altLang="en-US" sz="2800" b="1">
              <a:solidFill>
                <a:srgbClr val="FF0066"/>
              </a:solidFill>
            </a:endParaRPr>
          </a:p>
        </p:txBody>
      </p:sp>
      <p:sp>
        <p:nvSpPr>
          <p:cNvPr id="49155" name="文本占位符 49154" descr="Rectangle: Click to edit Master text styles&#10;Second level&#10;Third level&#10;Fourth level&#10;Fifth level"/>
          <p:cNvSpPr>
            <a:spLocks noGrp="1"/>
          </p:cNvSpPr>
          <p:nvPr>
            <p:ph type="body" sz="half" idx="1"/>
          </p:nvPr>
        </p:nvSpPr>
        <p:spPr>
          <a:xfrm>
            <a:off x="2131914" y="2743708"/>
            <a:ext cx="4877703" cy="525560"/>
          </a:xfrm>
        </p:spPr>
        <p:txBody>
          <a:bodyPr/>
          <a:lstStyle/>
          <a:p>
            <a:pPr>
              <a:buNone/>
            </a:pPr>
            <a:r>
              <a:rPr lang="zh-CN" altLang="en-US" b="1" dirty="0"/>
              <a:t>由此可知，二项分布的</a:t>
            </a:r>
            <a:r>
              <a:rPr lang="zh-CN" altLang="en-US" b="1" dirty="0" smtClean="0"/>
              <a:t>分布律</a:t>
            </a:r>
            <a:endParaRPr lang="zh-CN" altLang="en-US" b="1" dirty="0"/>
          </a:p>
        </p:txBody>
      </p:sp>
      <p:graphicFrame>
        <p:nvGraphicFramePr>
          <p:cNvPr id="49156" name="内容占位符 49155" descr="Rectangle: Click to edit Master text styles&#10;Second level&#10;Third level&#10;Fourth level&#10;Fifth level"/>
          <p:cNvGraphicFramePr>
            <a:graphicFrameLocks noGrp="1"/>
          </p:cNvGraphicFramePr>
          <p:nvPr>
            <p:ph sz="half" idx="2"/>
          </p:nvPr>
        </p:nvGraphicFramePr>
        <p:xfrm>
          <a:off x="2284342" y="1133685"/>
          <a:ext cx="3658277" cy="531911"/>
        </p:xfrm>
        <a:graphic>
          <a:graphicData uri="http://schemas.openxmlformats.org/presentationml/2006/ole">
            <mc:AlternateContent xmlns:mc="http://schemas.openxmlformats.org/markup-compatibility/2006">
              <mc:Choice xmlns:v="urn:schemas-microsoft-com:vml" Requires="v">
                <p:oleObj spid="_x0000_s48539" r:id="rId3" imgW="35661600" imgH="5181600" progId="Equation.3">
                  <p:embed/>
                </p:oleObj>
              </mc:Choice>
              <mc:Fallback>
                <p:oleObj r:id="rId3" imgW="35661600" imgH="5181600" progId="Equation.3">
                  <p:embed/>
                  <p:pic>
                    <p:nvPicPr>
                      <p:cNvPr id="0" name="图片 3124" descr="image191"/>
                      <p:cNvPicPr/>
                      <p:nvPr/>
                    </p:nvPicPr>
                    <p:blipFill>
                      <a:blip r:embed="rId4"/>
                      <a:stretch>
                        <a:fillRect/>
                      </a:stretch>
                    </p:blipFill>
                    <p:spPr>
                      <a:xfrm>
                        <a:off x="2284342" y="1133685"/>
                        <a:ext cx="3658277" cy="531911"/>
                      </a:xfrm>
                      <a:prstGeom prst="rect">
                        <a:avLst/>
                      </a:prstGeom>
                      <a:noFill/>
                      <a:ln w="38100">
                        <a:noFill/>
                      </a:ln>
                    </p:spPr>
                  </p:pic>
                </p:oleObj>
              </mc:Fallback>
            </mc:AlternateContent>
          </a:graphicData>
        </a:graphic>
      </p:graphicFrame>
      <p:graphicFrame>
        <p:nvGraphicFramePr>
          <p:cNvPr id="49157" name="对象 49156"/>
          <p:cNvGraphicFramePr/>
          <p:nvPr/>
        </p:nvGraphicFramePr>
        <p:xfrm>
          <a:off x="2052524" y="1740222"/>
          <a:ext cx="6176519" cy="927272"/>
        </p:xfrm>
        <a:graphic>
          <a:graphicData uri="http://schemas.openxmlformats.org/presentationml/2006/ole">
            <mc:AlternateContent xmlns:mc="http://schemas.openxmlformats.org/markup-compatibility/2006">
              <mc:Choice xmlns:v="urn:schemas-microsoft-com:vml" Requires="v">
                <p:oleObj spid="_x0000_s48540" r:id="rId5" imgW="66751200" imgH="10058400" progId="Equation.3">
                  <p:embed/>
                </p:oleObj>
              </mc:Choice>
              <mc:Fallback>
                <p:oleObj r:id="rId5" imgW="66751200" imgH="10058400" progId="Equation.3">
                  <p:embed/>
                  <p:pic>
                    <p:nvPicPr>
                      <p:cNvPr id="0" name="图片 3075" descr="image192"/>
                      <p:cNvPicPr/>
                      <p:nvPr/>
                    </p:nvPicPr>
                    <p:blipFill>
                      <a:blip r:embed="rId6"/>
                      <a:stretch>
                        <a:fillRect/>
                      </a:stretch>
                    </p:blipFill>
                    <p:spPr>
                      <a:xfrm>
                        <a:off x="2052524" y="1740222"/>
                        <a:ext cx="6176519" cy="927272"/>
                      </a:xfrm>
                      <a:prstGeom prst="rect">
                        <a:avLst/>
                      </a:prstGeom>
                      <a:noFill/>
                      <a:ln w="38100">
                        <a:noFill/>
                      </a:ln>
                    </p:spPr>
                  </p:pic>
                </p:oleObj>
              </mc:Fallback>
            </mc:AlternateContent>
          </a:graphicData>
        </a:graphic>
      </p:graphicFrame>
      <p:graphicFrame>
        <p:nvGraphicFramePr>
          <p:cNvPr id="49158" name="对象 49157"/>
          <p:cNvGraphicFramePr/>
          <p:nvPr/>
        </p:nvGraphicFramePr>
        <p:xfrm>
          <a:off x="3899129" y="3353421"/>
          <a:ext cx="1662420" cy="560492"/>
        </p:xfrm>
        <a:graphic>
          <a:graphicData uri="http://schemas.openxmlformats.org/presentationml/2006/ole">
            <mc:AlternateContent xmlns:mc="http://schemas.openxmlformats.org/markup-compatibility/2006">
              <mc:Choice xmlns:v="urn:schemas-microsoft-com:vml" Requires="v">
                <p:oleObj spid="_x0000_s48541" r:id="rId7" imgW="15240000" imgH="5181600" progId="Equation.3">
                  <p:embed/>
                </p:oleObj>
              </mc:Choice>
              <mc:Fallback>
                <p:oleObj r:id="rId7" imgW="15240000" imgH="5181600" progId="Equation.3">
                  <p:embed/>
                  <p:pic>
                    <p:nvPicPr>
                      <p:cNvPr id="0" name="图片 3117" descr="image193"/>
                      <p:cNvPicPr/>
                      <p:nvPr/>
                    </p:nvPicPr>
                    <p:blipFill>
                      <a:blip r:embed="rId8"/>
                      <a:stretch>
                        <a:fillRect/>
                      </a:stretch>
                    </p:blipFill>
                    <p:spPr>
                      <a:xfrm>
                        <a:off x="3899129" y="3353421"/>
                        <a:ext cx="1662420" cy="560492"/>
                      </a:xfrm>
                      <a:prstGeom prst="rect">
                        <a:avLst/>
                      </a:prstGeom>
                      <a:noFill/>
                      <a:ln w="38100">
                        <a:noFill/>
                      </a:ln>
                    </p:spPr>
                  </p:pic>
                </p:oleObj>
              </mc:Fallback>
            </mc:AlternateContent>
          </a:graphicData>
        </a:graphic>
      </p:graphicFrame>
      <p:sp>
        <p:nvSpPr>
          <p:cNvPr id="49159" name="矩形 49158"/>
          <p:cNvSpPr/>
          <p:nvPr/>
        </p:nvSpPr>
        <p:spPr>
          <a:xfrm>
            <a:off x="2182723" y="4039348"/>
            <a:ext cx="8180315" cy="914569"/>
          </a:xfrm>
          <a:prstGeom prst="rect">
            <a:avLst/>
          </a:prstGeom>
          <a:noFill/>
          <a:ln w="9525">
            <a:noFill/>
          </a:ln>
        </p:spPr>
        <p:txBody>
          <a:bodyPr/>
          <a:lstStyle/>
          <a:p>
            <a:r>
              <a:rPr lang="zh-CN" altLang="en-US" sz="2800" b="1" dirty="0">
                <a:latin typeface="Times New Roman" panose="02020603050405020304" pitchFamily="18" charset="0"/>
              </a:rPr>
              <a:t>先是随着</a:t>
            </a:r>
            <a:r>
              <a:rPr lang="zh-CN" altLang="en-US" sz="2800" b="1" i="1" dirty="0">
                <a:latin typeface="Times New Roman" panose="02020603050405020304" pitchFamily="18" charset="0"/>
              </a:rPr>
              <a:t> </a:t>
            </a:r>
            <a:r>
              <a:rPr lang="en-US" altLang="zh-CN" sz="2800" b="1" i="1">
                <a:latin typeface="Times New Roman" panose="02020603050405020304" pitchFamily="18" charset="0"/>
              </a:rPr>
              <a:t>k </a:t>
            </a:r>
            <a:r>
              <a:rPr lang="zh-CN" altLang="en-US" sz="2800" b="1" dirty="0">
                <a:latin typeface="Times New Roman" panose="02020603050405020304" pitchFamily="18" charset="0"/>
              </a:rPr>
              <a:t>的增大而增大，达到其最大值后再随着</a:t>
            </a:r>
          </a:p>
          <a:p>
            <a:r>
              <a:rPr lang="en-US" altLang="zh-CN" sz="2800" b="1" i="1">
                <a:latin typeface="Times New Roman" panose="02020603050405020304" pitchFamily="18" charset="0"/>
              </a:rPr>
              <a:t>k </a:t>
            </a:r>
            <a:r>
              <a:rPr lang="zh-CN" altLang="en-US" sz="2800" b="1" dirty="0">
                <a:latin typeface="Times New Roman" panose="02020603050405020304" pitchFamily="18" charset="0"/>
              </a:rPr>
              <a:t>的增大而减少．这个使得</a:t>
            </a:r>
            <a:endParaRPr lang="zh-CN" altLang="en-US" sz="2800" b="1">
              <a:latin typeface="Times New Roman" panose="02020603050405020304" pitchFamily="18" charset="0"/>
            </a:endParaRPr>
          </a:p>
        </p:txBody>
      </p:sp>
      <p:graphicFrame>
        <p:nvGraphicFramePr>
          <p:cNvPr id="49160" name="对象 49159"/>
          <p:cNvGraphicFramePr/>
          <p:nvPr/>
        </p:nvGraphicFramePr>
        <p:xfrm>
          <a:off x="3897630" y="5095240"/>
          <a:ext cx="1587500" cy="494030"/>
        </p:xfrm>
        <a:graphic>
          <a:graphicData uri="http://schemas.openxmlformats.org/presentationml/2006/ole">
            <mc:AlternateContent xmlns:mc="http://schemas.openxmlformats.org/markup-compatibility/2006">
              <mc:Choice xmlns:v="urn:schemas-microsoft-com:vml" Requires="v">
                <p:oleObj spid="_x0000_s48542" r:id="rId9" imgW="15240000" imgH="5181600" progId="Equation.3">
                  <p:embed/>
                </p:oleObj>
              </mc:Choice>
              <mc:Fallback>
                <p:oleObj r:id="rId9" imgW="15240000" imgH="5181600" progId="Equation.3">
                  <p:embed/>
                  <p:pic>
                    <p:nvPicPr>
                      <p:cNvPr id="0" name="图片 3122" descr="image194"/>
                      <p:cNvPicPr/>
                      <p:nvPr/>
                    </p:nvPicPr>
                    <p:blipFill>
                      <a:blip r:embed="rId10"/>
                      <a:stretch>
                        <a:fillRect/>
                      </a:stretch>
                    </p:blipFill>
                    <p:spPr>
                      <a:xfrm>
                        <a:off x="3897630" y="5095240"/>
                        <a:ext cx="1587500" cy="494030"/>
                      </a:xfrm>
                      <a:prstGeom prst="rect">
                        <a:avLst/>
                      </a:prstGeom>
                      <a:noFill/>
                      <a:ln w="38100">
                        <a:noFill/>
                      </a:ln>
                    </p:spPr>
                  </p:pic>
                </p:oleObj>
              </mc:Fallback>
            </mc:AlternateContent>
          </a:graphicData>
        </a:graphic>
      </p:graphicFrame>
      <p:graphicFrame>
        <p:nvGraphicFramePr>
          <p:cNvPr id="49161" name="对象 49160"/>
          <p:cNvGraphicFramePr/>
          <p:nvPr/>
        </p:nvGraphicFramePr>
        <p:xfrm>
          <a:off x="1803241" y="5730349"/>
          <a:ext cx="8888471" cy="595422"/>
        </p:xfrm>
        <a:graphic>
          <a:graphicData uri="http://schemas.openxmlformats.org/presentationml/2006/ole">
            <mc:AlternateContent xmlns:mc="http://schemas.openxmlformats.org/markup-compatibility/2006">
              <mc:Choice xmlns:v="urn:schemas-microsoft-com:vml" Requires="v">
                <p:oleObj spid="_x0000_s48543" r:id="rId11" imgW="81686400" imgH="5486400" progId="Equation.3">
                  <p:embed/>
                </p:oleObj>
              </mc:Choice>
              <mc:Fallback>
                <p:oleObj r:id="rId11" imgW="81686400" imgH="5486400" progId="Equation.3">
                  <p:embed/>
                  <p:pic>
                    <p:nvPicPr>
                      <p:cNvPr id="0" name="图片 3076" descr="image195"/>
                      <p:cNvPicPr/>
                      <p:nvPr/>
                    </p:nvPicPr>
                    <p:blipFill>
                      <a:blip r:embed="rId12"/>
                      <a:stretch>
                        <a:fillRect/>
                      </a:stretch>
                    </p:blipFill>
                    <p:spPr>
                      <a:xfrm>
                        <a:off x="1803241" y="5730349"/>
                        <a:ext cx="8888471" cy="595422"/>
                      </a:xfrm>
                      <a:prstGeom prst="rect">
                        <a:avLst/>
                      </a:prstGeom>
                      <a:noFill/>
                      <a:ln w="38100">
                        <a:noFill/>
                      </a:ln>
                    </p:spPr>
                  </p:pic>
                </p:oleObj>
              </mc:Fallback>
            </mc:AlternateContent>
          </a:graphicData>
        </a:graphic>
      </p:graphicFrame>
      <p:graphicFrame>
        <p:nvGraphicFramePr>
          <p:cNvPr id="49163" name="对象 49162"/>
          <p:cNvGraphicFramePr/>
          <p:nvPr/>
        </p:nvGraphicFramePr>
        <p:xfrm>
          <a:off x="2284342" y="589072"/>
          <a:ext cx="7573777" cy="19054"/>
        </p:xfrm>
        <a:graphic>
          <a:graphicData uri="http://schemas.openxmlformats.org/presentationml/2006/ole">
            <mc:AlternateContent xmlns:mc="http://schemas.openxmlformats.org/markup-compatibility/2006">
              <mc:Choice xmlns:v="urn:schemas-microsoft-com:vml" Requires="v">
                <p:oleObj spid="_x0000_s48544" r:id="rId13" imgW="10096500" imgH="24765" progId="">
                  <p:embed/>
                </p:oleObj>
              </mc:Choice>
              <mc:Fallback>
                <p:oleObj r:id="rId13" imgW="10096500" imgH="24765" progId="">
                  <p:embed/>
                  <p:pic>
                    <p:nvPicPr>
                      <p:cNvPr id="0" name="图片 3123" descr="image15"/>
                      <p:cNvPicPr/>
                      <p:nvPr/>
                    </p:nvPicPr>
                    <p:blipFill>
                      <a:blip r:embed="rId14"/>
                      <a:stretch>
                        <a:fillRect/>
                      </a:stretch>
                    </p:blipFill>
                    <p:spPr>
                      <a:xfrm>
                        <a:off x="2284342" y="589072"/>
                        <a:ext cx="7573777" cy="19054"/>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wipe(left)">
                                      <p:cBhvr>
                                        <p:cTn id="7" dur="500"/>
                                        <p:tgtEl>
                                          <p:spTgt spid="491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9156"/>
                                        </p:tgtEl>
                                        <p:attrNameLst>
                                          <p:attrName>style.visibility</p:attrName>
                                        </p:attrNameLst>
                                      </p:cBhvr>
                                      <p:to>
                                        <p:strVal val="visible"/>
                                      </p:to>
                                    </p:set>
                                    <p:animEffect transition="in" filter="wipe(left)">
                                      <p:cBhvr>
                                        <p:cTn id="12" dur="500"/>
                                        <p:tgtEl>
                                          <p:spTgt spid="49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9157"/>
                                        </p:tgtEl>
                                        <p:attrNameLst>
                                          <p:attrName>style.visibility</p:attrName>
                                        </p:attrNameLst>
                                      </p:cBhvr>
                                      <p:to>
                                        <p:strVal val="visible"/>
                                      </p:to>
                                    </p:set>
                                    <p:animEffect transition="in" filter="wipe(left)">
                                      <p:cBhvr>
                                        <p:cTn id="17" dur="500"/>
                                        <p:tgtEl>
                                          <p:spTgt spid="491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9155">
                                            <p:txEl>
                                              <p:pRg st="0" end="0"/>
                                            </p:txEl>
                                          </p:spTgt>
                                        </p:tgtEl>
                                        <p:attrNameLst>
                                          <p:attrName>style.visibility</p:attrName>
                                        </p:attrNameLst>
                                      </p:cBhvr>
                                      <p:to>
                                        <p:strVal val="visible"/>
                                      </p:to>
                                    </p:set>
                                    <p:animEffect transition="in" filter="wipe(left)">
                                      <p:cBhvr>
                                        <p:cTn id="22" dur="500"/>
                                        <p:tgtEl>
                                          <p:spTgt spid="4915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9158"/>
                                        </p:tgtEl>
                                        <p:attrNameLst>
                                          <p:attrName>style.visibility</p:attrName>
                                        </p:attrNameLst>
                                      </p:cBhvr>
                                      <p:to>
                                        <p:strVal val="visible"/>
                                      </p:to>
                                    </p:set>
                                    <p:animEffect transition="in" filter="wipe(left)">
                                      <p:cBhvr>
                                        <p:cTn id="27" dur="500"/>
                                        <p:tgtEl>
                                          <p:spTgt spid="491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9159"/>
                                        </p:tgtEl>
                                        <p:attrNameLst>
                                          <p:attrName>style.visibility</p:attrName>
                                        </p:attrNameLst>
                                      </p:cBhvr>
                                      <p:to>
                                        <p:strVal val="visible"/>
                                      </p:to>
                                    </p:set>
                                    <p:animEffect transition="in" filter="wipe(left)">
                                      <p:cBhvr>
                                        <p:cTn id="32" dur="500"/>
                                        <p:tgtEl>
                                          <p:spTgt spid="4915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9160"/>
                                        </p:tgtEl>
                                        <p:attrNameLst>
                                          <p:attrName>style.visibility</p:attrName>
                                        </p:attrNameLst>
                                      </p:cBhvr>
                                      <p:to>
                                        <p:strVal val="visible"/>
                                      </p:to>
                                    </p:set>
                                    <p:animEffect transition="in" filter="wipe(left)">
                                      <p:cBhvr>
                                        <p:cTn id="37" dur="500"/>
                                        <p:tgtEl>
                                          <p:spTgt spid="4916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9161"/>
                                        </p:tgtEl>
                                        <p:attrNameLst>
                                          <p:attrName>style.visibility</p:attrName>
                                        </p:attrNameLst>
                                      </p:cBhvr>
                                      <p:to>
                                        <p:strVal val="visible"/>
                                      </p:to>
                                    </p:set>
                                    <p:animEffect transition="in" filter="wipe(left)">
                                      <p:cBhvr>
                                        <p:cTn id="42" dur="500"/>
                                        <p:tgtEl>
                                          <p:spTgt spid="49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p:bldP spid="49155" grpId="0" build="p"/>
      <p:bldP spid="491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1002030"/>
            <a:ext cx="8229600" cy="752475"/>
          </a:xfrm>
        </p:spPr>
        <p:txBody>
          <a:bodyPr/>
          <a:lstStyle/>
          <a:p>
            <a:r>
              <a:rPr lang="en-US" altLang="zh-CN" sz="3200" b="1" dirty="0" smtClean="0"/>
              <a:t>2</a:t>
            </a:r>
            <a:r>
              <a:rPr lang="zh-CN" altLang="en-US" sz="3200" b="1" dirty="0" smtClean="0"/>
              <a:t>、组合</a:t>
            </a:r>
            <a:r>
              <a:rPr lang="zh-CN" altLang="en-US" sz="3200" b="1" dirty="0"/>
              <a:t>数</a:t>
            </a:r>
          </a:p>
        </p:txBody>
      </p:sp>
      <p:sp>
        <p:nvSpPr>
          <p:cNvPr id="5" name="内容占位符 4"/>
          <p:cNvSpPr>
            <a:spLocks noGrp="1"/>
          </p:cNvSpPr>
          <p:nvPr>
            <p:ph idx="13"/>
          </p:nvPr>
        </p:nvSpPr>
        <p:spPr>
          <a:xfrm>
            <a:off x="533400" y="1972310"/>
            <a:ext cx="11178540" cy="4098925"/>
          </a:xfrm>
        </p:spPr>
        <p:txBody>
          <a:bodyPr/>
          <a:lstStyle/>
          <a:p>
            <a:pPr>
              <a:lnSpc>
                <a:spcPct val="150000"/>
              </a:lnSpc>
            </a:pPr>
            <a:r>
              <a:rPr lang="zh-CN" altLang="en-US"/>
              <a:t>从</a:t>
            </a:r>
            <a:r>
              <a:rPr lang="en-US" altLang="zh-CN"/>
              <a:t>m</a:t>
            </a:r>
            <a:r>
              <a:rPr lang="zh-CN" altLang="en-US"/>
              <a:t>个不同元素中取出</a:t>
            </a:r>
            <a:r>
              <a:rPr lang="en-US" altLang="zh-CN"/>
              <a:t>n(n </a:t>
            </a:r>
            <a:r>
              <a:rPr lang="en-US" altLang="zh-CN">
                <a:latin typeface="Arial" panose="020B0604020202020204" pitchFamily="34" charset="0"/>
              </a:rPr>
              <a:t>≤ m</a:t>
            </a:r>
            <a:r>
              <a:rPr lang="en-US" altLang="zh-CN"/>
              <a:t>)</a:t>
            </a:r>
            <a:r>
              <a:rPr lang="zh-CN" altLang="en-US"/>
              <a:t>个元素的所有组合的个数，叫做从</a:t>
            </a:r>
            <a:r>
              <a:rPr lang="en-US" altLang="zh-CN"/>
              <a:t>m</a:t>
            </a:r>
            <a:r>
              <a:rPr lang="zh-CN" altLang="en-US"/>
              <a:t>个不同元素中取出</a:t>
            </a:r>
            <a:r>
              <a:rPr lang="en-US" altLang="zh-CN"/>
              <a:t>n</a:t>
            </a:r>
            <a:r>
              <a:rPr lang="zh-CN" altLang="en-US"/>
              <a:t>个元素的组合数。记作</a:t>
            </a:r>
            <a:r>
              <a:rPr lang="en-US" altLang="zh-CN"/>
              <a:t>:C(m,n)</a:t>
            </a:r>
          </a:p>
          <a:p>
            <a:pPr>
              <a:lnSpc>
                <a:spcPct val="150000"/>
              </a:lnSpc>
            </a:pPr>
            <a:endParaRPr lang="en-US" altLang="zh-CN"/>
          </a:p>
        </p:txBody>
      </p:sp>
      <p:graphicFrame>
        <p:nvGraphicFramePr>
          <p:cNvPr id="6" name="对象 5">
            <a:hlinkClick r:id="" action="ppaction://ole?verb=0"/>
          </p:cNvPr>
          <p:cNvGraphicFramePr/>
          <p:nvPr/>
        </p:nvGraphicFramePr>
        <p:xfrm>
          <a:off x="3473133" y="3684270"/>
          <a:ext cx="4399280" cy="1170305"/>
        </p:xfrm>
        <a:graphic>
          <a:graphicData uri="http://schemas.openxmlformats.org/presentationml/2006/ole">
            <mc:AlternateContent xmlns:mc="http://schemas.openxmlformats.org/markup-compatibility/2006">
              <mc:Choice xmlns:v="urn:schemas-microsoft-com:vml" Requires="v">
                <p:oleObj spid="_x0000_s3143" r:id="rId4" imgW="37795200" imgH="10058400" progId="Equation.3">
                  <p:embed/>
                </p:oleObj>
              </mc:Choice>
              <mc:Fallback>
                <p:oleObj r:id="rId4" imgW="37795200" imgH="10058400" progId="Equation.3">
                  <p:embed/>
                  <p:pic>
                    <p:nvPicPr>
                      <p:cNvPr id="0" name="图片 10240" descr="image6"/>
                      <p:cNvPicPr/>
                      <p:nvPr/>
                    </p:nvPicPr>
                    <p:blipFill>
                      <a:blip r:embed="rId5"/>
                      <a:stretch>
                        <a:fillRect/>
                      </a:stretch>
                    </p:blipFill>
                    <p:spPr>
                      <a:xfrm>
                        <a:off x="3473133" y="3684270"/>
                        <a:ext cx="4399280" cy="1170305"/>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文本占位符 50177" descr="Rectangle: Click to edit Master text styles&#10;Second level&#10;Third level&#10;Fourth level&#10;Fifth level"/>
          <p:cNvSpPr>
            <a:spLocks noGrp="1"/>
          </p:cNvSpPr>
          <p:nvPr>
            <p:ph type="body" sz="half" idx="1"/>
          </p:nvPr>
        </p:nvSpPr>
        <p:spPr>
          <a:xfrm>
            <a:off x="2055700" y="2667494"/>
            <a:ext cx="2057781" cy="533499"/>
          </a:xfrm>
        </p:spPr>
        <p:txBody>
          <a:bodyPr/>
          <a:lstStyle/>
          <a:p>
            <a:pPr>
              <a:buNone/>
            </a:pPr>
            <a:r>
              <a:rPr lang="zh-CN" altLang="en-US" b="1" dirty="0"/>
              <a:t>可以证明：</a:t>
            </a:r>
            <a:endParaRPr lang="zh-CN" altLang="en-US" b="1"/>
          </a:p>
        </p:txBody>
      </p:sp>
      <p:graphicFrame>
        <p:nvGraphicFramePr>
          <p:cNvPr id="50179" name="对象 50178"/>
          <p:cNvGraphicFramePr/>
          <p:nvPr/>
        </p:nvGraphicFramePr>
        <p:xfrm>
          <a:off x="2509809" y="3478857"/>
          <a:ext cx="6835454" cy="557315"/>
        </p:xfrm>
        <a:graphic>
          <a:graphicData uri="http://schemas.openxmlformats.org/presentationml/2006/ole">
            <mc:AlternateContent xmlns:mc="http://schemas.openxmlformats.org/markup-compatibility/2006">
              <mc:Choice xmlns:v="urn:schemas-microsoft-com:vml" Requires="v">
                <p:oleObj spid="_x0000_s49427" r:id="rId3" imgW="67056000" imgH="5486400" progId="Equation.3">
                  <p:embed/>
                </p:oleObj>
              </mc:Choice>
              <mc:Fallback>
                <p:oleObj r:id="rId3" imgW="67056000" imgH="5486400" progId="Equation.3">
                  <p:embed/>
                  <p:pic>
                    <p:nvPicPr>
                      <p:cNvPr id="0" name="图片 3120" descr="image196"/>
                      <p:cNvPicPr/>
                      <p:nvPr/>
                    </p:nvPicPr>
                    <p:blipFill>
                      <a:blip r:embed="rId4"/>
                      <a:stretch>
                        <a:fillRect/>
                      </a:stretch>
                    </p:blipFill>
                    <p:spPr>
                      <a:xfrm>
                        <a:off x="2509809" y="3478857"/>
                        <a:ext cx="6835454" cy="557315"/>
                      </a:xfrm>
                      <a:prstGeom prst="rect">
                        <a:avLst/>
                      </a:prstGeom>
                      <a:noFill/>
                      <a:ln w="38100">
                        <a:noFill/>
                      </a:ln>
                    </p:spPr>
                  </p:pic>
                </p:oleObj>
              </mc:Fallback>
            </mc:AlternateContent>
          </a:graphicData>
        </a:graphic>
      </p:graphicFrame>
      <p:graphicFrame>
        <p:nvGraphicFramePr>
          <p:cNvPr id="50180" name="对象 50179"/>
          <p:cNvGraphicFramePr/>
          <p:nvPr/>
        </p:nvGraphicFramePr>
        <p:xfrm>
          <a:off x="2512984" y="4296571"/>
          <a:ext cx="6479788" cy="976494"/>
        </p:xfrm>
        <a:graphic>
          <a:graphicData uri="http://schemas.openxmlformats.org/presentationml/2006/ole">
            <mc:AlternateContent xmlns:mc="http://schemas.openxmlformats.org/markup-compatibility/2006">
              <mc:Choice xmlns:v="urn:schemas-microsoft-com:vml" Requires="v">
                <p:oleObj spid="_x0000_s49428" r:id="rId5" imgW="64312800" imgH="9753600" progId="Equation.3">
                  <p:embed/>
                </p:oleObj>
              </mc:Choice>
              <mc:Fallback>
                <p:oleObj r:id="rId5" imgW="64312800" imgH="9753600" progId="Equation.3">
                  <p:embed/>
                  <p:pic>
                    <p:nvPicPr>
                      <p:cNvPr id="0" name="图片 3104" descr="image197"/>
                      <p:cNvPicPr/>
                      <p:nvPr/>
                    </p:nvPicPr>
                    <p:blipFill>
                      <a:blip r:embed="rId6"/>
                      <a:stretch>
                        <a:fillRect/>
                      </a:stretch>
                    </p:blipFill>
                    <p:spPr>
                      <a:xfrm>
                        <a:off x="2512984" y="4296571"/>
                        <a:ext cx="6479788" cy="976494"/>
                      </a:xfrm>
                      <a:prstGeom prst="rect">
                        <a:avLst/>
                      </a:prstGeom>
                      <a:noFill/>
                      <a:ln w="38100">
                        <a:noFill/>
                      </a:ln>
                    </p:spPr>
                  </p:pic>
                </p:oleObj>
              </mc:Fallback>
            </mc:AlternateContent>
          </a:graphicData>
        </a:graphic>
      </p:graphicFrame>
      <p:graphicFrame>
        <p:nvGraphicFramePr>
          <p:cNvPr id="50182" name="对象 50181"/>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49429" r:id="rId7" imgW="10096500" imgH="24765" progId="">
                  <p:embed/>
                </p:oleObj>
              </mc:Choice>
              <mc:Fallback>
                <p:oleObj r:id="rId7" imgW="10096500" imgH="24765" progId="">
                  <p:embed/>
                  <p:pic>
                    <p:nvPicPr>
                      <p:cNvPr id="0" name="图片 3105" descr="image15"/>
                      <p:cNvPicPr/>
                      <p:nvPr/>
                    </p:nvPicPr>
                    <p:blipFill>
                      <a:blip r:embed="rId8"/>
                      <a:stretch>
                        <a:fillRect/>
                      </a:stretch>
                    </p:blipFill>
                    <p:spPr>
                      <a:xfrm>
                        <a:off x="2284342" y="762141"/>
                        <a:ext cx="7573777" cy="19054"/>
                      </a:xfrm>
                      <a:prstGeom prst="rect">
                        <a:avLst/>
                      </a:prstGeom>
                      <a:noFill/>
                      <a:ln w="38100">
                        <a:noFill/>
                      </a:ln>
                    </p:spPr>
                  </p:pic>
                </p:oleObj>
              </mc:Fallback>
            </mc:AlternateContent>
          </a:graphicData>
        </a:graphic>
      </p:graphicFrame>
      <p:graphicFrame>
        <p:nvGraphicFramePr>
          <p:cNvPr id="50186" name="对象 50185"/>
          <p:cNvGraphicFramePr/>
          <p:nvPr/>
        </p:nvGraphicFramePr>
        <p:xfrm>
          <a:off x="2662237" y="1448068"/>
          <a:ext cx="7327670" cy="1100342"/>
        </p:xfrm>
        <a:graphic>
          <a:graphicData uri="http://schemas.openxmlformats.org/presentationml/2006/ole">
            <mc:AlternateContent xmlns:mc="http://schemas.openxmlformats.org/markup-compatibility/2006">
              <mc:Choice xmlns:v="urn:schemas-microsoft-com:vml" Requires="v">
                <p:oleObj spid="_x0000_s49430" r:id="rId9" imgW="66751200" imgH="10058400" progId="Equation.3">
                  <p:embed/>
                </p:oleObj>
              </mc:Choice>
              <mc:Fallback>
                <p:oleObj r:id="rId9" imgW="66751200" imgH="10058400" progId="Equation.3">
                  <p:embed/>
                  <p:pic>
                    <p:nvPicPr>
                      <p:cNvPr id="0" name="图片 3129" descr="image198"/>
                      <p:cNvPicPr/>
                      <p:nvPr/>
                    </p:nvPicPr>
                    <p:blipFill>
                      <a:blip r:embed="rId10"/>
                      <a:stretch>
                        <a:fillRect/>
                      </a:stretch>
                    </p:blipFill>
                    <p:spPr>
                      <a:xfrm>
                        <a:off x="2662237" y="1448068"/>
                        <a:ext cx="7327670" cy="1100342"/>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186"/>
                                        </p:tgtEl>
                                        <p:attrNameLst>
                                          <p:attrName>style.visibility</p:attrName>
                                        </p:attrNameLst>
                                      </p:cBhvr>
                                      <p:to>
                                        <p:strVal val="visible"/>
                                      </p:to>
                                    </p:set>
                                    <p:animEffect transition="in" filter="wipe(left)">
                                      <p:cBhvr>
                                        <p:cTn id="7" dur="500"/>
                                        <p:tgtEl>
                                          <p:spTgt spid="501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178">
                                            <p:txEl>
                                              <p:pRg st="0" end="0"/>
                                            </p:txEl>
                                          </p:spTgt>
                                        </p:tgtEl>
                                        <p:attrNameLst>
                                          <p:attrName>style.visibility</p:attrName>
                                        </p:attrNameLst>
                                      </p:cBhvr>
                                      <p:to>
                                        <p:strVal val="visible"/>
                                      </p:to>
                                    </p:set>
                                    <p:animEffect transition="in" filter="wipe(left)">
                                      <p:cBhvr>
                                        <p:cTn id="12" dur="500"/>
                                        <p:tgtEl>
                                          <p:spTgt spid="5017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0179"/>
                                        </p:tgtEl>
                                        <p:attrNameLst>
                                          <p:attrName>style.visibility</p:attrName>
                                        </p:attrNameLst>
                                      </p:cBhvr>
                                      <p:to>
                                        <p:strVal val="visible"/>
                                      </p:to>
                                    </p:set>
                                    <p:animEffect transition="in" filter="wipe(left)">
                                      <p:cBhvr>
                                        <p:cTn id="17" dur="500"/>
                                        <p:tgtEl>
                                          <p:spTgt spid="501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0180"/>
                                        </p:tgtEl>
                                        <p:attrNameLst>
                                          <p:attrName>style.visibility</p:attrName>
                                        </p:attrNameLst>
                                      </p:cBhvr>
                                      <p:to>
                                        <p:strVal val="visible"/>
                                      </p:to>
                                    </p:set>
                                    <p:animEffect transition="in" filter="wipe(left)">
                                      <p:cBhvr>
                                        <p:cTn id="22" dur="500"/>
                                        <p:tgtEl>
                                          <p:spTgt spid="50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文本占位符 51201" descr="Rectangle: Click to edit Master text styles&#10;Second level&#10;Third level&#10;Fourth level&#10;Fifth level"/>
          <p:cNvSpPr>
            <a:spLocks noGrp="1"/>
          </p:cNvSpPr>
          <p:nvPr>
            <p:ph type="body" sz="half" idx="1"/>
          </p:nvPr>
        </p:nvSpPr>
        <p:spPr>
          <a:xfrm>
            <a:off x="1712743" y="1067040"/>
            <a:ext cx="8917051" cy="1371854"/>
          </a:xfrm>
        </p:spPr>
        <p:txBody>
          <a:bodyPr>
            <a:normAutofit lnSpcReduction="10000"/>
          </a:bodyPr>
          <a:lstStyle/>
          <a:p>
            <a:pPr>
              <a:lnSpc>
                <a:spcPct val="90000"/>
              </a:lnSpc>
              <a:buNone/>
            </a:pPr>
            <a:r>
              <a:rPr lang="zh-CN" altLang="en-US" b="1" dirty="0">
                <a:solidFill>
                  <a:srgbClr val="FF0066"/>
                </a:solidFill>
                <a:latin typeface="Times New Roman" panose="02020603050405020304" pitchFamily="18" charset="0"/>
                <a:ea typeface="黑体" panose="02010609060101010101" pitchFamily="49" charset="-122"/>
              </a:rPr>
              <a:t>例 </a:t>
            </a:r>
            <a:r>
              <a:rPr lang="en-US" altLang="zh-CN" b="1" dirty="0" smtClean="0">
                <a:solidFill>
                  <a:srgbClr val="FF0066"/>
                </a:solidFill>
                <a:latin typeface="Times New Roman" panose="02020603050405020304" pitchFamily="18" charset="0"/>
                <a:ea typeface="黑体" panose="02010609060101010101" pitchFamily="49" charset="-122"/>
              </a:rPr>
              <a:t>3  </a:t>
            </a:r>
            <a:r>
              <a:rPr lang="zh-CN" altLang="en-US" b="1" dirty="0">
                <a:latin typeface="Times New Roman" panose="02020603050405020304" pitchFamily="18" charset="0"/>
              </a:rPr>
              <a:t>对同一目标进行</a:t>
            </a:r>
            <a:r>
              <a:rPr lang="en-US" altLang="zh-CN" b="1" dirty="0">
                <a:latin typeface="Times New Roman" panose="02020603050405020304" pitchFamily="18" charset="0"/>
              </a:rPr>
              <a:t>300</a:t>
            </a:r>
            <a:r>
              <a:rPr lang="zh-CN" altLang="en-US" b="1" dirty="0">
                <a:latin typeface="Times New Roman" panose="02020603050405020304" pitchFamily="18" charset="0"/>
              </a:rPr>
              <a:t>次独立射击，设每次射击时的</a:t>
            </a:r>
          </a:p>
          <a:p>
            <a:pPr>
              <a:lnSpc>
                <a:spcPct val="90000"/>
              </a:lnSpc>
              <a:buNone/>
            </a:pPr>
            <a:r>
              <a:rPr lang="zh-CN" altLang="en-US" b="1" dirty="0">
                <a:latin typeface="Times New Roman" panose="02020603050405020304" pitchFamily="18" charset="0"/>
              </a:rPr>
              <a:t>命中率均为</a:t>
            </a:r>
            <a:r>
              <a:rPr lang="en-US" altLang="zh-CN" b="1" dirty="0">
                <a:latin typeface="Times New Roman" panose="02020603050405020304" pitchFamily="18" charset="0"/>
              </a:rPr>
              <a:t>0.44</a:t>
            </a:r>
            <a:r>
              <a:rPr lang="zh-CN" altLang="en-US" b="1" dirty="0">
                <a:latin typeface="Times New Roman" panose="02020603050405020304" pitchFamily="18" charset="0"/>
              </a:rPr>
              <a:t>，试求</a:t>
            </a:r>
            <a:r>
              <a:rPr lang="en-US" altLang="zh-CN" b="1" dirty="0">
                <a:latin typeface="Times New Roman" panose="02020603050405020304" pitchFamily="18" charset="0"/>
              </a:rPr>
              <a:t>300</a:t>
            </a:r>
            <a:r>
              <a:rPr lang="zh-CN" altLang="en-US" b="1" dirty="0">
                <a:latin typeface="Times New Roman" panose="02020603050405020304" pitchFamily="18" charset="0"/>
              </a:rPr>
              <a:t>次射击最可能命中几次？</a:t>
            </a:r>
          </a:p>
          <a:p>
            <a:pPr>
              <a:lnSpc>
                <a:spcPct val="90000"/>
              </a:lnSpc>
              <a:buNone/>
            </a:pPr>
            <a:r>
              <a:rPr lang="zh-CN" altLang="en-US" b="1" dirty="0">
                <a:latin typeface="Times New Roman" panose="02020603050405020304" pitchFamily="18" charset="0"/>
              </a:rPr>
              <a:t>其相应的概率是多少？</a:t>
            </a:r>
          </a:p>
        </p:txBody>
      </p:sp>
      <p:graphicFrame>
        <p:nvGraphicFramePr>
          <p:cNvPr id="51203" name="内容占位符 51202" descr="Rectangle: Click to edit Master text styles&#10;Second level&#10;Third level&#10;Fourth level&#10;Fifth level"/>
          <p:cNvGraphicFramePr>
            <a:graphicFrameLocks noGrp="1"/>
          </p:cNvGraphicFramePr>
          <p:nvPr>
            <p:ph sz="half" idx="2"/>
          </p:nvPr>
        </p:nvGraphicFramePr>
        <p:xfrm>
          <a:off x="2696210" y="3773805"/>
          <a:ext cx="6173470" cy="532765"/>
        </p:xfrm>
        <a:graphic>
          <a:graphicData uri="http://schemas.openxmlformats.org/presentationml/2006/ole">
            <mc:AlternateContent xmlns:mc="http://schemas.openxmlformats.org/markup-compatibility/2006">
              <mc:Choice xmlns:v="urn:schemas-microsoft-com:vml" Requires="v">
                <p:oleObj spid="_x0000_s50451" r:id="rId3" imgW="56692800" imgH="5181600" progId="Equation.3">
                  <p:embed/>
                </p:oleObj>
              </mc:Choice>
              <mc:Fallback>
                <p:oleObj r:id="rId3" imgW="56692800" imgH="5181600" progId="Equation.3">
                  <p:embed/>
                  <p:pic>
                    <p:nvPicPr>
                      <p:cNvPr id="0" name="图片 3125" descr="image199"/>
                      <p:cNvPicPr/>
                      <p:nvPr/>
                    </p:nvPicPr>
                    <p:blipFill>
                      <a:blip r:embed="rId4"/>
                      <a:stretch>
                        <a:fillRect/>
                      </a:stretch>
                    </p:blipFill>
                    <p:spPr>
                      <a:xfrm>
                        <a:off x="2696210" y="3773805"/>
                        <a:ext cx="6173470" cy="532765"/>
                      </a:xfrm>
                      <a:prstGeom prst="rect">
                        <a:avLst/>
                      </a:prstGeom>
                      <a:noFill/>
                      <a:ln w="38100">
                        <a:noFill/>
                      </a:ln>
                    </p:spPr>
                  </p:pic>
                </p:oleObj>
              </mc:Fallback>
            </mc:AlternateContent>
          </a:graphicData>
        </a:graphic>
      </p:graphicFrame>
      <p:sp>
        <p:nvSpPr>
          <p:cNvPr id="51204" name="矩形 51203"/>
          <p:cNvSpPr/>
          <p:nvPr/>
        </p:nvSpPr>
        <p:spPr>
          <a:xfrm>
            <a:off x="2131914" y="4481421"/>
            <a:ext cx="2286423" cy="457285"/>
          </a:xfrm>
          <a:prstGeom prst="rect">
            <a:avLst/>
          </a:prstGeom>
          <a:noFill/>
          <a:ln w="9525">
            <a:noFill/>
          </a:ln>
        </p:spPr>
        <p:txBody>
          <a:bodyPr/>
          <a:lstStyle/>
          <a:p>
            <a:r>
              <a:rPr lang="en-US" altLang="zh-CN" sz="2800" b="1" dirty="0">
                <a:latin typeface="Times New Roman" panose="02020603050405020304" pitchFamily="18" charset="0"/>
              </a:rPr>
              <a:t>  </a:t>
            </a:r>
            <a:r>
              <a:rPr lang="zh-CN" altLang="en-US" sz="2800" b="1" dirty="0">
                <a:latin typeface="Times New Roman" panose="02020603050405020304" pitchFamily="18" charset="0"/>
              </a:rPr>
              <a:t>则由题意</a:t>
            </a:r>
            <a:endParaRPr lang="zh-CN" altLang="en-US" sz="2800" b="1">
              <a:latin typeface="Times New Roman" panose="02020603050405020304" pitchFamily="18" charset="0"/>
            </a:endParaRPr>
          </a:p>
        </p:txBody>
      </p:sp>
      <p:graphicFrame>
        <p:nvGraphicFramePr>
          <p:cNvPr id="51205" name="对象 51204"/>
          <p:cNvGraphicFramePr/>
          <p:nvPr/>
        </p:nvGraphicFramePr>
        <p:xfrm>
          <a:off x="4797494" y="4481421"/>
          <a:ext cx="3223222" cy="550965"/>
        </p:xfrm>
        <a:graphic>
          <a:graphicData uri="http://schemas.openxmlformats.org/presentationml/2006/ole">
            <mc:AlternateContent xmlns:mc="http://schemas.openxmlformats.org/markup-compatibility/2006">
              <mc:Choice xmlns:v="urn:schemas-microsoft-com:vml" Requires="v">
                <p:oleObj spid="_x0000_s50452" r:id="rId5" imgW="30175200" imgH="5181600" progId="Equation.3">
                  <p:embed/>
                </p:oleObj>
              </mc:Choice>
              <mc:Fallback>
                <p:oleObj r:id="rId5" imgW="30175200" imgH="5181600" progId="Equation.3">
                  <p:embed/>
                  <p:pic>
                    <p:nvPicPr>
                      <p:cNvPr id="0" name="图片 3126" descr="image200"/>
                      <p:cNvPicPr/>
                      <p:nvPr/>
                    </p:nvPicPr>
                    <p:blipFill>
                      <a:blip r:embed="rId6"/>
                      <a:stretch>
                        <a:fillRect/>
                      </a:stretch>
                    </p:blipFill>
                    <p:spPr>
                      <a:xfrm>
                        <a:off x="4797494" y="4481421"/>
                        <a:ext cx="3223222" cy="550965"/>
                      </a:xfrm>
                      <a:prstGeom prst="rect">
                        <a:avLst/>
                      </a:prstGeom>
                      <a:noFill/>
                      <a:ln w="38100">
                        <a:noFill/>
                      </a:ln>
                    </p:spPr>
                  </p:pic>
                </p:oleObj>
              </mc:Fallback>
            </mc:AlternateContent>
          </a:graphicData>
        </a:graphic>
      </p:graphicFrame>
      <p:graphicFrame>
        <p:nvGraphicFramePr>
          <p:cNvPr id="51206" name="对象 51205"/>
          <p:cNvGraphicFramePr/>
          <p:nvPr/>
        </p:nvGraphicFramePr>
        <p:xfrm>
          <a:off x="2284349" y="5350256"/>
          <a:ext cx="7284799" cy="550965"/>
        </p:xfrm>
        <a:graphic>
          <a:graphicData uri="http://schemas.openxmlformats.org/presentationml/2006/ole">
            <mc:AlternateContent xmlns:mc="http://schemas.openxmlformats.org/markup-compatibility/2006">
              <mc:Choice xmlns:v="urn:schemas-microsoft-com:vml" Requires="v">
                <p:oleObj spid="_x0000_s50453" r:id="rId7" imgW="67970400" imgH="5181600" progId="Equation.3">
                  <p:embed/>
                </p:oleObj>
              </mc:Choice>
              <mc:Fallback>
                <p:oleObj r:id="rId7" imgW="67970400" imgH="5181600" progId="Equation.3">
                  <p:embed/>
                  <p:pic>
                    <p:nvPicPr>
                      <p:cNvPr id="0" name="图片 3119" descr="image201"/>
                      <p:cNvPicPr/>
                      <p:nvPr/>
                    </p:nvPicPr>
                    <p:blipFill>
                      <a:blip r:embed="rId8"/>
                      <a:stretch>
                        <a:fillRect/>
                      </a:stretch>
                    </p:blipFill>
                    <p:spPr>
                      <a:xfrm>
                        <a:off x="2284349" y="5350256"/>
                        <a:ext cx="7284799" cy="550965"/>
                      </a:xfrm>
                      <a:prstGeom prst="rect">
                        <a:avLst/>
                      </a:prstGeom>
                      <a:noFill/>
                      <a:ln w="38100">
                        <a:noFill/>
                      </a:ln>
                    </p:spPr>
                  </p:pic>
                </p:oleObj>
              </mc:Fallback>
            </mc:AlternateContent>
          </a:graphicData>
        </a:graphic>
      </p:graphicFrame>
      <p:graphicFrame>
        <p:nvGraphicFramePr>
          <p:cNvPr id="51208" name="对象 51207"/>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50454" r:id="rId9" imgW="10096500" imgH="24765" progId="">
                  <p:embed/>
                </p:oleObj>
              </mc:Choice>
              <mc:Fallback>
                <p:oleObj r:id="rId9" imgW="10096500" imgH="24765" progId="">
                  <p:embed/>
                  <p:pic>
                    <p:nvPicPr>
                      <p:cNvPr id="0" name="图片 3121" descr="image15"/>
                      <p:cNvPicPr/>
                      <p:nvPr/>
                    </p:nvPicPr>
                    <p:blipFill>
                      <a:blip r:embed="rId10"/>
                      <a:stretch>
                        <a:fillRect/>
                      </a:stretch>
                    </p:blipFill>
                    <p:spPr>
                      <a:xfrm>
                        <a:off x="2284342" y="762141"/>
                        <a:ext cx="7573777" cy="19054"/>
                      </a:xfrm>
                      <a:prstGeom prst="rect">
                        <a:avLst/>
                      </a:prstGeom>
                      <a:noFill/>
                      <a:ln w="38100">
                        <a:noFill/>
                      </a:ln>
                    </p:spPr>
                  </p:pic>
                </p:oleObj>
              </mc:Fallback>
            </mc:AlternateContent>
          </a:graphicData>
        </a:graphic>
      </p:graphicFrame>
      <p:sp>
        <p:nvSpPr>
          <p:cNvPr id="51212" name="文本框 51211"/>
          <p:cNvSpPr txBox="1"/>
          <p:nvPr/>
        </p:nvSpPr>
        <p:spPr>
          <a:xfrm>
            <a:off x="1827057" y="2614845"/>
            <a:ext cx="8688409" cy="1038860"/>
          </a:xfrm>
          <a:prstGeom prst="rect">
            <a:avLst/>
          </a:prstGeom>
          <a:noFill/>
          <a:ln w="9525">
            <a:noFill/>
          </a:ln>
        </p:spPr>
        <p:txBody>
          <a:bodyPr>
            <a:spAutoFit/>
          </a:bodyPr>
          <a:lstStyle/>
          <a:p>
            <a:pPr>
              <a:spcBef>
                <a:spcPct val="20000"/>
              </a:spcBef>
              <a:buClr>
                <a:schemeClr val="hlink"/>
              </a:buClr>
              <a:buSzPct val="110000"/>
              <a:buFont typeface="Wingdings" panose="05000000000000000000" pitchFamily="2" charset="2"/>
              <a:buNone/>
            </a:pPr>
            <a:r>
              <a:rPr lang="zh-CN" altLang="en-US" sz="2800" b="1" dirty="0">
                <a:solidFill>
                  <a:srgbClr val="FF0000"/>
                </a:solidFill>
                <a:latin typeface="Times New Roman" panose="02020603050405020304" pitchFamily="18" charset="0"/>
              </a:rPr>
              <a:t>解：</a:t>
            </a:r>
            <a:r>
              <a:rPr lang="zh-CN" altLang="en-US" sz="2800" b="1" dirty="0">
                <a:latin typeface="Times New Roman" panose="02020603050405020304" pitchFamily="18" charset="0"/>
              </a:rPr>
              <a:t>对目标进行</a:t>
            </a:r>
            <a:r>
              <a:rPr lang="en-US" altLang="zh-CN" sz="2800" b="1" dirty="0">
                <a:latin typeface="Times New Roman" panose="02020603050405020304" pitchFamily="18" charset="0"/>
              </a:rPr>
              <a:t>300</a:t>
            </a:r>
            <a:r>
              <a:rPr lang="zh-CN" altLang="en-US" sz="2800" b="1" dirty="0">
                <a:latin typeface="Times New Roman" panose="02020603050405020304" pitchFamily="18" charset="0"/>
              </a:rPr>
              <a:t>次射击相当于做</a:t>
            </a:r>
            <a:r>
              <a:rPr lang="en-US" altLang="zh-CN" sz="2800" b="1" dirty="0">
                <a:latin typeface="Times New Roman" panose="02020603050405020304" pitchFamily="18" charset="0"/>
              </a:rPr>
              <a:t>300</a:t>
            </a:r>
            <a:r>
              <a:rPr lang="zh-CN" altLang="en-US" sz="2800" b="1" dirty="0">
                <a:latin typeface="Times New Roman" panose="02020603050405020304" pitchFamily="18" charset="0"/>
              </a:rPr>
              <a:t>重</a:t>
            </a:r>
            <a:r>
              <a:rPr lang="en-US" altLang="zh-CN" sz="2800" b="1" i="1">
                <a:latin typeface="Times New Roman" panose="02020603050405020304" pitchFamily="18" charset="0"/>
              </a:rPr>
              <a:t>Bernoulli  </a:t>
            </a:r>
            <a:r>
              <a:rPr lang="en-US" altLang="zh-CN" sz="2800" b="1">
                <a:latin typeface="Times New Roman" panose="02020603050405020304" pitchFamily="18" charset="0"/>
              </a:rPr>
              <a:t>     </a:t>
            </a:r>
          </a:p>
          <a:p>
            <a:pPr>
              <a:spcBef>
                <a:spcPct val="20000"/>
              </a:spcBef>
              <a:buClr>
                <a:schemeClr val="hlink"/>
              </a:buClr>
              <a:buSzPct val="110000"/>
              <a:buFont typeface="Wingdings" panose="05000000000000000000" pitchFamily="2" charset="2"/>
              <a:buNone/>
            </a:pPr>
            <a:r>
              <a:rPr lang="en-US" altLang="zh-CN" sz="2800" b="1" dirty="0">
                <a:latin typeface="Times New Roman" panose="02020603050405020304" pitchFamily="18" charset="0"/>
              </a:rPr>
              <a:t>       </a:t>
            </a:r>
            <a:r>
              <a:rPr lang="zh-CN" altLang="en-US" sz="2800" b="1" dirty="0">
                <a:latin typeface="Times New Roman" panose="02020603050405020304" pitchFamily="18" charset="0"/>
              </a:rPr>
              <a:t>试验．令：</a:t>
            </a:r>
            <a:endParaRPr lang="zh-CN" altLang="en-US" b="1">
              <a:latin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02">
                                            <p:txEl>
                                              <p:pRg st="0" end="0"/>
                                            </p:txEl>
                                          </p:spTgt>
                                        </p:tgtEl>
                                        <p:attrNameLst>
                                          <p:attrName>style.visibility</p:attrName>
                                        </p:attrNameLst>
                                      </p:cBhvr>
                                      <p:to>
                                        <p:strVal val="visible"/>
                                      </p:to>
                                    </p:set>
                                    <p:animEffect transition="in" filter="wipe(left)">
                                      <p:cBhvr>
                                        <p:cTn id="7" dur="500"/>
                                        <p:tgtEl>
                                          <p:spTgt spid="512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202">
                                            <p:txEl>
                                              <p:pRg st="1" end="1"/>
                                            </p:txEl>
                                          </p:spTgt>
                                        </p:tgtEl>
                                        <p:attrNameLst>
                                          <p:attrName>style.visibility</p:attrName>
                                        </p:attrNameLst>
                                      </p:cBhvr>
                                      <p:to>
                                        <p:strVal val="visible"/>
                                      </p:to>
                                    </p:set>
                                    <p:animEffect transition="in" filter="wipe(left)">
                                      <p:cBhvr>
                                        <p:cTn id="12" dur="500"/>
                                        <p:tgtEl>
                                          <p:spTgt spid="512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202">
                                            <p:txEl>
                                              <p:pRg st="2" end="2"/>
                                            </p:txEl>
                                          </p:spTgt>
                                        </p:tgtEl>
                                        <p:attrNameLst>
                                          <p:attrName>style.visibility</p:attrName>
                                        </p:attrNameLst>
                                      </p:cBhvr>
                                      <p:to>
                                        <p:strVal val="visible"/>
                                      </p:to>
                                    </p:set>
                                    <p:animEffect transition="in" filter="wipe(left)">
                                      <p:cBhvr>
                                        <p:cTn id="17" dur="500"/>
                                        <p:tgtEl>
                                          <p:spTgt spid="512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1212">
                                            <p:txEl>
                                              <p:pRg st="0" end="0"/>
                                            </p:txEl>
                                          </p:spTgt>
                                        </p:tgtEl>
                                        <p:attrNameLst>
                                          <p:attrName>style.visibility</p:attrName>
                                        </p:attrNameLst>
                                      </p:cBhvr>
                                      <p:to>
                                        <p:strVal val="visible"/>
                                      </p:to>
                                    </p:set>
                                    <p:animEffect transition="in" filter="wipe(left)">
                                      <p:cBhvr>
                                        <p:cTn id="22" dur="500"/>
                                        <p:tgtEl>
                                          <p:spTgt spid="512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1212">
                                            <p:txEl>
                                              <p:pRg st="1" end="1"/>
                                            </p:txEl>
                                          </p:spTgt>
                                        </p:tgtEl>
                                        <p:attrNameLst>
                                          <p:attrName>style.visibility</p:attrName>
                                        </p:attrNameLst>
                                      </p:cBhvr>
                                      <p:to>
                                        <p:strVal val="visible"/>
                                      </p:to>
                                    </p:set>
                                    <p:animEffect transition="in" filter="wipe(left)">
                                      <p:cBhvr>
                                        <p:cTn id="27" dur="500"/>
                                        <p:tgtEl>
                                          <p:spTgt spid="5121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1203"/>
                                        </p:tgtEl>
                                        <p:attrNameLst>
                                          <p:attrName>style.visibility</p:attrName>
                                        </p:attrNameLst>
                                      </p:cBhvr>
                                      <p:to>
                                        <p:strVal val="visible"/>
                                      </p:to>
                                    </p:set>
                                    <p:animEffect transition="in" filter="wipe(left)">
                                      <p:cBhvr>
                                        <p:cTn id="32" dur="500"/>
                                        <p:tgtEl>
                                          <p:spTgt spid="5120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1204"/>
                                        </p:tgtEl>
                                        <p:attrNameLst>
                                          <p:attrName>style.visibility</p:attrName>
                                        </p:attrNameLst>
                                      </p:cBhvr>
                                      <p:to>
                                        <p:strVal val="visible"/>
                                      </p:to>
                                    </p:set>
                                    <p:animEffect transition="in" filter="wipe(left)">
                                      <p:cBhvr>
                                        <p:cTn id="37" dur="500"/>
                                        <p:tgtEl>
                                          <p:spTgt spid="5120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1205"/>
                                        </p:tgtEl>
                                        <p:attrNameLst>
                                          <p:attrName>style.visibility</p:attrName>
                                        </p:attrNameLst>
                                      </p:cBhvr>
                                      <p:to>
                                        <p:strVal val="visible"/>
                                      </p:to>
                                    </p:set>
                                    <p:animEffect transition="in" filter="wipe(left)">
                                      <p:cBhvr>
                                        <p:cTn id="42" dur="500"/>
                                        <p:tgtEl>
                                          <p:spTgt spid="5120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1206"/>
                                        </p:tgtEl>
                                        <p:attrNameLst>
                                          <p:attrName>style.visibility</p:attrName>
                                        </p:attrNameLst>
                                      </p:cBhvr>
                                      <p:to>
                                        <p:strVal val="visible"/>
                                      </p:to>
                                    </p:set>
                                    <p:animEffect transition="in" filter="wipe(left)">
                                      <p:cBhvr>
                                        <p:cTn id="47" dur="500"/>
                                        <p:tgtEl>
                                          <p:spTgt spid="51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build="p"/>
      <p:bldP spid="51204" grpId="0"/>
      <p:bldP spid="5121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文本占位符 52225" descr="Rectangle: Click to edit Master text styles&#10;Second level&#10;Third level&#10;Fourth level&#10;Fifth level"/>
          <p:cNvSpPr>
            <a:spLocks noGrp="1"/>
          </p:cNvSpPr>
          <p:nvPr>
            <p:ph type="body" sz="half" idx="1"/>
          </p:nvPr>
        </p:nvSpPr>
        <p:spPr>
          <a:xfrm>
            <a:off x="2284356" y="1128121"/>
            <a:ext cx="5539042" cy="1437577"/>
          </a:xfrm>
        </p:spPr>
        <p:txBody>
          <a:bodyPr/>
          <a:lstStyle/>
          <a:p>
            <a:pPr fontAlgn="auto">
              <a:lnSpc>
                <a:spcPts val="5060"/>
              </a:lnSpc>
              <a:spcBef>
                <a:spcPts val="4600"/>
              </a:spcBef>
              <a:buNone/>
            </a:pPr>
            <a:r>
              <a:rPr lang="zh-CN" altLang="en-US" b="1" dirty="0"/>
              <a:t>因此，最可能射击的命中次数为</a:t>
            </a:r>
          </a:p>
        </p:txBody>
      </p:sp>
      <p:graphicFrame>
        <p:nvGraphicFramePr>
          <p:cNvPr id="52227" name="内容占位符 52226" descr="Rectangle: Click to edit Master text styles&#10;Second level&#10;Third level&#10;Fourth level&#10;Fifth level"/>
          <p:cNvGraphicFramePr>
            <a:graphicFrameLocks noGrp="1"/>
          </p:cNvGraphicFramePr>
          <p:nvPr>
            <p:ph sz="quarter" idx="2"/>
          </p:nvPr>
        </p:nvGraphicFramePr>
        <p:xfrm flipV="1">
          <a:off x="8171882" y="2788166"/>
          <a:ext cx="114321" cy="215940"/>
        </p:xfrm>
        <a:graphic>
          <a:graphicData uri="http://schemas.openxmlformats.org/presentationml/2006/ole">
            <mc:AlternateContent xmlns:mc="http://schemas.openxmlformats.org/markup-compatibility/2006">
              <mc:Choice xmlns:v="urn:schemas-microsoft-com:vml" Requires="v">
                <p:oleObj spid="_x0000_s51611" r:id="rId3" imgW="2743200" imgH="5181600" progId="Equation.3">
                  <p:embed/>
                </p:oleObj>
              </mc:Choice>
              <mc:Fallback>
                <p:oleObj r:id="rId3" imgW="2743200" imgH="5181600" progId="Equation.3">
                  <p:embed/>
                  <p:pic>
                    <p:nvPicPr>
                      <p:cNvPr id="0" name="图片 51200" descr="Rectangle: Click to edit Master text styles&#10;Second level&#10;Third level&#10;Fourth level&#10;Fifth level"/>
                      <p:cNvPicPr>
                        <a:picLocks noGrp="1"/>
                      </p:cNvPicPr>
                      <p:nvPr/>
                    </p:nvPicPr>
                    <p:blipFill>
                      <a:blip r:embed="rId4"/>
                      <a:stretch>
                        <a:fillRect/>
                      </a:stretch>
                    </p:blipFill>
                    <p:spPr>
                      <a:xfrm flipV="1">
                        <a:off x="8171882" y="2788166"/>
                        <a:ext cx="114321" cy="215940"/>
                      </a:xfrm>
                      <a:prstGeom prst="rect">
                        <a:avLst/>
                      </a:prstGeom>
                      <a:noFill/>
                      <a:ln w="38100">
                        <a:noFill/>
                      </a:ln>
                    </p:spPr>
                  </p:pic>
                </p:oleObj>
              </mc:Fallback>
            </mc:AlternateContent>
          </a:graphicData>
        </a:graphic>
      </p:graphicFrame>
      <p:sp>
        <p:nvSpPr>
          <p:cNvPr id="52228" name="矩形 52227"/>
          <p:cNvSpPr/>
          <p:nvPr/>
        </p:nvSpPr>
        <p:spPr>
          <a:xfrm>
            <a:off x="2185897" y="3004143"/>
            <a:ext cx="2972350" cy="685927"/>
          </a:xfrm>
          <a:prstGeom prst="rect">
            <a:avLst/>
          </a:prstGeom>
          <a:noFill/>
          <a:ln w="9525">
            <a:noFill/>
          </a:ln>
        </p:spPr>
        <p:txBody>
          <a:bodyPr/>
          <a:lstStyle/>
          <a:p>
            <a:r>
              <a:rPr lang="zh-CN" altLang="en-US" sz="2800" b="1" dirty="0">
                <a:latin typeface="Times New Roman" panose="02020603050405020304" pitchFamily="18" charset="0"/>
              </a:rPr>
              <a:t>其相应的概率为</a:t>
            </a:r>
            <a:endParaRPr lang="zh-CN" altLang="en-US" sz="2800" b="1">
              <a:latin typeface="Times New Roman" panose="02020603050405020304" pitchFamily="18" charset="0"/>
            </a:endParaRPr>
          </a:p>
        </p:txBody>
      </p:sp>
      <p:graphicFrame>
        <p:nvGraphicFramePr>
          <p:cNvPr id="52229" name="对象 52228"/>
          <p:cNvGraphicFramePr>
            <a:graphicFrameLocks noChangeAspect="1"/>
          </p:cNvGraphicFramePr>
          <p:nvPr/>
        </p:nvGraphicFramePr>
        <p:xfrm flipV="1">
          <a:off x="5437701" y="4152090"/>
          <a:ext cx="292154" cy="547788"/>
        </p:xfrm>
        <a:graphic>
          <a:graphicData uri="http://schemas.openxmlformats.org/presentationml/2006/ole">
            <mc:AlternateContent xmlns:mc="http://schemas.openxmlformats.org/markup-compatibility/2006">
              <mc:Choice xmlns:v="urn:schemas-microsoft-com:vml" Requires="v">
                <p:oleObj spid="_x0000_s51612" r:id="rId5" imgW="2743200" imgH="5181600" progId="Equation.3">
                  <p:embed/>
                </p:oleObj>
              </mc:Choice>
              <mc:Fallback>
                <p:oleObj r:id="rId5" imgW="2743200" imgH="5181600" progId="Equation.3">
                  <p:embed/>
                  <p:pic>
                    <p:nvPicPr>
                      <p:cNvPr id="0" name="图片 51201"/>
                      <p:cNvPicPr>
                        <a:picLocks noChangeAspect="1"/>
                      </p:cNvPicPr>
                      <p:nvPr/>
                    </p:nvPicPr>
                    <p:blipFill>
                      <a:blip r:embed="rId4"/>
                      <a:stretch>
                        <a:fillRect/>
                      </a:stretch>
                    </p:blipFill>
                    <p:spPr>
                      <a:xfrm flipV="1">
                        <a:off x="5437701" y="4152090"/>
                        <a:ext cx="292154" cy="547788"/>
                      </a:xfrm>
                      <a:prstGeom prst="rect">
                        <a:avLst/>
                      </a:prstGeom>
                      <a:noFill/>
                      <a:ln w="38100">
                        <a:noFill/>
                      </a:ln>
                    </p:spPr>
                  </p:pic>
                </p:oleObj>
              </mc:Fallback>
            </mc:AlternateContent>
          </a:graphicData>
        </a:graphic>
      </p:graphicFrame>
      <p:graphicFrame>
        <p:nvGraphicFramePr>
          <p:cNvPr id="52232" name="对象 52231"/>
          <p:cNvGraphicFramePr>
            <a:graphicFrameLocks noChangeAspect="1"/>
          </p:cNvGraphicFramePr>
          <p:nvPr/>
        </p:nvGraphicFramePr>
        <p:xfrm>
          <a:off x="2284350" y="762141"/>
          <a:ext cx="7573777" cy="19054"/>
        </p:xfrm>
        <a:graphic>
          <a:graphicData uri="http://schemas.openxmlformats.org/presentationml/2006/ole">
            <mc:AlternateContent xmlns:mc="http://schemas.openxmlformats.org/markup-compatibility/2006">
              <mc:Choice xmlns:v="urn:schemas-microsoft-com:vml" Requires="v">
                <p:oleObj spid="_x0000_s51613" r:id="rId6" imgW="10096500" imgH="24765" progId="">
                  <p:embed/>
                </p:oleObj>
              </mc:Choice>
              <mc:Fallback>
                <p:oleObj r:id="rId6" imgW="10096500" imgH="24765" progId="">
                  <p:embed/>
                  <p:pic>
                    <p:nvPicPr>
                      <p:cNvPr id="0" name="图片 51202"/>
                      <p:cNvPicPr>
                        <a:picLocks noChangeAspect="1"/>
                      </p:cNvPicPr>
                      <p:nvPr/>
                    </p:nvPicPr>
                    <p:blipFill>
                      <a:blip r:embed="rId7"/>
                      <a:stretch>
                        <a:fillRect/>
                      </a:stretch>
                    </p:blipFill>
                    <p:spPr>
                      <a:xfrm>
                        <a:off x="2284350" y="762141"/>
                        <a:ext cx="7573777" cy="19054"/>
                      </a:xfrm>
                      <a:prstGeom prst="rect">
                        <a:avLst/>
                      </a:prstGeom>
                      <a:noFill/>
                      <a:ln w="38100">
                        <a:noFill/>
                      </a:ln>
                    </p:spPr>
                  </p:pic>
                </p:oleObj>
              </mc:Fallback>
            </mc:AlternateContent>
          </a:graphicData>
        </a:graphic>
      </p:graphicFrame>
      <p:graphicFrame>
        <p:nvGraphicFramePr>
          <p:cNvPr id="52258" name="内容占位符 52257" descr="Rectangle: Click to edit Master text styles&#10;Second level&#10;Third level&#10;Fourth level&#10;Fifth level"/>
          <p:cNvGraphicFramePr>
            <a:graphicFrameLocks noGrp="1"/>
          </p:cNvGraphicFramePr>
          <p:nvPr>
            <p:ph sz="quarter" idx="3"/>
          </p:nvPr>
        </p:nvGraphicFramePr>
        <p:xfrm>
          <a:off x="4439139" y="1894344"/>
          <a:ext cx="3744018" cy="731973"/>
        </p:xfrm>
        <a:graphic>
          <a:graphicData uri="http://schemas.openxmlformats.org/presentationml/2006/ole">
            <mc:AlternateContent xmlns:mc="http://schemas.openxmlformats.org/markup-compatibility/2006">
              <mc:Choice xmlns:v="urn:schemas-microsoft-com:vml" Requires="v">
                <p:oleObj spid="_x0000_s51614" r:id="rId8" imgW="28041600" imgH="5486400" progId="Equation.3">
                  <p:embed/>
                </p:oleObj>
              </mc:Choice>
              <mc:Fallback>
                <p:oleObj r:id="rId8" imgW="28041600" imgH="5486400" progId="Equation.3">
                  <p:embed/>
                  <p:pic>
                    <p:nvPicPr>
                      <p:cNvPr id="0" name="图片 51203" descr="Rectangle: Click to edit Master text styles&#10;Second level&#10;Third level&#10;Fourth level&#10;Fifth level"/>
                      <p:cNvPicPr>
                        <a:picLocks noGrp="1"/>
                      </p:cNvPicPr>
                      <p:nvPr/>
                    </p:nvPicPr>
                    <p:blipFill>
                      <a:blip r:embed="rId9"/>
                      <a:stretch>
                        <a:fillRect/>
                      </a:stretch>
                    </p:blipFill>
                    <p:spPr>
                      <a:xfrm>
                        <a:off x="4439139" y="1894344"/>
                        <a:ext cx="3744018" cy="731973"/>
                      </a:xfrm>
                      <a:prstGeom prst="rect">
                        <a:avLst/>
                      </a:prstGeom>
                      <a:noFill/>
                      <a:ln w="38100">
                        <a:noFill/>
                      </a:ln>
                    </p:spPr>
                  </p:pic>
                </p:oleObj>
              </mc:Fallback>
            </mc:AlternateContent>
          </a:graphicData>
        </a:graphic>
      </p:graphicFrame>
      <p:graphicFrame>
        <p:nvGraphicFramePr>
          <p:cNvPr id="52261" name="对象 52260"/>
          <p:cNvGraphicFramePr>
            <a:graphicFrameLocks noChangeAspect="1"/>
          </p:cNvGraphicFramePr>
          <p:nvPr/>
        </p:nvGraphicFramePr>
        <p:xfrm>
          <a:off x="2494806" y="4005858"/>
          <a:ext cx="7491212" cy="827241"/>
        </p:xfrm>
        <a:graphic>
          <a:graphicData uri="http://schemas.openxmlformats.org/presentationml/2006/ole">
            <mc:AlternateContent xmlns:mc="http://schemas.openxmlformats.org/markup-compatibility/2006">
              <mc:Choice xmlns:v="urn:schemas-microsoft-com:vml" Requires="v">
                <p:oleObj spid="_x0000_s51615" r:id="rId10" imgW="52425600" imgH="5791200" progId="Equation.3">
                  <p:embed/>
                </p:oleObj>
              </mc:Choice>
              <mc:Fallback>
                <p:oleObj r:id="rId10" imgW="52425600" imgH="5791200" progId="Equation.3">
                  <p:embed/>
                  <p:pic>
                    <p:nvPicPr>
                      <p:cNvPr id="0" name="图片 51204"/>
                      <p:cNvPicPr>
                        <a:picLocks noChangeAspect="1"/>
                      </p:cNvPicPr>
                      <p:nvPr/>
                    </p:nvPicPr>
                    <p:blipFill>
                      <a:blip r:embed="rId11"/>
                      <a:stretch>
                        <a:fillRect/>
                      </a:stretch>
                    </p:blipFill>
                    <p:spPr>
                      <a:xfrm>
                        <a:off x="2494806" y="4005858"/>
                        <a:ext cx="7491212" cy="827241"/>
                      </a:xfrm>
                      <a:prstGeom prst="rect">
                        <a:avLst/>
                      </a:prstGeom>
                      <a:noFill/>
                      <a:ln w="38100">
                        <a:noFill/>
                      </a:ln>
                    </p:spPr>
                  </p:pic>
                </p:oleObj>
              </mc:Fallback>
            </mc:AlternateContent>
          </a:graphicData>
        </a:graphic>
      </p:graphicFrame>
      <p:graphicFrame>
        <p:nvGraphicFramePr>
          <p:cNvPr id="52262" name="对象 52261"/>
          <p:cNvGraphicFramePr>
            <a:graphicFrameLocks noChangeAspect="1"/>
          </p:cNvGraphicFramePr>
          <p:nvPr/>
        </p:nvGraphicFramePr>
        <p:xfrm>
          <a:off x="5158249" y="5014253"/>
          <a:ext cx="2016498" cy="543026"/>
        </p:xfrm>
        <a:graphic>
          <a:graphicData uri="http://schemas.openxmlformats.org/presentationml/2006/ole">
            <mc:AlternateContent xmlns:mc="http://schemas.openxmlformats.org/markup-compatibility/2006">
              <mc:Choice xmlns:v="urn:schemas-microsoft-com:vml" Requires="v">
                <p:oleObj spid="_x0000_s51616" r:id="rId12" imgW="15849600" imgH="4267200" progId="Equation.3">
                  <p:embed/>
                </p:oleObj>
              </mc:Choice>
              <mc:Fallback>
                <p:oleObj r:id="rId12" imgW="15849600" imgH="4267200" progId="Equation.3">
                  <p:embed/>
                  <p:pic>
                    <p:nvPicPr>
                      <p:cNvPr id="0" name="图片 51205"/>
                      <p:cNvPicPr>
                        <a:picLocks noChangeAspect="1"/>
                      </p:cNvPicPr>
                      <p:nvPr/>
                    </p:nvPicPr>
                    <p:blipFill>
                      <a:blip r:embed="rId13"/>
                      <a:stretch>
                        <a:fillRect/>
                      </a:stretch>
                    </p:blipFill>
                    <p:spPr>
                      <a:xfrm>
                        <a:off x="5158249" y="5014253"/>
                        <a:ext cx="2016498" cy="543026"/>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226">
                                            <p:txEl>
                                              <p:pRg st="0" end="0"/>
                                            </p:txEl>
                                          </p:spTgt>
                                        </p:tgtEl>
                                        <p:attrNameLst>
                                          <p:attrName>style.visibility</p:attrName>
                                        </p:attrNameLst>
                                      </p:cBhvr>
                                      <p:to>
                                        <p:strVal val="visible"/>
                                      </p:to>
                                    </p:set>
                                    <p:animEffect transition="in" filter="wipe(left)">
                                      <p:cBhvr>
                                        <p:cTn id="7" dur="500"/>
                                        <p:tgtEl>
                                          <p:spTgt spid="522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2258"/>
                                        </p:tgtEl>
                                        <p:attrNameLst>
                                          <p:attrName>style.visibility</p:attrName>
                                        </p:attrNameLst>
                                      </p:cBhvr>
                                      <p:to>
                                        <p:strVal val="visible"/>
                                      </p:to>
                                    </p:set>
                                    <p:anim calcmode="lin" valueType="num">
                                      <p:cBhvr additive="base">
                                        <p:cTn id="12" dur="500" fill="hold"/>
                                        <p:tgtEl>
                                          <p:spTgt spid="52258"/>
                                        </p:tgtEl>
                                        <p:attrNameLst>
                                          <p:attrName>ppt_x</p:attrName>
                                        </p:attrNameLst>
                                      </p:cBhvr>
                                      <p:tavLst>
                                        <p:tav tm="0">
                                          <p:val>
                                            <p:strVal val="0-#ppt_w/2"/>
                                          </p:val>
                                        </p:tav>
                                        <p:tav tm="100000">
                                          <p:val>
                                            <p:strVal val="#ppt_x"/>
                                          </p:val>
                                        </p:tav>
                                      </p:tavLst>
                                    </p:anim>
                                    <p:anim calcmode="lin" valueType="num">
                                      <p:cBhvr additive="base">
                                        <p:cTn id="13" dur="500" fill="hold"/>
                                        <p:tgtEl>
                                          <p:spTgt spid="5225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2228"/>
                                        </p:tgtEl>
                                        <p:attrNameLst>
                                          <p:attrName>style.visibility</p:attrName>
                                        </p:attrNameLst>
                                      </p:cBhvr>
                                      <p:to>
                                        <p:strVal val="visible"/>
                                      </p:to>
                                    </p:set>
                                    <p:animEffect transition="in" filter="wipe(left)">
                                      <p:cBhvr>
                                        <p:cTn id="18" dur="500"/>
                                        <p:tgtEl>
                                          <p:spTgt spid="5222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52261"/>
                                        </p:tgtEl>
                                        <p:attrNameLst>
                                          <p:attrName>style.visibility</p:attrName>
                                        </p:attrNameLst>
                                      </p:cBhvr>
                                      <p:to>
                                        <p:strVal val="visible"/>
                                      </p:to>
                                    </p:set>
                                    <p:anim calcmode="lin" valueType="num">
                                      <p:cBhvr additive="base">
                                        <p:cTn id="23" dur="500" fill="hold"/>
                                        <p:tgtEl>
                                          <p:spTgt spid="52261"/>
                                        </p:tgtEl>
                                        <p:attrNameLst>
                                          <p:attrName>ppt_x</p:attrName>
                                        </p:attrNameLst>
                                      </p:cBhvr>
                                      <p:tavLst>
                                        <p:tav tm="0">
                                          <p:val>
                                            <p:strVal val="0-#ppt_w/2"/>
                                          </p:val>
                                        </p:tav>
                                        <p:tav tm="100000">
                                          <p:val>
                                            <p:strVal val="#ppt_x"/>
                                          </p:val>
                                        </p:tav>
                                      </p:tavLst>
                                    </p:anim>
                                    <p:anim calcmode="lin" valueType="num">
                                      <p:cBhvr additive="base">
                                        <p:cTn id="24" dur="500" fill="hold"/>
                                        <p:tgtEl>
                                          <p:spTgt spid="5226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2229"/>
                                        </p:tgtEl>
                                        <p:attrNameLst>
                                          <p:attrName>style.visibility</p:attrName>
                                        </p:attrNameLst>
                                      </p:cBhvr>
                                      <p:to>
                                        <p:strVal val="visible"/>
                                      </p:to>
                                    </p:set>
                                    <p:animEffect transition="in" filter="wipe(left)">
                                      <p:cBhvr>
                                        <p:cTn id="29" dur="500"/>
                                        <p:tgtEl>
                                          <p:spTgt spid="5222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2262"/>
                                        </p:tgtEl>
                                        <p:attrNameLst>
                                          <p:attrName>style.visibility</p:attrName>
                                        </p:attrNameLst>
                                      </p:cBhvr>
                                      <p:to>
                                        <p:strVal val="visible"/>
                                      </p:to>
                                    </p:set>
                                    <p:anim calcmode="lin" valueType="num">
                                      <p:cBhvr additive="base">
                                        <p:cTn id="34" dur="500" fill="hold"/>
                                        <p:tgtEl>
                                          <p:spTgt spid="52262"/>
                                        </p:tgtEl>
                                        <p:attrNameLst>
                                          <p:attrName>ppt_x</p:attrName>
                                        </p:attrNameLst>
                                      </p:cBhvr>
                                      <p:tavLst>
                                        <p:tav tm="0">
                                          <p:val>
                                            <p:strVal val="#ppt_x"/>
                                          </p:val>
                                        </p:tav>
                                        <p:tav tm="100000">
                                          <p:val>
                                            <p:strVal val="#ppt_x"/>
                                          </p:val>
                                        </p:tav>
                                      </p:tavLst>
                                    </p:anim>
                                    <p:anim calcmode="lin" valueType="num">
                                      <p:cBhvr additive="base">
                                        <p:cTn id="35" dur="500" fill="hold"/>
                                        <p:tgtEl>
                                          <p:spTgt spid="522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build="p"/>
      <p:bldP spid="5222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6385"/>
          <p:cNvSpPr>
            <a:spLocks noGrp="1"/>
          </p:cNvSpPr>
          <p:nvPr>
            <p:ph type="title"/>
          </p:nvPr>
        </p:nvSpPr>
        <p:spPr>
          <a:xfrm>
            <a:off x="1846734" y="549474"/>
            <a:ext cx="3531244" cy="834998"/>
          </a:xfrm>
        </p:spPr>
        <p:txBody>
          <a:bodyPr anchor="b">
            <a:noAutofit/>
          </a:bodyPr>
          <a:lstStyle/>
          <a:p>
            <a:r>
              <a:rPr lang="zh-CN" altLang="en-US" sz="3200" b="1" dirty="0" smtClean="0">
                <a:solidFill>
                  <a:srgbClr val="FF0000"/>
                </a:solidFill>
                <a:latin typeface="Times New Roman" panose="02020603050405020304" pitchFamily="18" charset="0"/>
              </a:rPr>
              <a:t>（</a:t>
            </a:r>
            <a:r>
              <a:rPr lang="en-US" altLang="zh-CN" sz="3200" b="1" dirty="0" smtClean="0">
                <a:solidFill>
                  <a:srgbClr val="FF0000"/>
                </a:solidFill>
                <a:latin typeface="Times New Roman" panose="02020603050405020304" pitchFamily="18" charset="0"/>
              </a:rPr>
              <a:t>3</a:t>
            </a:r>
            <a:r>
              <a:rPr lang="zh-CN" altLang="en-US" sz="3200" b="1" dirty="0" smtClean="0">
                <a:solidFill>
                  <a:srgbClr val="FF0000"/>
                </a:solidFill>
                <a:latin typeface="Times New Roman" panose="02020603050405020304" pitchFamily="18" charset="0"/>
              </a:rPr>
              <a:t>）</a:t>
            </a:r>
            <a:r>
              <a:rPr lang="en-US" altLang="zh-CN" sz="3200" b="1" i="1" dirty="0" smtClean="0">
                <a:solidFill>
                  <a:srgbClr val="FF0000"/>
                </a:solidFill>
                <a:latin typeface="Times New Roman" panose="02020603050405020304" pitchFamily="18" charset="0"/>
              </a:rPr>
              <a:t>Poisson</a:t>
            </a:r>
            <a:r>
              <a:rPr lang="en-US" altLang="zh-CN" sz="3200" b="1" dirty="0" smtClean="0">
                <a:solidFill>
                  <a:srgbClr val="FF0000"/>
                </a:solidFill>
                <a:latin typeface="Times New Roman" panose="02020603050405020304" pitchFamily="18" charset="0"/>
              </a:rPr>
              <a:t> </a:t>
            </a:r>
            <a:r>
              <a:rPr lang="zh-CN" altLang="en-US" sz="3200" b="1" dirty="0">
                <a:solidFill>
                  <a:srgbClr val="FF0000"/>
                </a:solidFill>
                <a:latin typeface="Times New Roman" panose="02020603050405020304" pitchFamily="18" charset="0"/>
              </a:rPr>
              <a:t>分布</a:t>
            </a:r>
          </a:p>
        </p:txBody>
      </p:sp>
      <p:sp>
        <p:nvSpPr>
          <p:cNvPr id="16387" name="文本占位符 16386" descr="Rectangle: Click to edit Master text styles&#10;Second level&#10;Third level&#10;Fourth level&#10;Fifth level"/>
          <p:cNvSpPr>
            <a:spLocks noGrp="1"/>
          </p:cNvSpPr>
          <p:nvPr>
            <p:ph type="body" sz="half" idx="1"/>
          </p:nvPr>
        </p:nvSpPr>
        <p:spPr>
          <a:xfrm>
            <a:off x="2131914" y="1752925"/>
            <a:ext cx="4572847" cy="609713"/>
          </a:xfrm>
        </p:spPr>
        <p:txBody>
          <a:bodyPr>
            <a:normAutofit fontScale="92500"/>
          </a:bodyPr>
          <a:lstStyle/>
          <a:p>
            <a:pPr>
              <a:buNone/>
            </a:pPr>
            <a:r>
              <a:rPr lang="zh-CN" altLang="en-US" b="1" dirty="0" smtClean="0"/>
              <a:t>    如果</a:t>
            </a:r>
            <a:r>
              <a:rPr lang="zh-CN" altLang="en-US" b="1" dirty="0"/>
              <a:t>随机变量</a:t>
            </a:r>
            <a:r>
              <a:rPr lang="en-US" altLang="zh-CN" b="1" i="1" dirty="0">
                <a:latin typeface="Times New Roman" panose="02020603050405020304" pitchFamily="18" charset="0"/>
              </a:rPr>
              <a:t>X</a:t>
            </a:r>
            <a:r>
              <a:rPr lang="en-US" altLang="zh-CN" b="1" dirty="0"/>
              <a:t> </a:t>
            </a:r>
            <a:r>
              <a:rPr lang="zh-CN" altLang="en-US" b="1" dirty="0"/>
              <a:t>的分布律为</a:t>
            </a:r>
          </a:p>
        </p:txBody>
      </p:sp>
      <p:graphicFrame>
        <p:nvGraphicFramePr>
          <p:cNvPr id="16388" name="内容占位符 16387" descr="Rectangle: Click to edit Master text styles&#10;Second level&#10;Third level&#10;Fourth level&#10;Fifth level"/>
          <p:cNvGraphicFramePr>
            <a:graphicFrameLocks noGrp="1"/>
          </p:cNvGraphicFramePr>
          <p:nvPr>
            <p:ph sz="half" idx="2"/>
          </p:nvPr>
        </p:nvGraphicFramePr>
        <p:xfrm>
          <a:off x="2665413" y="2411860"/>
          <a:ext cx="7567426" cy="1130509"/>
        </p:xfrm>
        <a:graphic>
          <a:graphicData uri="http://schemas.openxmlformats.org/presentationml/2006/ole">
            <mc:AlternateContent xmlns:mc="http://schemas.openxmlformats.org/markup-compatibility/2006">
              <mc:Choice xmlns:v="urn:schemas-microsoft-com:vml" Requires="v">
                <p:oleObj spid="_x0000_s52431" r:id="rId3" imgW="67360800" imgH="10058400" progId="Equation.3">
                  <p:embed/>
                </p:oleObj>
              </mc:Choice>
              <mc:Fallback>
                <p:oleObj r:id="rId3" imgW="67360800" imgH="10058400" progId="Equation.3">
                  <p:embed/>
                  <p:pic>
                    <p:nvPicPr>
                      <p:cNvPr id="0" name="图片 3075" descr="image202"/>
                      <p:cNvPicPr/>
                      <p:nvPr/>
                    </p:nvPicPr>
                    <p:blipFill>
                      <a:blip r:embed="rId4"/>
                      <a:stretch>
                        <a:fillRect/>
                      </a:stretch>
                    </p:blipFill>
                    <p:spPr>
                      <a:xfrm>
                        <a:off x="2665413" y="2411860"/>
                        <a:ext cx="7567426" cy="1130509"/>
                      </a:xfrm>
                      <a:prstGeom prst="rect">
                        <a:avLst/>
                      </a:prstGeom>
                      <a:noFill/>
                      <a:ln w="38100">
                        <a:noFill/>
                      </a:ln>
                    </p:spPr>
                  </p:pic>
                </p:oleObj>
              </mc:Fallback>
            </mc:AlternateContent>
          </a:graphicData>
        </a:graphic>
      </p:graphicFrame>
      <p:graphicFrame>
        <p:nvGraphicFramePr>
          <p:cNvPr id="16389" name="对象 16388"/>
          <p:cNvGraphicFramePr/>
          <p:nvPr/>
        </p:nvGraphicFramePr>
        <p:xfrm>
          <a:off x="2189074" y="3794828"/>
          <a:ext cx="3067618" cy="519209"/>
        </p:xfrm>
        <a:graphic>
          <a:graphicData uri="http://schemas.openxmlformats.org/presentationml/2006/ole">
            <mc:AlternateContent xmlns:mc="http://schemas.openxmlformats.org/markup-compatibility/2006">
              <mc:Choice xmlns:v="urn:schemas-microsoft-com:vml" Requires="v">
                <p:oleObj spid="_x0000_s52432" r:id="rId5" imgW="30480000" imgH="5181600" progId="Equation.3">
                  <p:embed/>
                </p:oleObj>
              </mc:Choice>
              <mc:Fallback>
                <p:oleObj r:id="rId5" imgW="30480000" imgH="5181600" progId="Equation.3">
                  <p:embed/>
                  <p:pic>
                    <p:nvPicPr>
                      <p:cNvPr id="0" name="图片 3076" descr="image203"/>
                      <p:cNvPicPr/>
                      <p:nvPr/>
                    </p:nvPicPr>
                    <p:blipFill>
                      <a:blip r:embed="rId6"/>
                      <a:stretch>
                        <a:fillRect/>
                      </a:stretch>
                    </p:blipFill>
                    <p:spPr>
                      <a:xfrm>
                        <a:off x="2189074" y="3794828"/>
                        <a:ext cx="3067618" cy="519209"/>
                      </a:xfrm>
                      <a:prstGeom prst="rect">
                        <a:avLst/>
                      </a:prstGeom>
                      <a:noFill/>
                      <a:ln w="38100">
                        <a:noFill/>
                      </a:ln>
                    </p:spPr>
                  </p:pic>
                </p:oleObj>
              </mc:Fallback>
            </mc:AlternateContent>
          </a:graphicData>
        </a:graphic>
      </p:graphicFrame>
      <p:sp>
        <p:nvSpPr>
          <p:cNvPr id="16390" name="矩形 16389"/>
          <p:cNvSpPr/>
          <p:nvPr/>
        </p:nvSpPr>
        <p:spPr>
          <a:xfrm>
            <a:off x="1903271" y="4649061"/>
            <a:ext cx="8180315" cy="609713"/>
          </a:xfrm>
          <a:prstGeom prst="rect">
            <a:avLst/>
          </a:prstGeom>
          <a:noFill/>
          <a:ln w="9525">
            <a:noFill/>
          </a:ln>
        </p:spPr>
        <p:txBody>
          <a:bodyPr/>
          <a:lstStyle/>
          <a:p>
            <a:r>
              <a:rPr lang="en-US" altLang="zh-CN" b="1" dirty="0">
                <a:latin typeface="Times New Roman" panose="02020603050405020304" pitchFamily="18" charset="0"/>
              </a:rPr>
              <a:t>   </a:t>
            </a:r>
            <a:r>
              <a:rPr lang="zh-CN" altLang="en-US" sz="2800" b="1" dirty="0">
                <a:latin typeface="Times New Roman" panose="02020603050405020304" pitchFamily="18" charset="0"/>
              </a:rPr>
              <a:t>则称随机变量 </a:t>
            </a:r>
            <a:r>
              <a:rPr lang="en-US" altLang="zh-CN" sz="2800" b="1" i="1">
                <a:latin typeface="Times New Roman" panose="02020603050405020304" pitchFamily="18" charset="0"/>
              </a:rPr>
              <a:t>X </a:t>
            </a:r>
            <a:r>
              <a:rPr lang="zh-CN" altLang="en-US" sz="2800" b="1" dirty="0">
                <a:latin typeface="Times New Roman" panose="02020603050405020304" pitchFamily="18" charset="0"/>
              </a:rPr>
              <a:t>服从</a:t>
            </a:r>
            <a:r>
              <a:rPr lang="zh-CN" altLang="en-US" sz="2800" b="1" dirty="0">
                <a:solidFill>
                  <a:srgbClr val="FF0066"/>
                </a:solidFill>
                <a:latin typeface="Times New Roman" panose="02020603050405020304" pitchFamily="18" charset="0"/>
              </a:rPr>
              <a:t>参数为</a:t>
            </a:r>
            <a:r>
              <a:rPr lang="en-US" altLang="zh-CN" sz="2800" b="1" i="1">
                <a:solidFill>
                  <a:srgbClr val="FF0066"/>
                </a:solidFill>
                <a:latin typeface="Times New Roman" panose="02020603050405020304" pitchFamily="18" charset="0"/>
              </a:rPr>
              <a:t>λ</a:t>
            </a:r>
            <a:r>
              <a:rPr lang="zh-CN" altLang="en-US" sz="2800" b="1">
                <a:solidFill>
                  <a:srgbClr val="FF0066"/>
                </a:solidFill>
                <a:latin typeface="Times New Roman" panose="02020603050405020304" pitchFamily="18" charset="0"/>
              </a:rPr>
              <a:t>的</a:t>
            </a:r>
            <a:r>
              <a:rPr lang="en-US" altLang="zh-CN" sz="2800" b="1" i="1">
                <a:solidFill>
                  <a:srgbClr val="FF0066"/>
                </a:solidFill>
                <a:latin typeface="Times New Roman" panose="02020603050405020304" pitchFamily="18" charset="0"/>
              </a:rPr>
              <a:t>Poisson</a:t>
            </a:r>
            <a:r>
              <a:rPr lang="en-US" altLang="zh-CN" sz="2800" b="1" dirty="0">
                <a:solidFill>
                  <a:srgbClr val="FF0066"/>
                </a:solidFill>
                <a:latin typeface="Times New Roman" panose="02020603050405020304" pitchFamily="18" charset="0"/>
              </a:rPr>
              <a:t> </a:t>
            </a:r>
            <a:r>
              <a:rPr lang="zh-CN" altLang="en-US" sz="2800" b="1" dirty="0">
                <a:solidFill>
                  <a:srgbClr val="FF0066"/>
                </a:solidFill>
                <a:latin typeface="Times New Roman" panose="02020603050405020304" pitchFamily="18" charset="0"/>
              </a:rPr>
              <a:t>分布</a:t>
            </a:r>
            <a:r>
              <a:rPr lang="zh-CN" altLang="en-US" sz="2800" b="1" dirty="0">
                <a:latin typeface="Times New Roman" panose="02020603050405020304" pitchFamily="18" charset="0"/>
              </a:rPr>
              <a:t>．</a:t>
            </a:r>
            <a:endParaRPr lang="zh-CN" altLang="en-US" sz="2800" b="1">
              <a:latin typeface="Times New Roman" panose="02020603050405020304" pitchFamily="18" charset="0"/>
            </a:endParaRPr>
          </a:p>
        </p:txBody>
      </p:sp>
      <p:graphicFrame>
        <p:nvGraphicFramePr>
          <p:cNvPr id="16393" name="对象 16392"/>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52433" r:id="rId7" imgW="10096500" imgH="24765" progId="">
                  <p:embed/>
                </p:oleObj>
              </mc:Choice>
              <mc:Fallback>
                <p:oleObj r:id="rId7" imgW="10096500" imgH="24765" progId="">
                  <p:embed/>
                  <p:pic>
                    <p:nvPicPr>
                      <p:cNvPr id="0" name="图片 3077" descr="image15"/>
                      <p:cNvPicPr/>
                      <p:nvPr/>
                    </p:nvPicPr>
                    <p:blipFill>
                      <a:blip r:embed="rId8"/>
                      <a:stretch>
                        <a:fillRect/>
                      </a:stretch>
                    </p:blipFill>
                    <p:spPr>
                      <a:xfrm>
                        <a:off x="2284342" y="762141"/>
                        <a:ext cx="7573777" cy="19054"/>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wipe(left)">
                                      <p:cBhvr>
                                        <p:cTn id="7" dur="500"/>
                                        <p:tgtEl>
                                          <p:spTgt spid="163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87">
                                            <p:txEl>
                                              <p:pRg st="0" end="0"/>
                                            </p:txEl>
                                          </p:spTgt>
                                        </p:tgtEl>
                                        <p:attrNameLst>
                                          <p:attrName>style.visibility</p:attrName>
                                        </p:attrNameLst>
                                      </p:cBhvr>
                                      <p:to>
                                        <p:strVal val="visible"/>
                                      </p:to>
                                    </p:set>
                                    <p:animEffect transition="in" filter="wipe(left)">
                                      <p:cBhvr>
                                        <p:cTn id="12" dur="500"/>
                                        <p:tgtEl>
                                          <p:spTgt spid="1638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388"/>
                                        </p:tgtEl>
                                        <p:attrNameLst>
                                          <p:attrName>style.visibility</p:attrName>
                                        </p:attrNameLst>
                                      </p:cBhvr>
                                      <p:to>
                                        <p:strVal val="visible"/>
                                      </p:to>
                                    </p:set>
                                    <p:animEffect transition="in" filter="wipe(left)">
                                      <p:cBhvr>
                                        <p:cTn id="17" dur="500"/>
                                        <p:tgtEl>
                                          <p:spTgt spid="1638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389"/>
                                        </p:tgtEl>
                                        <p:attrNameLst>
                                          <p:attrName>style.visibility</p:attrName>
                                        </p:attrNameLst>
                                      </p:cBhvr>
                                      <p:to>
                                        <p:strVal val="visible"/>
                                      </p:to>
                                    </p:set>
                                    <p:animEffect transition="in" filter="wipe(left)">
                                      <p:cBhvr>
                                        <p:cTn id="22" dur="500"/>
                                        <p:tgtEl>
                                          <p:spTgt spid="163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390"/>
                                        </p:tgtEl>
                                        <p:attrNameLst>
                                          <p:attrName>style.visibility</p:attrName>
                                        </p:attrNameLst>
                                      </p:cBhvr>
                                      <p:to>
                                        <p:strVal val="visible"/>
                                      </p:to>
                                    </p:set>
                                    <p:animEffect transition="in" filter="wipe(left)">
                                      <p:cBhvr>
                                        <p:cTn id="27" dur="5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P spid="16387" grpId="0" build="p"/>
      <p:bldP spid="1639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9457"/>
          <p:cNvSpPr>
            <a:spLocks noGrp="1"/>
          </p:cNvSpPr>
          <p:nvPr>
            <p:ph type="title"/>
          </p:nvPr>
        </p:nvSpPr>
        <p:spPr>
          <a:xfrm>
            <a:off x="2055700" y="762141"/>
            <a:ext cx="4191776" cy="533499"/>
          </a:xfrm>
        </p:spPr>
        <p:txBody>
          <a:bodyPr anchor="b">
            <a:normAutofit/>
          </a:bodyPr>
          <a:lstStyle/>
          <a:p>
            <a:r>
              <a:rPr lang="en-US" altLang="zh-CN" sz="3200" b="1" i="1">
                <a:solidFill>
                  <a:srgbClr val="FF0066"/>
                </a:solidFill>
                <a:latin typeface="Times New Roman" panose="02020603050405020304" pitchFamily="18" charset="0"/>
                <a:ea typeface="隶书" panose="02010509060101010101" pitchFamily="1" charset="-122"/>
              </a:rPr>
              <a:t>Poisson </a:t>
            </a:r>
            <a:r>
              <a:rPr lang="zh-CN" altLang="en-US" sz="3200" b="1" dirty="0">
                <a:solidFill>
                  <a:srgbClr val="FF0066"/>
                </a:solidFill>
                <a:latin typeface="Times New Roman" panose="02020603050405020304" pitchFamily="18" charset="0"/>
                <a:ea typeface="隶书" panose="02010509060101010101" pitchFamily="1" charset="-122"/>
              </a:rPr>
              <a:t>分布的应用</a:t>
            </a:r>
            <a:endParaRPr lang="zh-CN" altLang="en-US" sz="3200" b="1">
              <a:solidFill>
                <a:srgbClr val="FF0066"/>
              </a:solidFill>
              <a:latin typeface="Times New Roman" panose="02020603050405020304" pitchFamily="18" charset="0"/>
              <a:ea typeface="隶书" panose="02010509060101010101" pitchFamily="1" charset="-122"/>
            </a:endParaRPr>
          </a:p>
        </p:txBody>
      </p:sp>
      <p:sp>
        <p:nvSpPr>
          <p:cNvPr id="19459" name="文本占位符 19458" descr="Rectangle: Click to edit Master text styles&#10;Second level&#10;Third level&#10;Fourth level&#10;Fifth level"/>
          <p:cNvSpPr>
            <a:spLocks noGrp="1"/>
          </p:cNvSpPr>
          <p:nvPr>
            <p:ph type="body" idx="1"/>
          </p:nvPr>
        </p:nvSpPr>
        <p:spPr>
          <a:xfrm>
            <a:off x="1827057" y="1600496"/>
            <a:ext cx="8535980" cy="3963134"/>
          </a:xfrm>
        </p:spPr>
        <p:txBody>
          <a:bodyPr/>
          <a:lstStyle/>
          <a:p>
            <a:pPr fontAlgn="auto">
              <a:lnSpc>
                <a:spcPct val="100000"/>
              </a:lnSpc>
            </a:pPr>
            <a:r>
              <a:rPr lang="en-US" altLang="zh-CN" b="1" i="1">
                <a:latin typeface="Times New Roman" panose="02020603050405020304" pitchFamily="18" charset="0"/>
              </a:rPr>
              <a:t>Poisson</a:t>
            </a:r>
            <a:r>
              <a:rPr lang="zh-CN" altLang="en-US" b="1" dirty="0">
                <a:latin typeface="Times New Roman" panose="02020603050405020304" pitchFamily="18" charset="0"/>
              </a:rPr>
              <a:t>分布是概率论中重要的分布之一．</a:t>
            </a:r>
          </a:p>
          <a:p>
            <a:pPr fontAlgn="auto">
              <a:lnSpc>
                <a:spcPct val="100000"/>
              </a:lnSpc>
            </a:pPr>
            <a:r>
              <a:rPr lang="zh-CN" altLang="en-US" b="1" dirty="0">
                <a:latin typeface="Times New Roman" panose="02020603050405020304" pitchFamily="18" charset="0"/>
              </a:rPr>
              <a:t>自然界及工程技术中的许多随机指标都服从</a:t>
            </a:r>
            <a:r>
              <a:rPr lang="en-US" altLang="zh-CN" b="1" i="1">
                <a:latin typeface="Times New Roman" panose="02020603050405020304" pitchFamily="18" charset="0"/>
              </a:rPr>
              <a:t>Poisson</a:t>
            </a:r>
            <a:r>
              <a:rPr lang="zh-CN" altLang="en-US" b="1" dirty="0">
                <a:latin typeface="Times New Roman" panose="02020603050405020304" pitchFamily="18" charset="0"/>
              </a:rPr>
              <a:t>分布．</a:t>
            </a:r>
          </a:p>
          <a:p>
            <a:pPr fontAlgn="auto">
              <a:lnSpc>
                <a:spcPct val="100000"/>
              </a:lnSpc>
            </a:pPr>
            <a:r>
              <a:rPr lang="zh-CN" altLang="en-US" b="1" dirty="0">
                <a:latin typeface="Times New Roman" panose="02020603050405020304" pitchFamily="18" charset="0"/>
              </a:rPr>
              <a:t>例如，可以证明，电话总机在某一时间间隔内收到的呼叫次数，放射物在某一时间间隔内发射的粒子数，容器在某一时间间隔内产生的细菌数，某一时间间隔内来到某服务台要求服务的人数，等等，在一定条件下，都是服从</a:t>
            </a:r>
            <a:r>
              <a:rPr lang="en-US" altLang="zh-CN" b="1" i="1">
                <a:latin typeface="Times New Roman" panose="02020603050405020304" pitchFamily="18" charset="0"/>
              </a:rPr>
              <a:t>Poisson</a:t>
            </a:r>
            <a:r>
              <a:rPr lang="zh-CN" altLang="en-US" b="1" dirty="0">
                <a:latin typeface="Times New Roman" panose="02020603050405020304" pitchFamily="18" charset="0"/>
              </a:rPr>
              <a:t>分布的．</a:t>
            </a:r>
            <a:endParaRPr lang="zh-CN" altLang="en-US" b="1">
              <a:latin typeface="Times New Roman" panose="02020603050405020304" pitchFamily="18" charset="0"/>
            </a:endParaRPr>
          </a:p>
        </p:txBody>
      </p:sp>
      <p:graphicFrame>
        <p:nvGraphicFramePr>
          <p:cNvPr id="19461" name="对象 19460"/>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53319" r:id="rId3" imgW="10096500" imgH="24765" progId="">
                  <p:embed/>
                </p:oleObj>
              </mc:Choice>
              <mc:Fallback>
                <p:oleObj r:id="rId3" imgW="10096500" imgH="24765" progId="">
                  <p:embed/>
                  <p:pic>
                    <p:nvPicPr>
                      <p:cNvPr id="0" name="图片 3086" descr="image15"/>
                      <p:cNvPicPr/>
                      <p:nvPr/>
                    </p:nvPicPr>
                    <p:blipFill>
                      <a:blip r:embed="rId4"/>
                      <a:stretch>
                        <a:fillRect/>
                      </a:stretch>
                    </p:blipFill>
                    <p:spPr>
                      <a:xfrm>
                        <a:off x="2284342" y="762141"/>
                        <a:ext cx="7573777" cy="19054"/>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wipe(left)">
                                      <p:cBhvr>
                                        <p:cTn id="7" dur="500"/>
                                        <p:tgtEl>
                                          <p:spTgt spid="194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59">
                                            <p:txEl>
                                              <p:pRg st="0" end="0"/>
                                            </p:txEl>
                                          </p:spTgt>
                                        </p:tgtEl>
                                        <p:attrNameLst>
                                          <p:attrName>style.visibility</p:attrName>
                                        </p:attrNameLst>
                                      </p:cBhvr>
                                      <p:to>
                                        <p:strVal val="visible"/>
                                      </p:to>
                                    </p:set>
                                    <p:animEffect transition="in" filter="wipe(left)">
                                      <p:cBhvr>
                                        <p:cTn id="12" dur="500"/>
                                        <p:tgtEl>
                                          <p:spTgt spid="1945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59">
                                            <p:txEl>
                                              <p:pRg st="1" end="1"/>
                                            </p:txEl>
                                          </p:spTgt>
                                        </p:tgtEl>
                                        <p:attrNameLst>
                                          <p:attrName>style.visibility</p:attrName>
                                        </p:attrNameLst>
                                      </p:cBhvr>
                                      <p:to>
                                        <p:strVal val="visible"/>
                                      </p:to>
                                    </p:set>
                                    <p:animEffect transition="in" filter="wipe(left)">
                                      <p:cBhvr>
                                        <p:cTn id="17" dur="500"/>
                                        <p:tgtEl>
                                          <p:spTgt spid="1945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459">
                                            <p:txEl>
                                              <p:pRg st="2" end="2"/>
                                            </p:txEl>
                                          </p:spTgt>
                                        </p:tgtEl>
                                        <p:attrNameLst>
                                          <p:attrName>style.visibility</p:attrName>
                                        </p:attrNameLst>
                                      </p:cBhvr>
                                      <p:to>
                                        <p:strVal val="visible"/>
                                      </p:to>
                                    </p:set>
                                    <p:animEffect transition="in" filter="wipe(left)">
                                      <p:cBhvr>
                                        <p:cTn id="22" dur="500"/>
                                        <p:tgtEl>
                                          <p:spTgt spid="194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459"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文本占位符 20482" descr="Rectangle: Click to edit Master text styles&#10;Second level&#10;Third level&#10;Fourth level&#10;Fifth level"/>
          <p:cNvSpPr>
            <a:spLocks noGrp="1"/>
          </p:cNvSpPr>
          <p:nvPr>
            <p:ph type="body" sz="half" idx="1"/>
          </p:nvPr>
        </p:nvSpPr>
        <p:spPr>
          <a:xfrm>
            <a:off x="2106509" y="1066998"/>
            <a:ext cx="8256529" cy="914569"/>
          </a:xfrm>
        </p:spPr>
        <p:txBody>
          <a:bodyPr>
            <a:normAutofit lnSpcReduction="10000"/>
          </a:bodyPr>
          <a:lstStyle/>
          <a:p>
            <a:pPr>
              <a:lnSpc>
                <a:spcPct val="90000"/>
              </a:lnSpc>
              <a:buNone/>
            </a:pPr>
            <a:r>
              <a:rPr lang="zh-CN" altLang="en-US" b="1" dirty="0">
                <a:solidFill>
                  <a:srgbClr val="FF0066"/>
                </a:solidFill>
                <a:latin typeface="Times New Roman" panose="02020603050405020304" pitchFamily="18" charset="0"/>
                <a:ea typeface="黑体" panose="02010609060101010101" pitchFamily="49" charset="-122"/>
              </a:rPr>
              <a:t>例 </a:t>
            </a:r>
            <a:r>
              <a:rPr lang="en-US" altLang="zh-CN" b="1" dirty="0" smtClean="0">
                <a:solidFill>
                  <a:srgbClr val="FF0066"/>
                </a:solidFill>
                <a:latin typeface="Times New Roman" panose="02020603050405020304" pitchFamily="18" charset="0"/>
                <a:ea typeface="黑体" panose="02010609060101010101" pitchFamily="49" charset="-122"/>
              </a:rPr>
              <a:t>4   </a:t>
            </a:r>
            <a:r>
              <a:rPr lang="zh-CN" altLang="en-US" b="1" dirty="0">
                <a:latin typeface="Times New Roman" panose="02020603050405020304" pitchFamily="18" charset="0"/>
              </a:rPr>
              <a:t>设随机变量 </a:t>
            </a:r>
            <a:r>
              <a:rPr lang="en-US" altLang="zh-CN" b="1" i="1" dirty="0">
                <a:latin typeface="Times New Roman" panose="02020603050405020304" pitchFamily="18" charset="0"/>
              </a:rPr>
              <a:t>X</a:t>
            </a:r>
            <a:r>
              <a:rPr lang="en-US" altLang="zh-CN" b="1" dirty="0">
                <a:latin typeface="Times New Roman" panose="02020603050405020304" pitchFamily="18" charset="0"/>
              </a:rPr>
              <a:t> </a:t>
            </a:r>
            <a:r>
              <a:rPr lang="zh-CN" altLang="en-US" b="1" dirty="0">
                <a:latin typeface="Times New Roman" panose="02020603050405020304" pitchFamily="18" charset="0"/>
              </a:rPr>
              <a:t>服从参数为</a:t>
            </a:r>
            <a:r>
              <a:rPr lang="en-US" altLang="zh-CN" b="1" i="1" dirty="0">
                <a:latin typeface="Times New Roman" panose="02020603050405020304" pitchFamily="18" charset="0"/>
              </a:rPr>
              <a:t>λ</a:t>
            </a:r>
            <a:r>
              <a:rPr lang="zh-CN" altLang="en-US" b="1" dirty="0">
                <a:latin typeface="Times New Roman" panose="02020603050405020304" pitchFamily="18" charset="0"/>
              </a:rPr>
              <a:t>的</a:t>
            </a:r>
            <a:r>
              <a:rPr lang="en-US" altLang="zh-CN" b="1" i="1" dirty="0">
                <a:latin typeface="Times New Roman" panose="02020603050405020304" pitchFamily="18" charset="0"/>
              </a:rPr>
              <a:t>Poisson</a:t>
            </a:r>
            <a:r>
              <a:rPr lang="zh-CN" altLang="en-US" b="1" dirty="0">
                <a:latin typeface="Times New Roman" panose="02020603050405020304" pitchFamily="18" charset="0"/>
              </a:rPr>
              <a:t>分布，</a:t>
            </a:r>
          </a:p>
          <a:p>
            <a:pPr>
              <a:lnSpc>
                <a:spcPct val="90000"/>
              </a:lnSpc>
              <a:buNone/>
            </a:pPr>
            <a:r>
              <a:rPr lang="zh-CN" altLang="en-US" b="1" dirty="0">
                <a:latin typeface="Times New Roman" panose="02020603050405020304" pitchFamily="18" charset="0"/>
              </a:rPr>
              <a:t>且已知</a:t>
            </a:r>
          </a:p>
        </p:txBody>
      </p:sp>
      <p:graphicFrame>
        <p:nvGraphicFramePr>
          <p:cNvPr id="20484" name="内容占位符 20483" descr="Rectangle: Click to edit Master text styles&#10;Second level&#10;Third level&#10;Fourth level&#10;Fifth level"/>
          <p:cNvGraphicFramePr>
            <a:graphicFrameLocks noGrp="1"/>
          </p:cNvGraphicFramePr>
          <p:nvPr>
            <p:ph sz="half" idx="2"/>
          </p:nvPr>
        </p:nvGraphicFramePr>
        <p:xfrm>
          <a:off x="4170641" y="1905353"/>
          <a:ext cx="3296260" cy="523972"/>
        </p:xfrm>
        <a:graphic>
          <a:graphicData uri="http://schemas.openxmlformats.org/presentationml/2006/ole">
            <mc:AlternateContent xmlns:mc="http://schemas.openxmlformats.org/markup-compatibility/2006">
              <mc:Choice xmlns:v="urn:schemas-microsoft-com:vml" Requires="v">
                <p:oleObj spid="_x0000_s54615" r:id="rId3" imgW="32613600" imgH="5181600" progId="Equation.3">
                  <p:embed/>
                </p:oleObj>
              </mc:Choice>
              <mc:Fallback>
                <p:oleObj r:id="rId3" imgW="32613600" imgH="5181600" progId="Equation.3">
                  <p:embed/>
                  <p:pic>
                    <p:nvPicPr>
                      <p:cNvPr id="0" name="图片 3095" descr="image211"/>
                      <p:cNvPicPr/>
                      <p:nvPr/>
                    </p:nvPicPr>
                    <p:blipFill>
                      <a:blip r:embed="rId4"/>
                      <a:stretch>
                        <a:fillRect/>
                      </a:stretch>
                    </p:blipFill>
                    <p:spPr>
                      <a:xfrm>
                        <a:off x="4170641" y="1905353"/>
                        <a:ext cx="3296260" cy="523972"/>
                      </a:xfrm>
                      <a:prstGeom prst="rect">
                        <a:avLst/>
                      </a:prstGeom>
                      <a:noFill/>
                      <a:ln w="38100">
                        <a:noFill/>
                      </a:ln>
                    </p:spPr>
                  </p:pic>
                </p:oleObj>
              </mc:Fallback>
            </mc:AlternateContent>
          </a:graphicData>
        </a:graphic>
      </p:graphicFrame>
      <p:sp>
        <p:nvSpPr>
          <p:cNvPr id="20485" name="矩形 20484"/>
          <p:cNvSpPr/>
          <p:nvPr/>
        </p:nvSpPr>
        <p:spPr>
          <a:xfrm>
            <a:off x="2106495" y="3429621"/>
            <a:ext cx="6198748" cy="1066998"/>
          </a:xfrm>
          <a:prstGeom prst="rect">
            <a:avLst/>
          </a:prstGeom>
          <a:noFill/>
          <a:ln w="9525">
            <a:noFill/>
          </a:ln>
        </p:spPr>
        <p:txBody>
          <a:bodyPr/>
          <a:lstStyle/>
          <a:p>
            <a:r>
              <a:rPr lang="zh-CN" altLang="en-US" sz="2800" b="1" dirty="0">
                <a:solidFill>
                  <a:srgbClr val="F53D7F"/>
                </a:solidFill>
                <a:latin typeface="Times New Roman" panose="02020603050405020304" pitchFamily="18" charset="0"/>
              </a:rPr>
              <a:t>解：</a:t>
            </a:r>
            <a:r>
              <a:rPr lang="zh-CN" altLang="en-US" sz="2800" b="1" dirty="0">
                <a:latin typeface="Times New Roman" panose="02020603050405020304" pitchFamily="18" charset="0"/>
              </a:rPr>
              <a:t>随机变量 </a:t>
            </a:r>
            <a:r>
              <a:rPr lang="en-US" altLang="zh-CN" sz="2800" b="1" i="1">
                <a:latin typeface="Times New Roman" panose="02020603050405020304" pitchFamily="18" charset="0"/>
              </a:rPr>
              <a:t>X</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的分布律为</a:t>
            </a:r>
            <a:endParaRPr lang="zh-CN" altLang="en-US" sz="2800" b="1">
              <a:latin typeface="Times New Roman" panose="02020603050405020304" pitchFamily="18" charset="0"/>
            </a:endParaRPr>
          </a:p>
        </p:txBody>
      </p:sp>
      <p:graphicFrame>
        <p:nvGraphicFramePr>
          <p:cNvPr id="20486" name="对象 20485"/>
          <p:cNvGraphicFramePr/>
          <p:nvPr/>
        </p:nvGraphicFramePr>
        <p:xfrm>
          <a:off x="2188210" y="2667635"/>
          <a:ext cx="2763520" cy="523875"/>
        </p:xfrm>
        <a:graphic>
          <a:graphicData uri="http://schemas.openxmlformats.org/presentationml/2006/ole">
            <mc:AlternateContent xmlns:mc="http://schemas.openxmlformats.org/markup-compatibility/2006">
              <mc:Choice xmlns:v="urn:schemas-microsoft-com:vml" Requires="v">
                <p:oleObj spid="_x0000_s54616" r:id="rId5" imgW="26212800" imgH="5181600" progId="Equation.3">
                  <p:embed/>
                </p:oleObj>
              </mc:Choice>
              <mc:Fallback>
                <p:oleObj r:id="rId5" imgW="26212800" imgH="5181600" progId="Equation.3">
                  <p:embed/>
                  <p:pic>
                    <p:nvPicPr>
                      <p:cNvPr id="0" name="图片 3096" descr="image212"/>
                      <p:cNvPicPr/>
                      <p:nvPr/>
                    </p:nvPicPr>
                    <p:blipFill>
                      <a:blip r:embed="rId6"/>
                      <a:stretch>
                        <a:fillRect/>
                      </a:stretch>
                    </p:blipFill>
                    <p:spPr>
                      <a:xfrm>
                        <a:off x="2188210" y="2667635"/>
                        <a:ext cx="2763520" cy="523875"/>
                      </a:xfrm>
                      <a:prstGeom prst="rect">
                        <a:avLst/>
                      </a:prstGeom>
                      <a:noFill/>
                      <a:ln w="38100">
                        <a:noFill/>
                      </a:ln>
                    </p:spPr>
                  </p:pic>
                </p:oleObj>
              </mc:Fallback>
            </mc:AlternateContent>
          </a:graphicData>
        </a:graphic>
      </p:graphicFrame>
      <p:graphicFrame>
        <p:nvGraphicFramePr>
          <p:cNvPr id="20487" name="对象 20486"/>
          <p:cNvGraphicFramePr/>
          <p:nvPr/>
        </p:nvGraphicFramePr>
        <p:xfrm>
          <a:off x="2762306" y="4237553"/>
          <a:ext cx="6945011" cy="1036830"/>
        </p:xfrm>
        <a:graphic>
          <a:graphicData uri="http://schemas.openxmlformats.org/presentationml/2006/ole">
            <mc:AlternateContent xmlns:mc="http://schemas.openxmlformats.org/markup-compatibility/2006">
              <mc:Choice xmlns:v="urn:schemas-microsoft-com:vml" Requires="v">
                <p:oleObj spid="_x0000_s54617" r:id="rId7" imgW="67360800" imgH="10058400" progId="Equation.3">
                  <p:embed/>
                </p:oleObj>
              </mc:Choice>
              <mc:Fallback>
                <p:oleObj r:id="rId7" imgW="67360800" imgH="10058400" progId="Equation.3">
                  <p:embed/>
                  <p:pic>
                    <p:nvPicPr>
                      <p:cNvPr id="0" name="图片 3097" descr="image213"/>
                      <p:cNvPicPr/>
                      <p:nvPr/>
                    </p:nvPicPr>
                    <p:blipFill>
                      <a:blip r:embed="rId8"/>
                      <a:stretch>
                        <a:fillRect/>
                      </a:stretch>
                    </p:blipFill>
                    <p:spPr>
                      <a:xfrm>
                        <a:off x="2762306" y="4237553"/>
                        <a:ext cx="6945011" cy="1036830"/>
                      </a:xfrm>
                      <a:prstGeom prst="rect">
                        <a:avLst/>
                      </a:prstGeom>
                      <a:noFill/>
                      <a:ln w="38100">
                        <a:noFill/>
                      </a:ln>
                    </p:spPr>
                  </p:pic>
                </p:oleObj>
              </mc:Fallback>
            </mc:AlternateContent>
          </a:graphicData>
        </a:graphic>
      </p:graphicFrame>
      <p:sp>
        <p:nvSpPr>
          <p:cNvPr id="20488" name="矩形 20487"/>
          <p:cNvSpPr/>
          <p:nvPr/>
        </p:nvSpPr>
        <p:spPr>
          <a:xfrm>
            <a:off x="2665413" y="5639844"/>
            <a:ext cx="1448068" cy="533499"/>
          </a:xfrm>
          <a:prstGeom prst="rect">
            <a:avLst/>
          </a:prstGeom>
          <a:noFill/>
          <a:ln w="9525">
            <a:noFill/>
          </a:ln>
        </p:spPr>
        <p:txBody>
          <a:bodyPr/>
          <a:lstStyle/>
          <a:p>
            <a:r>
              <a:rPr lang="zh-CN" altLang="en-US" sz="2800" b="1" dirty="0">
                <a:latin typeface="Times New Roman" panose="02020603050405020304" pitchFamily="18" charset="0"/>
              </a:rPr>
              <a:t>由已知</a:t>
            </a:r>
          </a:p>
        </p:txBody>
      </p:sp>
      <p:graphicFrame>
        <p:nvGraphicFramePr>
          <p:cNvPr id="20489" name="对象 20488"/>
          <p:cNvGraphicFramePr/>
          <p:nvPr/>
        </p:nvGraphicFramePr>
        <p:xfrm>
          <a:off x="4265271" y="5639858"/>
          <a:ext cx="3308963" cy="522385"/>
        </p:xfrm>
        <a:graphic>
          <a:graphicData uri="http://schemas.openxmlformats.org/presentationml/2006/ole">
            <mc:AlternateContent xmlns:mc="http://schemas.openxmlformats.org/markup-compatibility/2006">
              <mc:Choice xmlns:v="urn:schemas-microsoft-com:vml" Requires="v">
                <p:oleObj spid="_x0000_s54618" r:id="rId9" imgW="32613600" imgH="5181600" progId="Equation.3">
                  <p:embed/>
                </p:oleObj>
              </mc:Choice>
              <mc:Fallback>
                <p:oleObj r:id="rId9" imgW="32613600" imgH="5181600" progId="Equation.3">
                  <p:embed/>
                  <p:pic>
                    <p:nvPicPr>
                      <p:cNvPr id="0" name="图片 3098" descr="image214"/>
                      <p:cNvPicPr/>
                      <p:nvPr/>
                    </p:nvPicPr>
                    <p:blipFill>
                      <a:blip r:embed="rId10"/>
                      <a:stretch>
                        <a:fillRect/>
                      </a:stretch>
                    </p:blipFill>
                    <p:spPr>
                      <a:xfrm>
                        <a:off x="4265271" y="5639858"/>
                        <a:ext cx="3308963" cy="522385"/>
                      </a:xfrm>
                      <a:prstGeom prst="rect">
                        <a:avLst/>
                      </a:prstGeom>
                      <a:noFill/>
                      <a:ln w="38100">
                        <a:noFill/>
                      </a:ln>
                    </p:spPr>
                  </p:pic>
                </p:oleObj>
              </mc:Fallback>
            </mc:AlternateContent>
          </a:graphicData>
        </a:graphic>
      </p:graphicFrame>
      <p:graphicFrame>
        <p:nvGraphicFramePr>
          <p:cNvPr id="20492" name="对象 20491"/>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54619" r:id="rId11" imgW="10096500" imgH="24765" progId="">
                  <p:embed/>
                </p:oleObj>
              </mc:Choice>
              <mc:Fallback>
                <p:oleObj r:id="rId11" imgW="10096500" imgH="24765" progId="">
                  <p:embed/>
                  <p:pic>
                    <p:nvPicPr>
                      <p:cNvPr id="0" name="图片 3099" descr="image15"/>
                      <p:cNvPicPr/>
                      <p:nvPr/>
                    </p:nvPicPr>
                    <p:blipFill>
                      <a:blip r:embed="rId12"/>
                      <a:stretch>
                        <a:fillRect/>
                      </a:stretch>
                    </p:blipFill>
                    <p:spPr>
                      <a:xfrm>
                        <a:off x="2284342" y="762141"/>
                        <a:ext cx="7573777" cy="19054"/>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wipe(left)">
                                      <p:cBhvr>
                                        <p:cTn id="7" dur="500"/>
                                        <p:tgtEl>
                                          <p:spTgt spid="204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483">
                                            <p:txEl>
                                              <p:pRg st="1" end="1"/>
                                            </p:txEl>
                                          </p:spTgt>
                                        </p:tgtEl>
                                        <p:attrNameLst>
                                          <p:attrName>style.visibility</p:attrName>
                                        </p:attrNameLst>
                                      </p:cBhvr>
                                      <p:to>
                                        <p:strVal val="visible"/>
                                      </p:to>
                                    </p:set>
                                    <p:animEffect transition="in" filter="wipe(left)">
                                      <p:cBhvr>
                                        <p:cTn id="12" dur="500"/>
                                        <p:tgtEl>
                                          <p:spTgt spid="204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484"/>
                                        </p:tgtEl>
                                        <p:attrNameLst>
                                          <p:attrName>style.visibility</p:attrName>
                                        </p:attrNameLst>
                                      </p:cBhvr>
                                      <p:to>
                                        <p:strVal val="visible"/>
                                      </p:to>
                                    </p:set>
                                    <p:animEffect transition="in" filter="wipe(left)">
                                      <p:cBhvr>
                                        <p:cTn id="17" dur="500"/>
                                        <p:tgtEl>
                                          <p:spTgt spid="204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486"/>
                                        </p:tgtEl>
                                        <p:attrNameLst>
                                          <p:attrName>style.visibility</p:attrName>
                                        </p:attrNameLst>
                                      </p:cBhvr>
                                      <p:to>
                                        <p:strVal val="visible"/>
                                      </p:to>
                                    </p:set>
                                    <p:animEffect transition="in" filter="wipe(left)">
                                      <p:cBhvr>
                                        <p:cTn id="22" dur="500"/>
                                        <p:tgtEl>
                                          <p:spTgt spid="2048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485"/>
                                        </p:tgtEl>
                                        <p:attrNameLst>
                                          <p:attrName>style.visibility</p:attrName>
                                        </p:attrNameLst>
                                      </p:cBhvr>
                                      <p:to>
                                        <p:strVal val="visible"/>
                                      </p:to>
                                    </p:set>
                                    <p:animEffect transition="in" filter="wipe(left)">
                                      <p:cBhvr>
                                        <p:cTn id="27" dur="500"/>
                                        <p:tgtEl>
                                          <p:spTgt spid="204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0487"/>
                                        </p:tgtEl>
                                        <p:attrNameLst>
                                          <p:attrName>style.visibility</p:attrName>
                                        </p:attrNameLst>
                                      </p:cBhvr>
                                      <p:to>
                                        <p:strVal val="visible"/>
                                      </p:to>
                                    </p:set>
                                    <p:animEffect transition="in" filter="wipe(left)">
                                      <p:cBhvr>
                                        <p:cTn id="32" dur="500"/>
                                        <p:tgtEl>
                                          <p:spTgt spid="2048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488"/>
                                        </p:tgtEl>
                                        <p:attrNameLst>
                                          <p:attrName>style.visibility</p:attrName>
                                        </p:attrNameLst>
                                      </p:cBhvr>
                                      <p:to>
                                        <p:strVal val="visible"/>
                                      </p:to>
                                    </p:set>
                                    <p:animEffect transition="in" filter="wipe(left)">
                                      <p:cBhvr>
                                        <p:cTn id="37" dur="500"/>
                                        <p:tgtEl>
                                          <p:spTgt spid="2048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0489"/>
                                        </p:tgtEl>
                                        <p:attrNameLst>
                                          <p:attrName>style.visibility</p:attrName>
                                        </p:attrNameLst>
                                      </p:cBhvr>
                                      <p:to>
                                        <p:strVal val="visible"/>
                                      </p:to>
                                    </p:set>
                                    <p:animEffect transition="in" filter="wipe(left)">
                                      <p:cBhvr>
                                        <p:cTn id="42" dur="500"/>
                                        <p:tgtEl>
                                          <p:spTgt spid="20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P spid="20485" grpId="0"/>
      <p:bldP spid="2048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文本占位符 21506" descr="Rectangle: Click to edit Master text styles&#10;Second level&#10;Third level&#10;Fourth level&#10;Fifth level"/>
          <p:cNvSpPr>
            <a:spLocks noGrp="1"/>
          </p:cNvSpPr>
          <p:nvPr>
            <p:ph type="body" sz="half" idx="1"/>
          </p:nvPr>
        </p:nvSpPr>
        <p:spPr>
          <a:xfrm>
            <a:off x="2208128" y="990783"/>
            <a:ext cx="1066998" cy="533499"/>
          </a:xfrm>
        </p:spPr>
        <p:txBody>
          <a:bodyPr/>
          <a:lstStyle/>
          <a:p>
            <a:pPr>
              <a:buNone/>
            </a:pPr>
            <a:r>
              <a:rPr lang="zh-CN" altLang="en-US" b="1"/>
              <a:t>得</a:t>
            </a:r>
          </a:p>
        </p:txBody>
      </p:sp>
      <p:graphicFrame>
        <p:nvGraphicFramePr>
          <p:cNvPr id="21508" name="内容占位符 21507" descr="Rectangle: Click to edit Master text styles&#10;Second level&#10;Third level&#10;Fourth level&#10;Fifth level"/>
          <p:cNvGraphicFramePr>
            <a:graphicFrameLocks noGrp="1"/>
          </p:cNvGraphicFramePr>
          <p:nvPr>
            <p:ph sz="half" idx="2"/>
          </p:nvPr>
        </p:nvGraphicFramePr>
        <p:xfrm>
          <a:off x="4265909" y="1143212"/>
          <a:ext cx="2567463" cy="1033654"/>
        </p:xfrm>
        <a:graphic>
          <a:graphicData uri="http://schemas.openxmlformats.org/presentationml/2006/ole">
            <mc:AlternateContent xmlns:mc="http://schemas.openxmlformats.org/markup-compatibility/2006">
              <mc:Choice xmlns:v="urn:schemas-microsoft-com:vml" Requires="v">
                <p:oleObj spid="_x0000_s55843" r:id="rId3" imgW="26517600" imgH="10668000" progId="Equation.3">
                  <p:embed/>
                </p:oleObj>
              </mc:Choice>
              <mc:Fallback>
                <p:oleObj r:id="rId3" imgW="26517600" imgH="10668000" progId="Equation.3">
                  <p:embed/>
                  <p:pic>
                    <p:nvPicPr>
                      <p:cNvPr id="0" name="图片 3100" descr="image215"/>
                      <p:cNvPicPr/>
                      <p:nvPr/>
                    </p:nvPicPr>
                    <p:blipFill>
                      <a:blip r:embed="rId4"/>
                      <a:stretch>
                        <a:fillRect/>
                      </a:stretch>
                    </p:blipFill>
                    <p:spPr>
                      <a:xfrm>
                        <a:off x="4265909" y="1143212"/>
                        <a:ext cx="2567463" cy="1033654"/>
                      </a:xfrm>
                      <a:prstGeom prst="rect">
                        <a:avLst/>
                      </a:prstGeom>
                      <a:noFill/>
                      <a:ln w="38100">
                        <a:noFill/>
                      </a:ln>
                    </p:spPr>
                  </p:pic>
                </p:oleObj>
              </mc:Fallback>
            </mc:AlternateContent>
          </a:graphicData>
        </a:graphic>
      </p:graphicFrame>
      <p:sp>
        <p:nvSpPr>
          <p:cNvPr id="21509" name="矩形 21508"/>
          <p:cNvSpPr/>
          <p:nvPr/>
        </p:nvSpPr>
        <p:spPr>
          <a:xfrm>
            <a:off x="2131914" y="2515066"/>
            <a:ext cx="8180315" cy="533499"/>
          </a:xfrm>
          <a:prstGeom prst="rect">
            <a:avLst/>
          </a:prstGeom>
          <a:noFill/>
          <a:ln w="9525">
            <a:noFill/>
          </a:ln>
        </p:spPr>
        <p:txBody>
          <a:bodyPr/>
          <a:lstStyle/>
          <a:p>
            <a:r>
              <a:rPr lang="zh-CN" altLang="en-US" sz="2800" b="1" dirty="0">
                <a:latin typeface="Times New Roman" panose="02020603050405020304" pitchFamily="18" charset="0"/>
              </a:rPr>
              <a:t>由此得方程</a:t>
            </a:r>
            <a:endParaRPr lang="zh-CN" altLang="en-US" sz="2800" b="1">
              <a:latin typeface="Times New Roman" panose="02020603050405020304" pitchFamily="18" charset="0"/>
            </a:endParaRPr>
          </a:p>
        </p:txBody>
      </p:sp>
      <p:graphicFrame>
        <p:nvGraphicFramePr>
          <p:cNvPr id="21510" name="对象 21509"/>
          <p:cNvGraphicFramePr/>
          <p:nvPr/>
        </p:nvGraphicFramePr>
        <p:xfrm>
          <a:off x="4646979" y="2515066"/>
          <a:ext cx="2057781" cy="547789"/>
        </p:xfrm>
        <a:graphic>
          <a:graphicData uri="http://schemas.openxmlformats.org/presentationml/2006/ole">
            <mc:AlternateContent xmlns:mc="http://schemas.openxmlformats.org/markup-compatibility/2006">
              <mc:Choice xmlns:v="urn:schemas-microsoft-com:vml" Requires="v">
                <p:oleObj spid="_x0000_s55844" r:id="rId5" imgW="18288000" imgH="5486400" progId="Equation.3">
                  <p:embed/>
                </p:oleObj>
              </mc:Choice>
              <mc:Fallback>
                <p:oleObj r:id="rId5" imgW="18288000" imgH="5486400" progId="Equation.3">
                  <p:embed/>
                  <p:pic>
                    <p:nvPicPr>
                      <p:cNvPr id="0" name="图片 3101" descr="image216"/>
                      <p:cNvPicPr/>
                      <p:nvPr/>
                    </p:nvPicPr>
                    <p:blipFill>
                      <a:blip r:embed="rId6"/>
                      <a:stretch>
                        <a:fillRect/>
                      </a:stretch>
                    </p:blipFill>
                    <p:spPr>
                      <a:xfrm>
                        <a:off x="4646979" y="2515066"/>
                        <a:ext cx="2057781" cy="547789"/>
                      </a:xfrm>
                      <a:prstGeom prst="rect">
                        <a:avLst/>
                      </a:prstGeom>
                      <a:noFill/>
                      <a:ln w="38100">
                        <a:noFill/>
                      </a:ln>
                    </p:spPr>
                  </p:pic>
                </p:oleObj>
              </mc:Fallback>
            </mc:AlternateContent>
          </a:graphicData>
        </a:graphic>
      </p:graphicFrame>
      <p:sp>
        <p:nvSpPr>
          <p:cNvPr id="21511" name="矩形 21510"/>
          <p:cNvSpPr/>
          <p:nvPr/>
        </p:nvSpPr>
        <p:spPr>
          <a:xfrm>
            <a:off x="2131914" y="3124779"/>
            <a:ext cx="5563630" cy="533499"/>
          </a:xfrm>
          <a:prstGeom prst="rect">
            <a:avLst/>
          </a:prstGeom>
          <a:noFill/>
          <a:ln w="9525">
            <a:noFill/>
          </a:ln>
        </p:spPr>
        <p:txBody>
          <a:bodyPr/>
          <a:lstStyle/>
          <a:p>
            <a:r>
              <a:rPr lang="zh-CN" altLang="en-US" sz="2800" b="1" dirty="0">
                <a:latin typeface="Times New Roman" panose="02020603050405020304" pitchFamily="18" charset="0"/>
              </a:rPr>
              <a:t>得解</a:t>
            </a:r>
          </a:p>
        </p:txBody>
      </p:sp>
      <p:graphicFrame>
        <p:nvGraphicFramePr>
          <p:cNvPr id="21512" name="对象 21511"/>
          <p:cNvGraphicFramePr/>
          <p:nvPr/>
        </p:nvGraphicFramePr>
        <p:xfrm>
          <a:off x="5177303" y="3158123"/>
          <a:ext cx="1073349" cy="500155"/>
        </p:xfrm>
        <a:graphic>
          <a:graphicData uri="http://schemas.openxmlformats.org/presentationml/2006/ole">
            <mc:AlternateContent xmlns:mc="http://schemas.openxmlformats.org/markup-compatibility/2006">
              <mc:Choice xmlns:v="urn:schemas-microsoft-com:vml" Requires="v">
                <p:oleObj spid="_x0000_s55845" r:id="rId7" imgW="10363200" imgH="4876800" progId="Equation.3">
                  <p:embed/>
                </p:oleObj>
              </mc:Choice>
              <mc:Fallback>
                <p:oleObj r:id="rId7" imgW="10363200" imgH="4876800" progId="Equation.3">
                  <p:embed/>
                  <p:pic>
                    <p:nvPicPr>
                      <p:cNvPr id="0" name="图片 3102" descr="image217"/>
                      <p:cNvPicPr/>
                      <p:nvPr/>
                    </p:nvPicPr>
                    <p:blipFill>
                      <a:blip r:embed="rId8"/>
                      <a:stretch>
                        <a:fillRect/>
                      </a:stretch>
                    </p:blipFill>
                    <p:spPr>
                      <a:xfrm>
                        <a:off x="5177303" y="3158123"/>
                        <a:ext cx="1073349" cy="500155"/>
                      </a:xfrm>
                      <a:prstGeom prst="rect">
                        <a:avLst/>
                      </a:prstGeom>
                      <a:noFill/>
                      <a:ln w="38100">
                        <a:noFill/>
                      </a:ln>
                    </p:spPr>
                  </p:pic>
                </p:oleObj>
              </mc:Fallback>
            </mc:AlternateContent>
          </a:graphicData>
        </a:graphic>
      </p:graphicFrame>
      <p:graphicFrame>
        <p:nvGraphicFramePr>
          <p:cNvPr id="21513" name="对象 21512"/>
          <p:cNvGraphicFramePr/>
          <p:nvPr/>
        </p:nvGraphicFramePr>
        <p:xfrm>
          <a:off x="2162175" y="3886835"/>
          <a:ext cx="5152390" cy="486410"/>
        </p:xfrm>
        <a:graphic>
          <a:graphicData uri="http://schemas.openxmlformats.org/presentationml/2006/ole">
            <mc:AlternateContent xmlns:mc="http://schemas.openxmlformats.org/markup-compatibility/2006">
              <mc:Choice xmlns:v="urn:schemas-microsoft-com:vml" Requires="v">
                <p:oleObj spid="_x0000_s55846" r:id="rId9" imgW="51511200" imgH="5181600" progId="Equation.3">
                  <p:embed/>
                </p:oleObj>
              </mc:Choice>
              <mc:Fallback>
                <p:oleObj r:id="rId9" imgW="51511200" imgH="5181600" progId="Equation.3">
                  <p:embed/>
                  <p:pic>
                    <p:nvPicPr>
                      <p:cNvPr id="0" name="图片 3103" descr="image218"/>
                      <p:cNvPicPr/>
                      <p:nvPr/>
                    </p:nvPicPr>
                    <p:blipFill>
                      <a:blip r:embed="rId10"/>
                      <a:stretch>
                        <a:fillRect/>
                      </a:stretch>
                    </p:blipFill>
                    <p:spPr>
                      <a:xfrm>
                        <a:off x="2162175" y="3886835"/>
                        <a:ext cx="5152390" cy="486410"/>
                      </a:xfrm>
                      <a:prstGeom prst="rect">
                        <a:avLst/>
                      </a:prstGeom>
                      <a:noFill/>
                      <a:ln w="38100">
                        <a:noFill/>
                      </a:ln>
                    </p:spPr>
                  </p:pic>
                </p:oleObj>
              </mc:Fallback>
            </mc:AlternateContent>
          </a:graphicData>
        </a:graphic>
      </p:graphicFrame>
      <p:sp>
        <p:nvSpPr>
          <p:cNvPr id="21514" name="矩形 21513"/>
          <p:cNvSpPr/>
          <p:nvPr/>
        </p:nvSpPr>
        <p:spPr>
          <a:xfrm>
            <a:off x="2162408" y="4783092"/>
            <a:ext cx="1295640" cy="533499"/>
          </a:xfrm>
          <a:prstGeom prst="rect">
            <a:avLst/>
          </a:prstGeom>
          <a:noFill/>
          <a:ln w="9525">
            <a:noFill/>
          </a:ln>
        </p:spPr>
        <p:txBody>
          <a:bodyPr/>
          <a:lstStyle/>
          <a:p>
            <a:r>
              <a:rPr lang="zh-CN" altLang="en-US" sz="2800" b="1" dirty="0">
                <a:latin typeface="Times New Roman" panose="02020603050405020304" pitchFamily="18" charset="0"/>
              </a:rPr>
              <a:t>所以，</a:t>
            </a:r>
          </a:p>
        </p:txBody>
      </p:sp>
      <p:graphicFrame>
        <p:nvGraphicFramePr>
          <p:cNvPr id="21515" name="对象 21514"/>
          <p:cNvGraphicFramePr/>
          <p:nvPr/>
        </p:nvGraphicFramePr>
        <p:xfrm>
          <a:off x="4156982" y="4556368"/>
          <a:ext cx="2786578" cy="987608"/>
        </p:xfrm>
        <a:graphic>
          <a:graphicData uri="http://schemas.openxmlformats.org/presentationml/2006/ole">
            <mc:AlternateContent xmlns:mc="http://schemas.openxmlformats.org/markup-compatibility/2006">
              <mc:Choice xmlns:v="urn:schemas-microsoft-com:vml" Requires="v">
                <p:oleObj spid="_x0000_s55847" r:id="rId11" imgW="28346400" imgH="10058400" progId="Equation.3">
                  <p:embed/>
                </p:oleObj>
              </mc:Choice>
              <mc:Fallback>
                <p:oleObj r:id="rId11" imgW="28346400" imgH="10058400" progId="Equation.3">
                  <p:embed/>
                  <p:pic>
                    <p:nvPicPr>
                      <p:cNvPr id="0" name="图片 3104" descr="image219"/>
                      <p:cNvPicPr/>
                      <p:nvPr/>
                    </p:nvPicPr>
                    <p:blipFill>
                      <a:blip r:embed="rId12"/>
                      <a:stretch>
                        <a:fillRect/>
                      </a:stretch>
                    </p:blipFill>
                    <p:spPr>
                      <a:xfrm>
                        <a:off x="4156982" y="4556368"/>
                        <a:ext cx="2786578" cy="987608"/>
                      </a:xfrm>
                      <a:prstGeom prst="rect">
                        <a:avLst/>
                      </a:prstGeom>
                      <a:noFill/>
                      <a:ln w="38100">
                        <a:noFill/>
                      </a:ln>
                    </p:spPr>
                  </p:pic>
                </p:oleObj>
              </mc:Fallback>
            </mc:AlternateContent>
          </a:graphicData>
        </a:graphic>
      </p:graphicFrame>
      <p:graphicFrame>
        <p:nvGraphicFramePr>
          <p:cNvPr id="21516" name="对象 21515"/>
          <p:cNvGraphicFramePr/>
          <p:nvPr/>
        </p:nvGraphicFramePr>
        <p:xfrm>
          <a:off x="6833235" y="4613275"/>
          <a:ext cx="1145540" cy="873760"/>
        </p:xfrm>
        <a:graphic>
          <a:graphicData uri="http://schemas.openxmlformats.org/presentationml/2006/ole">
            <mc:AlternateContent xmlns:mc="http://schemas.openxmlformats.org/markup-compatibility/2006">
              <mc:Choice xmlns:v="urn:schemas-microsoft-com:vml" Requires="v">
                <p:oleObj spid="_x0000_s55848" r:id="rId13" imgW="11582400" imgH="9448800" progId="Equation.3">
                  <p:embed/>
                </p:oleObj>
              </mc:Choice>
              <mc:Fallback>
                <p:oleObj r:id="rId13" imgW="11582400" imgH="9448800" progId="Equation.3">
                  <p:embed/>
                  <p:pic>
                    <p:nvPicPr>
                      <p:cNvPr id="0" name="图片 3105" descr="image220"/>
                      <p:cNvPicPr/>
                      <p:nvPr/>
                    </p:nvPicPr>
                    <p:blipFill>
                      <a:blip r:embed="rId14"/>
                      <a:stretch>
                        <a:fillRect/>
                      </a:stretch>
                    </p:blipFill>
                    <p:spPr>
                      <a:xfrm>
                        <a:off x="6833235" y="4613275"/>
                        <a:ext cx="1145540" cy="873760"/>
                      </a:xfrm>
                      <a:prstGeom prst="rect">
                        <a:avLst/>
                      </a:prstGeom>
                      <a:noFill/>
                      <a:ln w="38100">
                        <a:noFill/>
                      </a:ln>
                    </p:spPr>
                  </p:pic>
                </p:oleObj>
              </mc:Fallback>
            </mc:AlternateContent>
          </a:graphicData>
        </a:graphic>
      </p:graphicFrame>
      <p:graphicFrame>
        <p:nvGraphicFramePr>
          <p:cNvPr id="21517" name="对象 21516"/>
          <p:cNvGraphicFramePr/>
          <p:nvPr/>
        </p:nvGraphicFramePr>
        <p:xfrm>
          <a:off x="5561549" y="5656382"/>
          <a:ext cx="1752925" cy="466811"/>
        </p:xfrm>
        <a:graphic>
          <a:graphicData uri="http://schemas.openxmlformats.org/presentationml/2006/ole">
            <mc:AlternateContent xmlns:mc="http://schemas.openxmlformats.org/markup-compatibility/2006">
              <mc:Choice xmlns:v="urn:schemas-microsoft-com:vml" Requires="v">
                <p:oleObj spid="_x0000_s55849" r:id="rId15" imgW="15849600" imgH="4267200" progId="Equation.3">
                  <p:embed/>
                </p:oleObj>
              </mc:Choice>
              <mc:Fallback>
                <p:oleObj r:id="rId15" imgW="15849600" imgH="4267200" progId="Equation.3">
                  <p:embed/>
                  <p:pic>
                    <p:nvPicPr>
                      <p:cNvPr id="0" name="图片 3106" descr="image221"/>
                      <p:cNvPicPr/>
                      <p:nvPr/>
                    </p:nvPicPr>
                    <p:blipFill>
                      <a:blip r:embed="rId16"/>
                      <a:stretch>
                        <a:fillRect/>
                      </a:stretch>
                    </p:blipFill>
                    <p:spPr>
                      <a:xfrm>
                        <a:off x="5561549" y="5656382"/>
                        <a:ext cx="1752925" cy="466811"/>
                      </a:xfrm>
                      <a:prstGeom prst="rect">
                        <a:avLst/>
                      </a:prstGeom>
                      <a:noFill/>
                      <a:ln w="38100">
                        <a:noFill/>
                      </a:ln>
                    </p:spPr>
                  </p:pic>
                </p:oleObj>
              </mc:Fallback>
            </mc:AlternateContent>
          </a:graphicData>
        </a:graphic>
      </p:graphicFrame>
      <p:graphicFrame>
        <p:nvGraphicFramePr>
          <p:cNvPr id="21519" name="对象 21518"/>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55850" r:id="rId17" imgW="10096500" imgH="24765" progId="">
                  <p:embed/>
                </p:oleObj>
              </mc:Choice>
              <mc:Fallback>
                <p:oleObj r:id="rId17" imgW="10096500" imgH="24765" progId="">
                  <p:embed/>
                  <p:pic>
                    <p:nvPicPr>
                      <p:cNvPr id="0" name="图片 3107" descr="image15"/>
                      <p:cNvPicPr/>
                      <p:nvPr/>
                    </p:nvPicPr>
                    <p:blipFill>
                      <a:blip r:embed="rId18"/>
                      <a:stretch>
                        <a:fillRect/>
                      </a:stretch>
                    </p:blipFill>
                    <p:spPr>
                      <a:xfrm>
                        <a:off x="2284342" y="762141"/>
                        <a:ext cx="7573777" cy="19054"/>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wipe(left)">
                                      <p:cBhvr>
                                        <p:cTn id="7" dur="500"/>
                                        <p:tgtEl>
                                          <p:spTgt spid="215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508"/>
                                        </p:tgtEl>
                                        <p:attrNameLst>
                                          <p:attrName>style.visibility</p:attrName>
                                        </p:attrNameLst>
                                      </p:cBhvr>
                                      <p:to>
                                        <p:strVal val="visible"/>
                                      </p:to>
                                    </p:set>
                                    <p:animEffect transition="in" filter="wipe(left)">
                                      <p:cBhvr>
                                        <p:cTn id="12" dur="500"/>
                                        <p:tgtEl>
                                          <p:spTgt spid="2150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509"/>
                                        </p:tgtEl>
                                        <p:attrNameLst>
                                          <p:attrName>style.visibility</p:attrName>
                                        </p:attrNameLst>
                                      </p:cBhvr>
                                      <p:to>
                                        <p:strVal val="visible"/>
                                      </p:to>
                                    </p:set>
                                    <p:animEffect transition="in" filter="wipe(left)">
                                      <p:cBhvr>
                                        <p:cTn id="17" dur="500"/>
                                        <p:tgtEl>
                                          <p:spTgt spid="2150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510"/>
                                        </p:tgtEl>
                                        <p:attrNameLst>
                                          <p:attrName>style.visibility</p:attrName>
                                        </p:attrNameLst>
                                      </p:cBhvr>
                                      <p:to>
                                        <p:strVal val="visible"/>
                                      </p:to>
                                    </p:set>
                                    <p:animEffect transition="in" filter="wipe(left)">
                                      <p:cBhvr>
                                        <p:cTn id="22" dur="500"/>
                                        <p:tgtEl>
                                          <p:spTgt spid="215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511"/>
                                        </p:tgtEl>
                                        <p:attrNameLst>
                                          <p:attrName>style.visibility</p:attrName>
                                        </p:attrNameLst>
                                      </p:cBhvr>
                                      <p:to>
                                        <p:strVal val="visible"/>
                                      </p:to>
                                    </p:set>
                                    <p:animEffect transition="in" filter="wipe(left)">
                                      <p:cBhvr>
                                        <p:cTn id="27" dur="500"/>
                                        <p:tgtEl>
                                          <p:spTgt spid="215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512"/>
                                        </p:tgtEl>
                                        <p:attrNameLst>
                                          <p:attrName>style.visibility</p:attrName>
                                        </p:attrNameLst>
                                      </p:cBhvr>
                                      <p:to>
                                        <p:strVal val="visible"/>
                                      </p:to>
                                    </p:set>
                                    <p:animEffect transition="in" filter="wipe(left)">
                                      <p:cBhvr>
                                        <p:cTn id="32" dur="500"/>
                                        <p:tgtEl>
                                          <p:spTgt spid="215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1513"/>
                                        </p:tgtEl>
                                        <p:attrNameLst>
                                          <p:attrName>style.visibility</p:attrName>
                                        </p:attrNameLst>
                                      </p:cBhvr>
                                      <p:to>
                                        <p:strVal val="visible"/>
                                      </p:to>
                                    </p:set>
                                    <p:animEffect transition="in" filter="wipe(left)">
                                      <p:cBhvr>
                                        <p:cTn id="37" dur="500"/>
                                        <p:tgtEl>
                                          <p:spTgt spid="215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514"/>
                                        </p:tgtEl>
                                        <p:attrNameLst>
                                          <p:attrName>style.visibility</p:attrName>
                                        </p:attrNameLst>
                                      </p:cBhvr>
                                      <p:to>
                                        <p:strVal val="visible"/>
                                      </p:to>
                                    </p:set>
                                    <p:animEffect transition="in" filter="wipe(left)">
                                      <p:cBhvr>
                                        <p:cTn id="42" dur="500"/>
                                        <p:tgtEl>
                                          <p:spTgt spid="215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1515"/>
                                        </p:tgtEl>
                                        <p:attrNameLst>
                                          <p:attrName>style.visibility</p:attrName>
                                        </p:attrNameLst>
                                      </p:cBhvr>
                                      <p:to>
                                        <p:strVal val="visible"/>
                                      </p:to>
                                    </p:set>
                                    <p:animEffect transition="in" filter="wipe(left)">
                                      <p:cBhvr>
                                        <p:cTn id="47" dur="500"/>
                                        <p:tgtEl>
                                          <p:spTgt spid="215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1516"/>
                                        </p:tgtEl>
                                        <p:attrNameLst>
                                          <p:attrName>style.visibility</p:attrName>
                                        </p:attrNameLst>
                                      </p:cBhvr>
                                      <p:to>
                                        <p:strVal val="visible"/>
                                      </p:to>
                                    </p:set>
                                    <p:animEffect transition="in" filter="wipe(left)">
                                      <p:cBhvr>
                                        <p:cTn id="52" dur="500"/>
                                        <p:tgtEl>
                                          <p:spTgt spid="215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1517"/>
                                        </p:tgtEl>
                                        <p:attrNameLst>
                                          <p:attrName>style.visibility</p:attrName>
                                        </p:attrNameLst>
                                      </p:cBhvr>
                                      <p:to>
                                        <p:strVal val="visible"/>
                                      </p:to>
                                    </p:set>
                                    <p:animEffect transition="in" filter="wipe(left)">
                                      <p:cBhvr>
                                        <p:cTn id="57" dur="500"/>
                                        <p:tgtEl>
                                          <p:spTgt spid="2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P spid="21509" grpId="0"/>
      <p:bldP spid="21511" grpId="0"/>
      <p:bldP spid="215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24577"/>
          <p:cNvSpPr>
            <a:spLocks noGrp="1"/>
          </p:cNvSpPr>
          <p:nvPr>
            <p:ph type="title"/>
          </p:nvPr>
        </p:nvSpPr>
        <p:spPr>
          <a:xfrm>
            <a:off x="2131914" y="685927"/>
            <a:ext cx="2362637" cy="609713"/>
          </a:xfrm>
        </p:spPr>
        <p:txBody>
          <a:bodyPr anchor="b"/>
          <a:lstStyle/>
          <a:p>
            <a:r>
              <a:rPr lang="en-US" altLang="zh-CN" sz="2800" b="1" i="1">
                <a:solidFill>
                  <a:srgbClr val="FF0066"/>
                </a:solidFill>
                <a:latin typeface="Times New Roman" panose="02020603050405020304" pitchFamily="18" charset="0"/>
              </a:rPr>
              <a:t>Poisson </a:t>
            </a:r>
            <a:r>
              <a:rPr lang="zh-CN" altLang="en-US" sz="2800" b="1" dirty="0">
                <a:solidFill>
                  <a:srgbClr val="FF0066"/>
                </a:solidFill>
                <a:latin typeface="宋体" panose="02010600030101010101" pitchFamily="2" charset="-122"/>
              </a:rPr>
              <a:t>定理</a:t>
            </a:r>
            <a:endParaRPr lang="zh-CN" altLang="en-US" sz="2800" b="1">
              <a:solidFill>
                <a:srgbClr val="FF0066"/>
              </a:solidFill>
              <a:latin typeface="宋体" panose="02010600030101010101" pitchFamily="2" charset="-122"/>
            </a:endParaRPr>
          </a:p>
        </p:txBody>
      </p:sp>
      <p:graphicFrame>
        <p:nvGraphicFramePr>
          <p:cNvPr id="24580" name="内容占位符 24579" descr="Rectangle: Click to edit Master text styles&#10;Second level&#10;Third level&#10;Fourth level&#10;Fifth level"/>
          <p:cNvGraphicFramePr>
            <a:graphicFrameLocks noGrp="1"/>
          </p:cNvGraphicFramePr>
          <p:nvPr>
            <p:ph sz="half" idx="2"/>
          </p:nvPr>
        </p:nvGraphicFramePr>
        <p:xfrm>
          <a:off x="2131914" y="1524282"/>
          <a:ext cx="7697625" cy="938387"/>
        </p:xfrm>
        <a:graphic>
          <a:graphicData uri="http://schemas.openxmlformats.org/presentationml/2006/ole">
            <mc:AlternateContent xmlns:mc="http://schemas.openxmlformats.org/markup-compatibility/2006">
              <mc:Choice xmlns:v="urn:schemas-microsoft-com:vml" Requires="v">
                <p:oleObj spid="_x0000_s56595" r:id="rId3" imgW="76809600" imgH="9753600" progId="Equation.3">
                  <p:embed/>
                </p:oleObj>
              </mc:Choice>
              <mc:Fallback>
                <p:oleObj r:id="rId3" imgW="76809600" imgH="9753600" progId="Equation.3">
                  <p:embed/>
                  <p:pic>
                    <p:nvPicPr>
                      <p:cNvPr id="0" name="图片 3121" descr="image233"/>
                      <p:cNvPicPr/>
                      <p:nvPr/>
                    </p:nvPicPr>
                    <p:blipFill>
                      <a:blip r:embed="rId4"/>
                      <a:stretch>
                        <a:fillRect/>
                      </a:stretch>
                    </p:blipFill>
                    <p:spPr>
                      <a:xfrm>
                        <a:off x="2131914" y="1524282"/>
                        <a:ext cx="7697625" cy="938387"/>
                      </a:xfrm>
                      <a:prstGeom prst="rect">
                        <a:avLst/>
                      </a:prstGeom>
                      <a:noFill/>
                      <a:ln w="38100">
                        <a:noFill/>
                      </a:ln>
                    </p:spPr>
                  </p:pic>
                </p:oleObj>
              </mc:Fallback>
            </mc:AlternateContent>
          </a:graphicData>
        </a:graphic>
      </p:graphicFrame>
      <p:graphicFrame>
        <p:nvGraphicFramePr>
          <p:cNvPr id="24581" name="对象 24580"/>
          <p:cNvGraphicFramePr/>
          <p:nvPr/>
        </p:nvGraphicFramePr>
        <p:xfrm>
          <a:off x="4739071" y="2591280"/>
          <a:ext cx="2408684" cy="671637"/>
        </p:xfrm>
        <a:graphic>
          <a:graphicData uri="http://schemas.openxmlformats.org/presentationml/2006/ole">
            <mc:AlternateContent xmlns:mc="http://schemas.openxmlformats.org/markup-compatibility/2006">
              <mc:Choice xmlns:v="urn:schemas-microsoft-com:vml" Requires="v">
                <p:oleObj spid="_x0000_s56596" r:id="rId5" imgW="24079200" imgH="6705600" progId="Equation.3">
                  <p:embed/>
                </p:oleObj>
              </mc:Choice>
              <mc:Fallback>
                <p:oleObj r:id="rId5" imgW="24079200" imgH="6705600" progId="Equation.3">
                  <p:embed/>
                  <p:pic>
                    <p:nvPicPr>
                      <p:cNvPr id="0" name="图片 3122" descr="image234"/>
                      <p:cNvPicPr/>
                      <p:nvPr/>
                    </p:nvPicPr>
                    <p:blipFill>
                      <a:blip r:embed="rId6"/>
                      <a:stretch>
                        <a:fillRect/>
                      </a:stretch>
                    </p:blipFill>
                    <p:spPr>
                      <a:xfrm>
                        <a:off x="4739071" y="2591280"/>
                        <a:ext cx="2408684" cy="671637"/>
                      </a:xfrm>
                      <a:prstGeom prst="rect">
                        <a:avLst/>
                      </a:prstGeom>
                      <a:noFill/>
                      <a:ln w="38100">
                        <a:noFill/>
                      </a:ln>
                    </p:spPr>
                  </p:pic>
                </p:oleObj>
              </mc:Fallback>
            </mc:AlternateContent>
          </a:graphicData>
        </a:graphic>
      </p:graphicFrame>
      <p:graphicFrame>
        <p:nvGraphicFramePr>
          <p:cNvPr id="24582" name="对象 24581"/>
          <p:cNvGraphicFramePr/>
          <p:nvPr/>
        </p:nvGraphicFramePr>
        <p:xfrm>
          <a:off x="2284342" y="3134305"/>
          <a:ext cx="5536638" cy="981257"/>
        </p:xfrm>
        <a:graphic>
          <a:graphicData uri="http://schemas.openxmlformats.org/presentationml/2006/ole">
            <mc:AlternateContent xmlns:mc="http://schemas.openxmlformats.org/markup-compatibility/2006">
              <mc:Choice xmlns:v="urn:schemas-microsoft-com:vml" Requires="v">
                <p:oleObj spid="_x0000_s56597" r:id="rId7" imgW="56997600" imgH="10058400" progId="Equation.3">
                  <p:embed/>
                </p:oleObj>
              </mc:Choice>
              <mc:Fallback>
                <p:oleObj r:id="rId7" imgW="56997600" imgH="10058400" progId="Equation.3">
                  <p:embed/>
                  <p:pic>
                    <p:nvPicPr>
                      <p:cNvPr id="0" name="图片 3123" descr="image235"/>
                      <p:cNvPicPr/>
                      <p:nvPr/>
                    </p:nvPicPr>
                    <p:blipFill>
                      <a:blip r:embed="rId8"/>
                      <a:stretch>
                        <a:fillRect/>
                      </a:stretch>
                    </p:blipFill>
                    <p:spPr>
                      <a:xfrm>
                        <a:off x="2284342" y="3134305"/>
                        <a:ext cx="5536638" cy="981257"/>
                      </a:xfrm>
                      <a:prstGeom prst="rect">
                        <a:avLst/>
                      </a:prstGeom>
                      <a:noFill/>
                      <a:ln w="38100">
                        <a:noFill/>
                      </a:ln>
                    </p:spPr>
                  </p:pic>
                </p:oleObj>
              </mc:Fallback>
            </mc:AlternateContent>
          </a:graphicData>
        </a:graphic>
      </p:graphicFrame>
      <p:graphicFrame>
        <p:nvGraphicFramePr>
          <p:cNvPr id="24586" name="对象 24585"/>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56598" r:id="rId9" imgW="10096500" imgH="24765" progId="">
                  <p:embed/>
                </p:oleObj>
              </mc:Choice>
              <mc:Fallback>
                <p:oleObj r:id="rId9" imgW="10096500" imgH="24765" progId="">
                  <p:embed/>
                  <p:pic>
                    <p:nvPicPr>
                      <p:cNvPr id="0" name="图片 3126" descr="image15"/>
                      <p:cNvPicPr/>
                      <p:nvPr/>
                    </p:nvPicPr>
                    <p:blipFill>
                      <a:blip r:embed="rId10"/>
                      <a:stretch>
                        <a:fillRect/>
                      </a:stretch>
                    </p:blipFill>
                    <p:spPr>
                      <a:xfrm>
                        <a:off x="2284342" y="762141"/>
                        <a:ext cx="7573777" cy="19054"/>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wipe(left)">
                                      <p:cBhvr>
                                        <p:cTn id="7" dur="500"/>
                                        <p:tgtEl>
                                          <p:spTgt spid="245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580"/>
                                        </p:tgtEl>
                                        <p:attrNameLst>
                                          <p:attrName>style.visibility</p:attrName>
                                        </p:attrNameLst>
                                      </p:cBhvr>
                                      <p:to>
                                        <p:strVal val="visible"/>
                                      </p:to>
                                    </p:set>
                                    <p:animEffect transition="in" filter="wipe(left)">
                                      <p:cBhvr>
                                        <p:cTn id="12" dur="500"/>
                                        <p:tgtEl>
                                          <p:spTgt spid="2458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581"/>
                                        </p:tgtEl>
                                        <p:attrNameLst>
                                          <p:attrName>style.visibility</p:attrName>
                                        </p:attrNameLst>
                                      </p:cBhvr>
                                      <p:to>
                                        <p:strVal val="visible"/>
                                      </p:to>
                                    </p:set>
                                    <p:animEffect transition="in" filter="wipe(left)">
                                      <p:cBhvr>
                                        <p:cTn id="17" dur="500"/>
                                        <p:tgtEl>
                                          <p:spTgt spid="245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4582"/>
                                        </p:tgtEl>
                                        <p:attrNameLst>
                                          <p:attrName>style.visibility</p:attrName>
                                        </p:attrNameLst>
                                      </p:cBhvr>
                                      <p:to>
                                        <p:strVal val="visible"/>
                                      </p:to>
                                    </p:set>
                                    <p:animEffect transition="in" filter="wipe(left)">
                                      <p:cBhvr>
                                        <p:cTn id="22" dur="500"/>
                                        <p:tgtEl>
                                          <p:spTgt spid="24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27649"/>
          <p:cNvSpPr>
            <a:spLocks noGrp="1"/>
          </p:cNvSpPr>
          <p:nvPr>
            <p:ph type="title"/>
          </p:nvPr>
        </p:nvSpPr>
        <p:spPr>
          <a:xfrm>
            <a:off x="2131914" y="685927"/>
            <a:ext cx="3505849" cy="685927"/>
          </a:xfrm>
        </p:spPr>
        <p:txBody>
          <a:bodyPr anchor="b"/>
          <a:lstStyle/>
          <a:p>
            <a:r>
              <a:rPr lang="en-US" altLang="zh-CN" sz="2800" b="1" dirty="0">
                <a:solidFill>
                  <a:srgbClr val="FF0066"/>
                </a:solidFill>
                <a:latin typeface="宋体" panose="02010600030101010101" pitchFamily="2" charset="-122"/>
              </a:rPr>
              <a:t>Poisson</a:t>
            </a:r>
            <a:r>
              <a:rPr lang="zh-CN" altLang="en-US" sz="2800" b="1" dirty="0">
                <a:solidFill>
                  <a:srgbClr val="FF0066"/>
                </a:solidFill>
                <a:latin typeface="宋体" panose="02010600030101010101" pitchFamily="2" charset="-122"/>
              </a:rPr>
              <a:t>定理的应用</a:t>
            </a:r>
            <a:endParaRPr lang="zh-CN" altLang="en-US" sz="2800" b="1">
              <a:solidFill>
                <a:srgbClr val="FF0066"/>
              </a:solidFill>
              <a:latin typeface="宋体" panose="02010600030101010101" pitchFamily="2" charset="-122"/>
            </a:endParaRPr>
          </a:p>
        </p:txBody>
      </p:sp>
      <p:sp>
        <p:nvSpPr>
          <p:cNvPr id="27651" name="文本占位符 27650" descr="Rectangle: Click to edit Master text styles&#10;Second level&#10;Third level&#10;Fourth level&#10;Fifth level"/>
          <p:cNvSpPr>
            <a:spLocks noGrp="1"/>
          </p:cNvSpPr>
          <p:nvPr>
            <p:ph type="body" sz="half" idx="1"/>
          </p:nvPr>
        </p:nvSpPr>
        <p:spPr>
          <a:xfrm>
            <a:off x="2131914" y="1524282"/>
            <a:ext cx="4369609" cy="533499"/>
          </a:xfrm>
        </p:spPr>
        <p:txBody>
          <a:bodyPr/>
          <a:lstStyle/>
          <a:p>
            <a:pPr>
              <a:buNone/>
            </a:pPr>
            <a:r>
              <a:rPr lang="zh-CN" altLang="en-US" b="1" dirty="0"/>
              <a:t>由 </a:t>
            </a:r>
            <a:r>
              <a:rPr lang="en-US" altLang="zh-CN" b="1" i="1">
                <a:latin typeface="Times New Roman" panose="02020603050405020304" pitchFamily="18" charset="0"/>
              </a:rPr>
              <a:t>Poisson</a:t>
            </a:r>
            <a:r>
              <a:rPr lang="en-US" altLang="zh-CN" b="1" dirty="0"/>
              <a:t> </a:t>
            </a:r>
            <a:r>
              <a:rPr lang="zh-CN" altLang="en-US" b="1" dirty="0"/>
              <a:t>定理，可知</a:t>
            </a:r>
            <a:endParaRPr lang="zh-CN" altLang="en-US" b="1"/>
          </a:p>
        </p:txBody>
      </p:sp>
      <p:graphicFrame>
        <p:nvGraphicFramePr>
          <p:cNvPr id="27652" name="内容占位符 27651" descr="Rectangle: Click to edit Master text styles&#10;Second level&#10;Third level&#10;Fourth level&#10;Fifth level"/>
          <p:cNvGraphicFramePr>
            <a:graphicFrameLocks noGrp="1"/>
          </p:cNvGraphicFramePr>
          <p:nvPr>
            <p:ph sz="half" idx="2"/>
          </p:nvPr>
        </p:nvGraphicFramePr>
        <p:xfrm>
          <a:off x="2817841" y="2189568"/>
          <a:ext cx="4152082" cy="504918"/>
        </p:xfrm>
        <a:graphic>
          <a:graphicData uri="http://schemas.openxmlformats.org/presentationml/2006/ole">
            <mc:AlternateContent xmlns:mc="http://schemas.openxmlformats.org/markup-compatibility/2006">
              <mc:Choice xmlns:v="urn:schemas-microsoft-com:vml" Requires="v">
                <p:oleObj spid="_x0000_s57755" r:id="rId3" imgW="42672000" imgH="5181600" progId="Equation.3">
                  <p:embed/>
                </p:oleObj>
              </mc:Choice>
              <mc:Fallback>
                <p:oleObj r:id="rId3" imgW="42672000" imgH="5181600" progId="Equation.3">
                  <p:embed/>
                  <p:pic>
                    <p:nvPicPr>
                      <p:cNvPr id="0" name="图片 3162" descr="image245"/>
                      <p:cNvPicPr/>
                      <p:nvPr/>
                    </p:nvPicPr>
                    <p:blipFill>
                      <a:blip r:embed="rId4"/>
                      <a:stretch>
                        <a:fillRect/>
                      </a:stretch>
                    </p:blipFill>
                    <p:spPr>
                      <a:xfrm>
                        <a:off x="2817841" y="2189568"/>
                        <a:ext cx="4152082" cy="504918"/>
                      </a:xfrm>
                      <a:prstGeom prst="rect">
                        <a:avLst/>
                      </a:prstGeom>
                      <a:noFill/>
                      <a:ln w="38100">
                        <a:noFill/>
                      </a:ln>
                    </p:spPr>
                  </p:pic>
                </p:oleObj>
              </mc:Fallback>
            </mc:AlternateContent>
          </a:graphicData>
        </a:graphic>
      </p:graphicFrame>
      <p:graphicFrame>
        <p:nvGraphicFramePr>
          <p:cNvPr id="27653" name="对象 27652"/>
          <p:cNvGraphicFramePr/>
          <p:nvPr/>
        </p:nvGraphicFramePr>
        <p:xfrm>
          <a:off x="2633657" y="2896136"/>
          <a:ext cx="4637947" cy="547789"/>
        </p:xfrm>
        <a:graphic>
          <a:graphicData uri="http://schemas.openxmlformats.org/presentationml/2006/ole">
            <mc:AlternateContent xmlns:mc="http://schemas.openxmlformats.org/markup-compatibility/2006">
              <mc:Choice xmlns:v="urn:schemas-microsoft-com:vml" Requires="v">
                <p:oleObj spid="_x0000_s57756" r:id="rId5" imgW="43281600" imgH="5181600" progId="Equation.3">
                  <p:embed/>
                </p:oleObj>
              </mc:Choice>
              <mc:Fallback>
                <p:oleObj r:id="rId5" imgW="43281600" imgH="5181600" progId="Equation.3">
                  <p:embed/>
                  <p:pic>
                    <p:nvPicPr>
                      <p:cNvPr id="0" name="图片 3163" descr="image246"/>
                      <p:cNvPicPr/>
                      <p:nvPr/>
                    </p:nvPicPr>
                    <p:blipFill>
                      <a:blip r:embed="rId6"/>
                      <a:stretch>
                        <a:fillRect/>
                      </a:stretch>
                    </p:blipFill>
                    <p:spPr>
                      <a:xfrm>
                        <a:off x="2633657" y="2896136"/>
                        <a:ext cx="4637947" cy="547789"/>
                      </a:xfrm>
                      <a:prstGeom prst="rect">
                        <a:avLst/>
                      </a:prstGeom>
                      <a:noFill/>
                      <a:ln w="38100">
                        <a:noFill/>
                      </a:ln>
                    </p:spPr>
                  </p:pic>
                </p:oleObj>
              </mc:Fallback>
            </mc:AlternateContent>
          </a:graphicData>
        </a:graphic>
      </p:graphicFrame>
      <p:graphicFrame>
        <p:nvGraphicFramePr>
          <p:cNvPr id="27654" name="对象 27653"/>
          <p:cNvGraphicFramePr/>
          <p:nvPr/>
        </p:nvGraphicFramePr>
        <p:xfrm>
          <a:off x="2624130" y="3658277"/>
          <a:ext cx="3563010" cy="549377"/>
        </p:xfrm>
        <a:graphic>
          <a:graphicData uri="http://schemas.openxmlformats.org/presentationml/2006/ole">
            <mc:AlternateContent xmlns:mc="http://schemas.openxmlformats.org/markup-compatibility/2006">
              <mc:Choice xmlns:v="urn:schemas-microsoft-com:vml" Requires="v">
                <p:oleObj spid="_x0000_s57757" r:id="rId7" imgW="33223200" imgH="5181600" progId="Equation.3">
                  <p:embed/>
                </p:oleObj>
              </mc:Choice>
              <mc:Fallback>
                <p:oleObj r:id="rId7" imgW="33223200" imgH="5181600" progId="Equation.3">
                  <p:embed/>
                  <p:pic>
                    <p:nvPicPr>
                      <p:cNvPr id="0" name="图片 3164" descr="image247"/>
                      <p:cNvPicPr/>
                      <p:nvPr/>
                    </p:nvPicPr>
                    <p:blipFill>
                      <a:blip r:embed="rId8"/>
                      <a:stretch>
                        <a:fillRect/>
                      </a:stretch>
                    </p:blipFill>
                    <p:spPr>
                      <a:xfrm>
                        <a:off x="2624130" y="3658277"/>
                        <a:ext cx="3563010" cy="549377"/>
                      </a:xfrm>
                      <a:prstGeom prst="rect">
                        <a:avLst/>
                      </a:prstGeom>
                      <a:noFill/>
                      <a:ln w="38100">
                        <a:noFill/>
                      </a:ln>
                    </p:spPr>
                  </p:pic>
                </p:oleObj>
              </mc:Fallback>
            </mc:AlternateContent>
          </a:graphicData>
        </a:graphic>
      </p:graphicFrame>
      <p:graphicFrame>
        <p:nvGraphicFramePr>
          <p:cNvPr id="27655" name="对象 27654"/>
          <p:cNvGraphicFramePr/>
          <p:nvPr/>
        </p:nvGraphicFramePr>
        <p:xfrm>
          <a:off x="2370083" y="4572847"/>
          <a:ext cx="5630317" cy="644644"/>
        </p:xfrm>
        <a:graphic>
          <a:graphicData uri="http://schemas.openxmlformats.org/presentationml/2006/ole">
            <mc:AlternateContent xmlns:mc="http://schemas.openxmlformats.org/markup-compatibility/2006">
              <mc:Choice xmlns:v="urn:schemas-microsoft-com:vml" Requires="v">
                <p:oleObj spid="_x0000_s57758" r:id="rId9" imgW="52730400" imgH="6096000" progId="Equation.3">
                  <p:embed/>
                </p:oleObj>
              </mc:Choice>
              <mc:Fallback>
                <p:oleObj r:id="rId9" imgW="52730400" imgH="6096000" progId="Equation.3">
                  <p:embed/>
                  <p:pic>
                    <p:nvPicPr>
                      <p:cNvPr id="0" name="图片 3165" descr="image248"/>
                      <p:cNvPicPr/>
                      <p:nvPr/>
                    </p:nvPicPr>
                    <p:blipFill>
                      <a:blip r:embed="rId10"/>
                      <a:stretch>
                        <a:fillRect/>
                      </a:stretch>
                    </p:blipFill>
                    <p:spPr>
                      <a:xfrm>
                        <a:off x="2370083" y="4572847"/>
                        <a:ext cx="5630317" cy="644644"/>
                      </a:xfrm>
                      <a:prstGeom prst="rect">
                        <a:avLst/>
                      </a:prstGeom>
                      <a:noFill/>
                      <a:ln w="38100">
                        <a:noFill/>
                      </a:ln>
                    </p:spPr>
                  </p:pic>
                </p:oleObj>
              </mc:Fallback>
            </mc:AlternateContent>
          </a:graphicData>
        </a:graphic>
      </p:graphicFrame>
      <p:graphicFrame>
        <p:nvGraphicFramePr>
          <p:cNvPr id="27656" name="对象 27655"/>
          <p:cNvGraphicFramePr/>
          <p:nvPr/>
        </p:nvGraphicFramePr>
        <p:xfrm>
          <a:off x="5039165" y="5334988"/>
          <a:ext cx="1589381" cy="1084464"/>
        </p:xfrm>
        <a:graphic>
          <a:graphicData uri="http://schemas.openxmlformats.org/presentationml/2006/ole">
            <mc:AlternateContent xmlns:mc="http://schemas.openxmlformats.org/markup-compatibility/2006">
              <mc:Choice xmlns:v="urn:schemas-microsoft-com:vml" Requires="v">
                <p:oleObj spid="_x0000_s57759" r:id="rId11" imgW="14630400" imgH="10058400" progId="Equation.3">
                  <p:embed/>
                </p:oleObj>
              </mc:Choice>
              <mc:Fallback>
                <p:oleObj r:id="rId11" imgW="14630400" imgH="10058400" progId="Equation.3">
                  <p:embed/>
                  <p:pic>
                    <p:nvPicPr>
                      <p:cNvPr id="0" name="图片 3166" descr="image249"/>
                      <p:cNvPicPr/>
                      <p:nvPr/>
                    </p:nvPicPr>
                    <p:blipFill>
                      <a:blip r:embed="rId12"/>
                      <a:stretch>
                        <a:fillRect/>
                      </a:stretch>
                    </p:blipFill>
                    <p:spPr>
                      <a:xfrm>
                        <a:off x="5039165" y="5334988"/>
                        <a:ext cx="1589381" cy="1084464"/>
                      </a:xfrm>
                      <a:prstGeom prst="rect">
                        <a:avLst/>
                      </a:prstGeom>
                      <a:noFill/>
                      <a:ln w="38100">
                        <a:noFill/>
                      </a:ln>
                    </p:spPr>
                  </p:pic>
                </p:oleObj>
              </mc:Fallback>
            </mc:AlternateContent>
          </a:graphicData>
        </a:graphic>
      </p:graphicFrame>
      <p:graphicFrame>
        <p:nvGraphicFramePr>
          <p:cNvPr id="27658" name="对象 27657"/>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57760" r:id="rId13" imgW="10096500" imgH="24765" progId="">
                  <p:embed/>
                </p:oleObj>
              </mc:Choice>
              <mc:Fallback>
                <p:oleObj r:id="rId13" imgW="10096500" imgH="24765" progId="">
                  <p:embed/>
                  <p:pic>
                    <p:nvPicPr>
                      <p:cNvPr id="0" name="图片 3167" descr="image15"/>
                      <p:cNvPicPr/>
                      <p:nvPr/>
                    </p:nvPicPr>
                    <p:blipFill>
                      <a:blip r:embed="rId14"/>
                      <a:stretch>
                        <a:fillRect/>
                      </a:stretch>
                    </p:blipFill>
                    <p:spPr>
                      <a:xfrm>
                        <a:off x="2284342" y="762141"/>
                        <a:ext cx="7573777" cy="19054"/>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wipe(left)">
                                      <p:cBhvr>
                                        <p:cTn id="7" dur="500"/>
                                        <p:tgtEl>
                                          <p:spTgt spid="276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651">
                                            <p:txEl>
                                              <p:pRg st="0" end="0"/>
                                            </p:txEl>
                                          </p:spTgt>
                                        </p:tgtEl>
                                        <p:attrNameLst>
                                          <p:attrName>style.visibility</p:attrName>
                                        </p:attrNameLst>
                                      </p:cBhvr>
                                      <p:to>
                                        <p:strVal val="visible"/>
                                      </p:to>
                                    </p:set>
                                    <p:animEffect transition="in" filter="wipe(left)">
                                      <p:cBhvr>
                                        <p:cTn id="12" dur="500"/>
                                        <p:tgtEl>
                                          <p:spTgt spid="276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652"/>
                                        </p:tgtEl>
                                        <p:attrNameLst>
                                          <p:attrName>style.visibility</p:attrName>
                                        </p:attrNameLst>
                                      </p:cBhvr>
                                      <p:to>
                                        <p:strVal val="visible"/>
                                      </p:to>
                                    </p:set>
                                    <p:animEffect transition="in" filter="wipe(left)">
                                      <p:cBhvr>
                                        <p:cTn id="17" dur="500"/>
                                        <p:tgtEl>
                                          <p:spTgt spid="276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653"/>
                                        </p:tgtEl>
                                        <p:attrNameLst>
                                          <p:attrName>style.visibility</p:attrName>
                                        </p:attrNameLst>
                                      </p:cBhvr>
                                      <p:to>
                                        <p:strVal val="visible"/>
                                      </p:to>
                                    </p:set>
                                    <p:animEffect transition="in" filter="wipe(left)">
                                      <p:cBhvr>
                                        <p:cTn id="22" dur="500"/>
                                        <p:tgtEl>
                                          <p:spTgt spid="276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654"/>
                                        </p:tgtEl>
                                        <p:attrNameLst>
                                          <p:attrName>style.visibility</p:attrName>
                                        </p:attrNameLst>
                                      </p:cBhvr>
                                      <p:to>
                                        <p:strVal val="visible"/>
                                      </p:to>
                                    </p:set>
                                    <p:animEffect transition="in" filter="wipe(left)">
                                      <p:cBhvr>
                                        <p:cTn id="27" dur="500"/>
                                        <p:tgtEl>
                                          <p:spTgt spid="276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655"/>
                                        </p:tgtEl>
                                        <p:attrNameLst>
                                          <p:attrName>style.visibility</p:attrName>
                                        </p:attrNameLst>
                                      </p:cBhvr>
                                      <p:to>
                                        <p:strVal val="visible"/>
                                      </p:to>
                                    </p:set>
                                    <p:animEffect transition="in" filter="wipe(left)">
                                      <p:cBhvr>
                                        <p:cTn id="32" dur="500"/>
                                        <p:tgtEl>
                                          <p:spTgt spid="2765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7656"/>
                                        </p:tgtEl>
                                        <p:attrNameLst>
                                          <p:attrName>style.visibility</p:attrName>
                                        </p:attrNameLst>
                                      </p:cBhvr>
                                      <p:to>
                                        <p:strVal val="visible"/>
                                      </p:to>
                                    </p:set>
                                    <p:animEffect transition="in" filter="wipe(left)">
                                      <p:cBhvr>
                                        <p:cTn id="37" dur="500"/>
                                        <p:tgtEl>
                                          <p:spTgt spid="27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P spid="27651"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文本占位符 122882" descr="Rectangle: Click to edit Master text styles&#10;Second level&#10;Third level&#10;Fourth level&#10;Fifth level"/>
          <p:cNvSpPr>
            <a:spLocks noGrp="1"/>
          </p:cNvSpPr>
          <p:nvPr>
            <p:ph type="body" sz="half" idx="1"/>
          </p:nvPr>
        </p:nvSpPr>
        <p:spPr>
          <a:xfrm>
            <a:off x="1736090" y="1103630"/>
            <a:ext cx="9464040" cy="1753235"/>
          </a:xfrm>
        </p:spPr>
        <p:txBody>
          <a:bodyPr>
            <a:normAutofit/>
          </a:bodyPr>
          <a:lstStyle/>
          <a:p>
            <a:pPr>
              <a:lnSpc>
                <a:spcPct val="110000"/>
              </a:lnSpc>
              <a:buNone/>
            </a:pPr>
            <a:r>
              <a:rPr lang="zh-CN" altLang="en-US" b="1" dirty="0" smtClean="0">
                <a:solidFill>
                  <a:srgbClr val="FF0066"/>
                </a:solidFill>
                <a:latin typeface="Times New Roman" panose="02020603050405020304" pitchFamily="18" charset="0"/>
              </a:rPr>
              <a:t>例</a:t>
            </a:r>
            <a:r>
              <a:rPr lang="en-US" altLang="zh-CN" b="1" dirty="0">
                <a:solidFill>
                  <a:srgbClr val="FF0066"/>
                </a:solidFill>
                <a:latin typeface="Times New Roman" panose="02020603050405020304" pitchFamily="18" charset="0"/>
              </a:rPr>
              <a:t>4</a:t>
            </a:r>
            <a:r>
              <a:rPr lang="zh-CN" altLang="en-US" b="1" dirty="0" smtClean="0">
                <a:latin typeface="Times New Roman" panose="02020603050405020304" pitchFamily="18" charset="0"/>
              </a:rPr>
              <a:t>设</a:t>
            </a:r>
            <a:r>
              <a:rPr lang="zh-CN" altLang="en-US" b="1" dirty="0">
                <a:latin typeface="Times New Roman" panose="02020603050405020304" pitchFamily="18" charset="0"/>
              </a:rPr>
              <a:t>每次射击命中目标的概率为</a:t>
            </a:r>
            <a:r>
              <a:rPr lang="en-US" altLang="zh-CN" b="1" dirty="0">
                <a:latin typeface="Times New Roman" panose="02020603050405020304" pitchFamily="18" charset="0"/>
              </a:rPr>
              <a:t>0.012</a:t>
            </a:r>
            <a:r>
              <a:rPr lang="zh-CN" altLang="en-US" b="1" dirty="0">
                <a:latin typeface="Times New Roman" panose="02020603050405020304" pitchFamily="18" charset="0"/>
              </a:rPr>
              <a:t>，现射击</a:t>
            </a:r>
            <a:r>
              <a:rPr lang="en-US" altLang="zh-CN" b="1" dirty="0">
                <a:latin typeface="Times New Roman" panose="02020603050405020304" pitchFamily="18" charset="0"/>
              </a:rPr>
              <a:t>600</a:t>
            </a:r>
            <a:r>
              <a:rPr lang="zh-CN" altLang="en-US" b="1" dirty="0">
                <a:latin typeface="Times New Roman" panose="02020603050405020304" pitchFamily="18" charset="0"/>
              </a:rPr>
              <a:t>次，求至少命中</a:t>
            </a:r>
            <a:r>
              <a:rPr lang="en-US" altLang="zh-CN" b="1" dirty="0">
                <a:latin typeface="Times New Roman" panose="02020603050405020304" pitchFamily="18" charset="0"/>
              </a:rPr>
              <a:t>3</a:t>
            </a:r>
            <a:r>
              <a:rPr lang="zh-CN" altLang="en-US" b="1" dirty="0">
                <a:latin typeface="Times New Roman" panose="02020603050405020304" pitchFamily="18" charset="0"/>
              </a:rPr>
              <a:t>次目标的概率（用</a:t>
            </a:r>
            <a:r>
              <a:rPr lang="en-US" altLang="zh-CN" b="1" i="1" dirty="0">
                <a:latin typeface="Times New Roman" panose="02020603050405020304" pitchFamily="18" charset="0"/>
              </a:rPr>
              <a:t>Poisson</a:t>
            </a:r>
            <a:r>
              <a:rPr lang="zh-CN" altLang="en-US" b="1" dirty="0">
                <a:latin typeface="Times New Roman" panose="02020603050405020304" pitchFamily="18" charset="0"/>
              </a:rPr>
              <a:t>分布近似计算）．</a:t>
            </a:r>
          </a:p>
        </p:txBody>
      </p:sp>
      <p:graphicFrame>
        <p:nvGraphicFramePr>
          <p:cNvPr id="122884" name="内容占位符 122883" descr="Rectangle: Click to edit Master text styles&#10;Second level&#10;Third level&#10;Fourth level&#10;Fifth level"/>
          <p:cNvGraphicFramePr>
            <a:graphicFrameLocks noGrp="1"/>
          </p:cNvGraphicFramePr>
          <p:nvPr>
            <p:ph sz="half" idx="2"/>
          </p:nvPr>
        </p:nvGraphicFramePr>
        <p:xfrm>
          <a:off x="2789222" y="2474213"/>
          <a:ext cx="5188911" cy="455696"/>
        </p:xfrm>
        <a:graphic>
          <a:graphicData uri="http://schemas.openxmlformats.org/presentationml/2006/ole">
            <mc:AlternateContent xmlns:mc="http://schemas.openxmlformats.org/markup-compatibility/2006">
              <mc:Choice xmlns:v="urn:schemas-microsoft-com:vml" Requires="v">
                <p:oleObj spid="_x0000_s349735" r:id="rId3" imgW="2245995" imgH="203200" progId="Equation.3">
                  <p:embed/>
                </p:oleObj>
              </mc:Choice>
              <mc:Fallback>
                <p:oleObj r:id="rId3" imgW="2245995" imgH="203200" progId="Equation.3">
                  <p:embed/>
                  <p:pic>
                    <p:nvPicPr>
                      <p:cNvPr id="0" name=""/>
                      <p:cNvPicPr/>
                      <p:nvPr/>
                    </p:nvPicPr>
                    <p:blipFill>
                      <a:blip r:embed="rId4"/>
                      <a:stretch>
                        <a:fillRect/>
                      </a:stretch>
                    </p:blipFill>
                    <p:spPr>
                      <a:xfrm>
                        <a:off x="2789222" y="2474213"/>
                        <a:ext cx="5188911" cy="455696"/>
                      </a:xfrm>
                      <a:prstGeom prst="rect">
                        <a:avLst/>
                      </a:prstGeom>
                      <a:noFill/>
                      <a:ln w="38100">
                        <a:miter/>
                      </a:ln>
                    </p:spPr>
                  </p:pic>
                </p:oleObj>
              </mc:Fallback>
            </mc:AlternateContent>
          </a:graphicData>
        </a:graphic>
      </p:graphicFrame>
      <p:graphicFrame>
        <p:nvGraphicFramePr>
          <p:cNvPr id="122885" name="对象 122884"/>
          <p:cNvGraphicFramePr/>
          <p:nvPr/>
        </p:nvGraphicFramePr>
        <p:xfrm>
          <a:off x="2429150" y="3178535"/>
          <a:ext cx="3582063" cy="501743"/>
        </p:xfrm>
        <a:graphic>
          <a:graphicData uri="http://schemas.openxmlformats.org/presentationml/2006/ole">
            <mc:AlternateContent xmlns:mc="http://schemas.openxmlformats.org/markup-compatibility/2006">
              <mc:Choice xmlns:v="urn:schemas-microsoft-com:vml" Requires="v">
                <p:oleObj spid="_x0000_s349736" r:id="rId5" imgW="1522095" imgH="215900" progId="Equation.3">
                  <p:embed/>
                </p:oleObj>
              </mc:Choice>
              <mc:Fallback>
                <p:oleObj r:id="rId5" imgW="1522095" imgH="215900" progId="Equation.3">
                  <p:embed/>
                  <p:pic>
                    <p:nvPicPr>
                      <p:cNvPr id="0" name=""/>
                      <p:cNvPicPr/>
                      <p:nvPr/>
                    </p:nvPicPr>
                    <p:blipFill>
                      <a:blip r:embed="rId6"/>
                      <a:stretch>
                        <a:fillRect/>
                      </a:stretch>
                    </p:blipFill>
                    <p:spPr>
                      <a:xfrm>
                        <a:off x="2429150" y="3178535"/>
                        <a:ext cx="3582063" cy="501743"/>
                      </a:xfrm>
                      <a:prstGeom prst="rect">
                        <a:avLst/>
                      </a:prstGeom>
                      <a:noFill/>
                      <a:ln w="38100">
                        <a:noFill/>
                        <a:miter/>
                      </a:ln>
                    </p:spPr>
                  </p:pic>
                </p:oleObj>
              </mc:Fallback>
            </mc:AlternateContent>
          </a:graphicData>
        </a:graphic>
      </p:graphicFrame>
      <p:graphicFrame>
        <p:nvGraphicFramePr>
          <p:cNvPr id="122886" name="对象 122885"/>
          <p:cNvGraphicFramePr/>
          <p:nvPr/>
        </p:nvGraphicFramePr>
        <p:xfrm>
          <a:off x="6102970" y="3178852"/>
          <a:ext cx="3928202" cy="536674"/>
        </p:xfrm>
        <a:graphic>
          <a:graphicData uri="http://schemas.openxmlformats.org/presentationml/2006/ole">
            <mc:AlternateContent xmlns:mc="http://schemas.openxmlformats.org/markup-compatibility/2006">
              <mc:Choice xmlns:v="urn:schemas-microsoft-com:vml" Requires="v">
                <p:oleObj spid="_x0000_s349737" r:id="rId7" imgW="1572895" imgH="215900" progId="Equation.3">
                  <p:embed/>
                </p:oleObj>
              </mc:Choice>
              <mc:Fallback>
                <p:oleObj r:id="rId7" imgW="1572895" imgH="215900" progId="Equation.3">
                  <p:embed/>
                  <p:pic>
                    <p:nvPicPr>
                      <p:cNvPr id="0" name=""/>
                      <p:cNvPicPr/>
                      <p:nvPr/>
                    </p:nvPicPr>
                    <p:blipFill>
                      <a:blip r:embed="rId8"/>
                      <a:stretch>
                        <a:fillRect/>
                      </a:stretch>
                    </p:blipFill>
                    <p:spPr>
                      <a:xfrm>
                        <a:off x="6102970" y="3178852"/>
                        <a:ext cx="3928202" cy="536674"/>
                      </a:xfrm>
                      <a:prstGeom prst="rect">
                        <a:avLst/>
                      </a:prstGeom>
                      <a:noFill/>
                      <a:ln w="38100">
                        <a:noFill/>
                        <a:miter/>
                      </a:ln>
                    </p:spPr>
                  </p:pic>
                </p:oleObj>
              </mc:Fallback>
            </mc:AlternateContent>
          </a:graphicData>
        </a:graphic>
      </p:graphicFrame>
      <p:graphicFrame>
        <p:nvGraphicFramePr>
          <p:cNvPr id="122888" name="对象 122887"/>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349738" r:id="rId9" imgW="10096500" imgH="24765" progId="Photoshop.Image.5">
                  <p:embed/>
                </p:oleObj>
              </mc:Choice>
              <mc:Fallback>
                <p:oleObj r:id="rId9" imgW="10096500" imgH="24765" progId="Photoshop.Image.5">
                  <p:embed/>
                  <p:pic>
                    <p:nvPicPr>
                      <p:cNvPr id="0" name=""/>
                      <p:cNvPicPr/>
                      <p:nvPr/>
                    </p:nvPicPr>
                    <p:blipFill>
                      <a:blip r:embed="rId10"/>
                      <a:stretch>
                        <a:fillRect/>
                      </a:stretch>
                    </p:blipFill>
                    <p:spPr>
                      <a:xfrm>
                        <a:off x="2284342" y="762141"/>
                        <a:ext cx="7573777" cy="19054"/>
                      </a:xfrm>
                      <a:prstGeom prst="rect">
                        <a:avLst/>
                      </a:prstGeom>
                      <a:noFill/>
                      <a:ln w="38100">
                        <a:noFill/>
                        <a:miter/>
                      </a:ln>
                    </p:spPr>
                  </p:pic>
                </p:oleObj>
              </mc:Fallback>
            </mc:AlternateContent>
          </a:graphicData>
        </a:graphic>
      </p:graphicFrame>
      <p:sp>
        <p:nvSpPr>
          <p:cNvPr id="122891" name="矩形 122890" descr="Rectangle: Click to edit Master text styles&#10;Second level&#10;Third level&#10;Fourth level&#10;Fifth level"/>
          <p:cNvSpPr/>
          <p:nvPr/>
        </p:nvSpPr>
        <p:spPr>
          <a:xfrm>
            <a:off x="2109660" y="2421167"/>
            <a:ext cx="1066998" cy="704981"/>
          </a:xfrm>
          <a:prstGeom prst="rect">
            <a:avLst/>
          </a:prstGeom>
          <a:noFill/>
          <a:ln w="9525">
            <a:noFill/>
          </a:ln>
        </p:spPr>
        <p:txBody>
          <a:bodyPr/>
          <a:lstStyle/>
          <a:p>
            <a:pPr marL="342900" indent="-342900">
              <a:lnSpc>
                <a:spcPct val="110000"/>
              </a:lnSpc>
              <a:spcBef>
                <a:spcPct val="20000"/>
              </a:spcBef>
              <a:buClr>
                <a:schemeClr val="hlink"/>
              </a:buClr>
              <a:buSzPct val="110000"/>
              <a:buFont typeface="Wingdings" panose="05000000000000000000" pitchFamily="2" charset="2"/>
              <a:buNone/>
            </a:pPr>
            <a:r>
              <a:rPr lang="zh-CN" altLang="en-US" sz="2800" b="1" dirty="0">
                <a:solidFill>
                  <a:srgbClr val="F53D7F"/>
                </a:solidFill>
                <a:latin typeface="Tahoma" panose="020B0604030504040204" pitchFamily="2" charset="0"/>
              </a:rPr>
              <a:t>解：</a:t>
            </a:r>
            <a:endParaRPr lang="zh-CN" altLang="en-US" sz="2800" b="1" dirty="0">
              <a:latin typeface="Times New Roman" panose="02020603050405020304" pitchFamily="18" charset="0"/>
            </a:endParaRPr>
          </a:p>
        </p:txBody>
      </p:sp>
      <p:graphicFrame>
        <p:nvGraphicFramePr>
          <p:cNvPr id="122892" name="对象 122891"/>
          <p:cNvGraphicFramePr/>
          <p:nvPr/>
        </p:nvGraphicFramePr>
        <p:xfrm>
          <a:off x="2428800" y="3909243"/>
          <a:ext cx="1475060" cy="511270"/>
        </p:xfrm>
        <a:graphic>
          <a:graphicData uri="http://schemas.openxmlformats.org/presentationml/2006/ole">
            <mc:AlternateContent xmlns:mc="http://schemas.openxmlformats.org/markup-compatibility/2006">
              <mc:Choice xmlns:v="urn:schemas-microsoft-com:vml" Requires="v">
                <p:oleObj spid="_x0000_s349739" r:id="rId11" imgW="621665" imgH="215900" progId="Equation.3">
                  <p:embed/>
                </p:oleObj>
              </mc:Choice>
              <mc:Fallback>
                <p:oleObj r:id="rId11" imgW="621665" imgH="215900" progId="Equation.3">
                  <p:embed/>
                  <p:pic>
                    <p:nvPicPr>
                      <p:cNvPr id="0" name=""/>
                      <p:cNvPicPr/>
                      <p:nvPr/>
                    </p:nvPicPr>
                    <p:blipFill>
                      <a:blip r:embed="rId12"/>
                      <a:stretch>
                        <a:fillRect/>
                      </a:stretch>
                    </p:blipFill>
                    <p:spPr>
                      <a:xfrm>
                        <a:off x="2428800" y="3909243"/>
                        <a:ext cx="1475060" cy="511270"/>
                      </a:xfrm>
                      <a:prstGeom prst="rect">
                        <a:avLst/>
                      </a:prstGeom>
                      <a:noFill/>
                      <a:ln w="38100">
                        <a:noFill/>
                        <a:miter/>
                      </a:ln>
                    </p:spPr>
                  </p:pic>
                </p:oleObj>
              </mc:Fallback>
            </mc:AlternateContent>
          </a:graphicData>
        </a:graphic>
      </p:graphicFrame>
      <p:graphicFrame>
        <p:nvGraphicFramePr>
          <p:cNvPr id="122893" name="对象 122892"/>
          <p:cNvGraphicFramePr/>
          <p:nvPr/>
        </p:nvGraphicFramePr>
        <p:xfrm>
          <a:off x="3953404" y="3869238"/>
          <a:ext cx="2481722" cy="550965"/>
        </p:xfrm>
        <a:graphic>
          <a:graphicData uri="http://schemas.openxmlformats.org/presentationml/2006/ole">
            <mc:AlternateContent xmlns:mc="http://schemas.openxmlformats.org/markup-compatibility/2006">
              <mc:Choice xmlns:v="urn:schemas-microsoft-com:vml" Requires="v">
                <p:oleObj spid="_x0000_s349740" r:id="rId13" imgW="963930" imgH="215900" progId="Equation.3">
                  <p:embed/>
                </p:oleObj>
              </mc:Choice>
              <mc:Fallback>
                <p:oleObj r:id="rId13" imgW="963930" imgH="215900" progId="Equation.3">
                  <p:embed/>
                  <p:pic>
                    <p:nvPicPr>
                      <p:cNvPr id="0" name=""/>
                      <p:cNvPicPr/>
                      <p:nvPr/>
                    </p:nvPicPr>
                    <p:blipFill>
                      <a:blip r:embed="rId14"/>
                      <a:stretch>
                        <a:fillRect/>
                      </a:stretch>
                    </p:blipFill>
                    <p:spPr>
                      <a:xfrm>
                        <a:off x="3953404" y="3869238"/>
                        <a:ext cx="2481722" cy="550965"/>
                      </a:xfrm>
                      <a:prstGeom prst="rect">
                        <a:avLst/>
                      </a:prstGeom>
                      <a:noFill/>
                      <a:ln w="38100">
                        <a:noFill/>
                        <a:miter/>
                      </a:ln>
                    </p:spPr>
                  </p:pic>
                </p:oleObj>
              </mc:Fallback>
            </mc:AlternateContent>
          </a:graphicData>
        </a:graphic>
      </p:graphicFrame>
      <p:graphicFrame>
        <p:nvGraphicFramePr>
          <p:cNvPr id="122894" name="对象 122893"/>
          <p:cNvGraphicFramePr/>
          <p:nvPr/>
        </p:nvGraphicFramePr>
        <p:xfrm>
          <a:off x="3997544" y="4420531"/>
          <a:ext cx="5603324" cy="500156"/>
        </p:xfrm>
        <a:graphic>
          <a:graphicData uri="http://schemas.openxmlformats.org/presentationml/2006/ole">
            <mc:AlternateContent xmlns:mc="http://schemas.openxmlformats.org/markup-compatibility/2006">
              <mc:Choice xmlns:v="urn:schemas-microsoft-com:vml" Requires="v">
                <p:oleObj spid="_x0000_s349741" r:id="rId15" imgW="2397125" imgH="215900" progId="Equation.3">
                  <p:embed/>
                </p:oleObj>
              </mc:Choice>
              <mc:Fallback>
                <p:oleObj r:id="rId15" imgW="2397125" imgH="215900" progId="Equation.3">
                  <p:embed/>
                  <p:pic>
                    <p:nvPicPr>
                      <p:cNvPr id="0" name=""/>
                      <p:cNvPicPr/>
                      <p:nvPr/>
                    </p:nvPicPr>
                    <p:blipFill>
                      <a:blip r:embed="rId16"/>
                      <a:stretch>
                        <a:fillRect/>
                      </a:stretch>
                    </p:blipFill>
                    <p:spPr>
                      <a:xfrm>
                        <a:off x="3997544" y="4420531"/>
                        <a:ext cx="5603324" cy="500156"/>
                      </a:xfrm>
                      <a:prstGeom prst="rect">
                        <a:avLst/>
                      </a:prstGeom>
                      <a:noFill/>
                      <a:ln w="38100">
                        <a:noFill/>
                        <a:miter/>
                      </a:ln>
                    </p:spPr>
                  </p:pic>
                </p:oleObj>
              </mc:Fallback>
            </mc:AlternateContent>
          </a:graphicData>
        </a:graphic>
      </p:graphicFrame>
      <p:graphicFrame>
        <p:nvGraphicFramePr>
          <p:cNvPr id="122895" name="对象 122894"/>
          <p:cNvGraphicFramePr/>
          <p:nvPr/>
        </p:nvGraphicFramePr>
        <p:xfrm>
          <a:off x="3953404" y="4920671"/>
          <a:ext cx="4823718" cy="1033653"/>
        </p:xfrm>
        <a:graphic>
          <a:graphicData uri="http://schemas.openxmlformats.org/presentationml/2006/ole">
            <mc:AlternateContent xmlns:mc="http://schemas.openxmlformats.org/markup-compatibility/2006">
              <mc:Choice xmlns:v="urn:schemas-microsoft-com:vml" Requires="v">
                <p:oleObj spid="_x0000_s349742" r:id="rId17" imgW="1955800" imgH="419100" progId="Equation.3">
                  <p:embed/>
                </p:oleObj>
              </mc:Choice>
              <mc:Fallback>
                <p:oleObj r:id="rId17" imgW="1955800" imgH="419100" progId="Equation.3">
                  <p:embed/>
                  <p:pic>
                    <p:nvPicPr>
                      <p:cNvPr id="0" name=""/>
                      <p:cNvPicPr/>
                      <p:nvPr/>
                    </p:nvPicPr>
                    <p:blipFill>
                      <a:blip r:embed="rId18"/>
                      <a:stretch>
                        <a:fillRect/>
                      </a:stretch>
                    </p:blipFill>
                    <p:spPr>
                      <a:xfrm>
                        <a:off x="3953404" y="4920671"/>
                        <a:ext cx="4823718" cy="1033653"/>
                      </a:xfrm>
                      <a:prstGeom prst="rect">
                        <a:avLst/>
                      </a:prstGeom>
                      <a:noFill/>
                      <a:ln w="38100">
                        <a:noFill/>
                        <a:miter/>
                      </a:ln>
                    </p:spPr>
                  </p:pic>
                </p:oleObj>
              </mc:Fallback>
            </mc:AlternateContent>
          </a:graphicData>
        </a:graphic>
      </p:graphicFrame>
      <p:graphicFrame>
        <p:nvGraphicFramePr>
          <p:cNvPr id="122896" name="对象 122895"/>
          <p:cNvGraphicFramePr/>
          <p:nvPr/>
        </p:nvGraphicFramePr>
        <p:xfrm>
          <a:off x="3997219" y="5846016"/>
          <a:ext cx="1448068" cy="438231"/>
        </p:xfrm>
        <a:graphic>
          <a:graphicData uri="http://schemas.openxmlformats.org/presentationml/2006/ole">
            <mc:AlternateContent xmlns:mc="http://schemas.openxmlformats.org/markup-compatibility/2006">
              <mc:Choice xmlns:v="urn:schemas-microsoft-com:vml" Requires="v">
                <p:oleObj spid="_x0000_s349743" r:id="rId19" imgW="582930" imgH="177800" progId="Equation.3">
                  <p:embed/>
                </p:oleObj>
              </mc:Choice>
              <mc:Fallback>
                <p:oleObj r:id="rId19" imgW="582930" imgH="177800" progId="Equation.3">
                  <p:embed/>
                  <p:pic>
                    <p:nvPicPr>
                      <p:cNvPr id="0" name=""/>
                      <p:cNvPicPr/>
                      <p:nvPr/>
                    </p:nvPicPr>
                    <p:blipFill>
                      <a:blip r:embed="rId20"/>
                      <a:stretch>
                        <a:fillRect/>
                      </a:stretch>
                    </p:blipFill>
                    <p:spPr>
                      <a:xfrm>
                        <a:off x="3997219" y="5846016"/>
                        <a:ext cx="1448068" cy="438231"/>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283566428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animEffect transition="in" filter="wipe(left)">
                                      <p:cBhvr>
                                        <p:cTn id="7" dur="500"/>
                                        <p:tgtEl>
                                          <p:spTgt spid="1228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891">
                                            <p:txEl>
                                              <p:pRg st="0" end="0"/>
                                            </p:txEl>
                                          </p:spTgt>
                                        </p:tgtEl>
                                        <p:attrNameLst>
                                          <p:attrName>style.visibility</p:attrName>
                                        </p:attrNameLst>
                                      </p:cBhvr>
                                      <p:to>
                                        <p:strVal val="visible"/>
                                      </p:to>
                                    </p:set>
                                    <p:animEffect transition="in" filter="wipe(left)">
                                      <p:cBhvr>
                                        <p:cTn id="12" dur="500"/>
                                        <p:tgtEl>
                                          <p:spTgt spid="12289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2884"/>
                                        </p:tgtEl>
                                        <p:attrNameLst>
                                          <p:attrName>style.visibility</p:attrName>
                                        </p:attrNameLst>
                                      </p:cBhvr>
                                      <p:to>
                                        <p:strVal val="visible"/>
                                      </p:to>
                                    </p:set>
                                    <p:animEffect transition="in" filter="wipe(left)">
                                      <p:cBhvr>
                                        <p:cTn id="17" dur="500"/>
                                        <p:tgtEl>
                                          <p:spTgt spid="1228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2885"/>
                                        </p:tgtEl>
                                        <p:attrNameLst>
                                          <p:attrName>style.visibility</p:attrName>
                                        </p:attrNameLst>
                                      </p:cBhvr>
                                      <p:to>
                                        <p:strVal val="visible"/>
                                      </p:to>
                                    </p:set>
                                    <p:animEffect transition="in" filter="wipe(left)">
                                      <p:cBhvr>
                                        <p:cTn id="22" dur="500"/>
                                        <p:tgtEl>
                                          <p:spTgt spid="1228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2886"/>
                                        </p:tgtEl>
                                        <p:attrNameLst>
                                          <p:attrName>style.visibility</p:attrName>
                                        </p:attrNameLst>
                                      </p:cBhvr>
                                      <p:to>
                                        <p:strVal val="visible"/>
                                      </p:to>
                                    </p:set>
                                    <p:animEffect transition="in" filter="wipe(left)">
                                      <p:cBhvr>
                                        <p:cTn id="27" dur="500"/>
                                        <p:tgtEl>
                                          <p:spTgt spid="1228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2892"/>
                                        </p:tgtEl>
                                        <p:attrNameLst>
                                          <p:attrName>style.visibility</p:attrName>
                                        </p:attrNameLst>
                                      </p:cBhvr>
                                      <p:to>
                                        <p:strVal val="visible"/>
                                      </p:to>
                                    </p:set>
                                    <p:animEffect transition="in" filter="wipe(left)">
                                      <p:cBhvr>
                                        <p:cTn id="32" dur="500"/>
                                        <p:tgtEl>
                                          <p:spTgt spid="12289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2893"/>
                                        </p:tgtEl>
                                        <p:attrNameLst>
                                          <p:attrName>style.visibility</p:attrName>
                                        </p:attrNameLst>
                                      </p:cBhvr>
                                      <p:to>
                                        <p:strVal val="visible"/>
                                      </p:to>
                                    </p:set>
                                    <p:animEffect transition="in" filter="wipe(left)">
                                      <p:cBhvr>
                                        <p:cTn id="37" dur="500"/>
                                        <p:tgtEl>
                                          <p:spTgt spid="12289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2894"/>
                                        </p:tgtEl>
                                        <p:attrNameLst>
                                          <p:attrName>style.visibility</p:attrName>
                                        </p:attrNameLst>
                                      </p:cBhvr>
                                      <p:to>
                                        <p:strVal val="visible"/>
                                      </p:to>
                                    </p:set>
                                    <p:animEffect transition="in" filter="wipe(left)">
                                      <p:cBhvr>
                                        <p:cTn id="42" dur="500"/>
                                        <p:tgtEl>
                                          <p:spTgt spid="12289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2895"/>
                                        </p:tgtEl>
                                        <p:attrNameLst>
                                          <p:attrName>style.visibility</p:attrName>
                                        </p:attrNameLst>
                                      </p:cBhvr>
                                      <p:to>
                                        <p:strVal val="visible"/>
                                      </p:to>
                                    </p:set>
                                    <p:animEffect transition="in" filter="wipe(left)">
                                      <p:cBhvr>
                                        <p:cTn id="47" dur="500"/>
                                        <p:tgtEl>
                                          <p:spTgt spid="12289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2896"/>
                                        </p:tgtEl>
                                        <p:attrNameLst>
                                          <p:attrName>style.visibility</p:attrName>
                                        </p:attrNameLst>
                                      </p:cBhvr>
                                      <p:to>
                                        <p:strVal val="visible"/>
                                      </p:to>
                                    </p:set>
                                    <p:animEffect transition="in" filter="wipe(left)">
                                      <p:cBhvr>
                                        <p:cTn id="52" dur="500"/>
                                        <p:tgtEl>
                                          <p:spTgt spid="122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build="p"/>
      <p:bldP spid="12289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533400" y="1629594"/>
            <a:ext cx="11178540" cy="4512310"/>
          </a:xfrm>
        </p:spPr>
        <p:txBody>
          <a:bodyPr/>
          <a:lstStyle/>
          <a:p>
            <a:r>
              <a:rPr lang="zh-CN" altLang="en-US" dirty="0" smtClean="0"/>
              <a:t>    在</a:t>
            </a:r>
            <a:r>
              <a:rPr lang="zh-CN" altLang="en-US" dirty="0"/>
              <a:t>一个盒子中有十个完全相同的球，其中每个球上编有一个编号，球的编号从</a:t>
            </a:r>
            <a:r>
              <a:rPr lang="en-US" altLang="zh-CN" dirty="0"/>
              <a:t>0</a:t>
            </a:r>
            <a:r>
              <a:rPr lang="zh-CN" altLang="en-US" dirty="0"/>
              <a:t>到</a:t>
            </a:r>
            <a:r>
              <a:rPr lang="en-US" altLang="zh-CN" dirty="0"/>
              <a:t>9</a:t>
            </a:r>
            <a:r>
              <a:rPr lang="zh-CN" altLang="en-US" dirty="0"/>
              <a:t>，求随机抽取</a:t>
            </a:r>
            <a:r>
              <a:rPr lang="en-US" altLang="zh-CN" dirty="0"/>
              <a:t>3</a:t>
            </a:r>
            <a:r>
              <a:rPr lang="zh-CN" altLang="en-US" dirty="0"/>
              <a:t>个球，可能出现的数字组合共有多少</a:t>
            </a:r>
            <a:r>
              <a:rPr lang="en-US" altLang="zh-CN" dirty="0"/>
              <a:t>?</a:t>
            </a:r>
            <a:r>
              <a:rPr lang="zh-CN" altLang="en-US" dirty="0"/>
              <a:t>（备注：不考虑数字的顺序，认为</a:t>
            </a:r>
            <a:r>
              <a:rPr lang="en-US" altLang="zh-CN" dirty="0"/>
              <a:t>1</a:t>
            </a:r>
            <a:r>
              <a:rPr lang="zh-CN" altLang="en-US" dirty="0"/>
              <a:t>、</a:t>
            </a:r>
            <a:r>
              <a:rPr lang="en-US" altLang="zh-CN" dirty="0"/>
              <a:t>2</a:t>
            </a:r>
            <a:r>
              <a:rPr lang="zh-CN" altLang="en-US" dirty="0"/>
              <a:t>、</a:t>
            </a:r>
            <a:r>
              <a:rPr lang="en-US" altLang="zh-CN" dirty="0"/>
              <a:t>3</a:t>
            </a:r>
            <a:r>
              <a:rPr lang="zh-CN" altLang="en-US" dirty="0"/>
              <a:t>和</a:t>
            </a:r>
            <a:r>
              <a:rPr lang="en-US" altLang="zh-CN" dirty="0"/>
              <a:t>3</a:t>
            </a:r>
            <a:r>
              <a:rPr lang="zh-CN" altLang="en-US" dirty="0"/>
              <a:t>、</a:t>
            </a:r>
            <a:r>
              <a:rPr lang="en-US" altLang="zh-CN" dirty="0"/>
              <a:t>2</a:t>
            </a:r>
            <a:r>
              <a:rPr lang="zh-CN" altLang="en-US" dirty="0"/>
              <a:t>、</a:t>
            </a:r>
            <a:r>
              <a:rPr lang="en-US" altLang="zh-CN" dirty="0"/>
              <a:t>1</a:t>
            </a:r>
            <a:r>
              <a:rPr lang="zh-CN" altLang="en-US" dirty="0"/>
              <a:t>是一样的）。</a:t>
            </a:r>
          </a:p>
        </p:txBody>
      </p:sp>
      <p:sp>
        <p:nvSpPr>
          <p:cNvPr id="3" name="标题 2"/>
          <p:cNvSpPr>
            <a:spLocks noGrp="1"/>
          </p:cNvSpPr>
          <p:nvPr>
            <p:ph type="title"/>
          </p:nvPr>
        </p:nvSpPr>
        <p:spPr>
          <a:xfrm>
            <a:off x="533400" y="949127"/>
            <a:ext cx="8229600" cy="752475"/>
          </a:xfrm>
        </p:spPr>
        <p:txBody>
          <a:bodyPr/>
          <a:lstStyle/>
          <a:p>
            <a:r>
              <a:rPr lang="zh-CN" altLang="en-US" sz="3200" b="1" dirty="0"/>
              <a:t>案例</a:t>
            </a:r>
            <a:endParaRPr lang="en-US" altLang="zh-CN" sz="3200" b="1" dirty="0"/>
          </a:p>
        </p:txBody>
      </p:sp>
      <p:grpSp>
        <p:nvGrpSpPr>
          <p:cNvPr id="15" name="组合 14"/>
          <p:cNvGrpSpPr/>
          <p:nvPr/>
        </p:nvGrpSpPr>
        <p:grpSpPr>
          <a:xfrm>
            <a:off x="2080895" y="4192270"/>
            <a:ext cx="3231515" cy="1785620"/>
            <a:chOff x="4285" y="5213"/>
            <a:chExt cx="5089" cy="2812"/>
          </a:xfrm>
        </p:grpSpPr>
        <p:sp>
          <p:nvSpPr>
            <p:cNvPr id="4" name="圆角矩形 3"/>
            <p:cNvSpPr/>
            <p:nvPr/>
          </p:nvSpPr>
          <p:spPr>
            <a:xfrm>
              <a:off x="4285" y="5213"/>
              <a:ext cx="5089" cy="281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5" name="椭圆 4"/>
            <p:cNvSpPr/>
            <p:nvPr/>
          </p:nvSpPr>
          <p:spPr>
            <a:xfrm>
              <a:off x="4824" y="5525"/>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a:solidFill>
                    <a:schemeClr val="tx1"/>
                  </a:solidFill>
                  <a:sym typeface="+mn-ea"/>
                </a:rPr>
                <a:t>0</a:t>
              </a:r>
            </a:p>
          </p:txBody>
        </p:sp>
        <p:sp>
          <p:nvSpPr>
            <p:cNvPr id="6" name="椭圆 5"/>
            <p:cNvSpPr/>
            <p:nvPr/>
          </p:nvSpPr>
          <p:spPr>
            <a:xfrm>
              <a:off x="5862" y="5715"/>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a:solidFill>
                    <a:schemeClr val="tx1"/>
                  </a:solidFill>
                  <a:sym typeface="+mn-ea"/>
                </a:rPr>
                <a:t>3</a:t>
              </a:r>
            </a:p>
          </p:txBody>
        </p:sp>
        <p:sp>
          <p:nvSpPr>
            <p:cNvPr id="7" name="椭圆 6"/>
            <p:cNvSpPr/>
            <p:nvPr/>
          </p:nvSpPr>
          <p:spPr>
            <a:xfrm>
              <a:off x="6006" y="6497"/>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a:solidFill>
                    <a:schemeClr val="tx1"/>
                  </a:solidFill>
                  <a:sym typeface="+mn-ea"/>
                </a:rPr>
                <a:t>4</a:t>
              </a:r>
              <a:endParaRPr lang="en-US" altLang="zh-CN">
                <a:sym typeface="+mn-ea"/>
              </a:endParaRPr>
            </a:p>
          </p:txBody>
        </p:sp>
        <p:sp>
          <p:nvSpPr>
            <p:cNvPr id="8" name="椭圆 7"/>
            <p:cNvSpPr/>
            <p:nvPr/>
          </p:nvSpPr>
          <p:spPr>
            <a:xfrm>
              <a:off x="5044" y="6403"/>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a:solidFill>
                    <a:schemeClr val="tx1"/>
                  </a:solidFill>
                  <a:sym typeface="+mn-ea"/>
                </a:rPr>
                <a:t>1</a:t>
              </a:r>
            </a:p>
          </p:txBody>
        </p:sp>
        <p:sp>
          <p:nvSpPr>
            <p:cNvPr id="9" name="椭圆 8"/>
            <p:cNvSpPr/>
            <p:nvPr/>
          </p:nvSpPr>
          <p:spPr>
            <a:xfrm>
              <a:off x="5325" y="7284"/>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a:solidFill>
                    <a:schemeClr val="tx1"/>
                  </a:solidFill>
                  <a:sym typeface="+mn-ea"/>
                </a:rPr>
                <a:t>2</a:t>
              </a:r>
              <a:endParaRPr lang="en-US" altLang="zh-CN">
                <a:sym typeface="+mn-ea"/>
              </a:endParaRPr>
            </a:p>
          </p:txBody>
        </p:sp>
        <p:sp>
          <p:nvSpPr>
            <p:cNvPr id="10" name="椭圆 9"/>
            <p:cNvSpPr/>
            <p:nvPr/>
          </p:nvSpPr>
          <p:spPr>
            <a:xfrm>
              <a:off x="7215" y="5404"/>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a:solidFill>
                    <a:schemeClr val="tx1"/>
                  </a:solidFill>
                </a:rPr>
                <a:t>5</a:t>
              </a:r>
            </a:p>
          </p:txBody>
        </p:sp>
        <p:sp>
          <p:nvSpPr>
            <p:cNvPr id="11" name="椭圆 10"/>
            <p:cNvSpPr/>
            <p:nvPr/>
          </p:nvSpPr>
          <p:spPr>
            <a:xfrm>
              <a:off x="8253" y="5404"/>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a:solidFill>
                    <a:schemeClr val="tx1"/>
                  </a:solidFill>
                  <a:sym typeface="+mn-ea"/>
                </a:rPr>
                <a:t>8</a:t>
              </a:r>
            </a:p>
          </p:txBody>
        </p:sp>
        <p:sp>
          <p:nvSpPr>
            <p:cNvPr id="12" name="椭圆 11"/>
            <p:cNvSpPr/>
            <p:nvPr/>
          </p:nvSpPr>
          <p:spPr>
            <a:xfrm>
              <a:off x="8397" y="6376"/>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a:solidFill>
                    <a:schemeClr val="tx1"/>
                  </a:solidFill>
                  <a:sym typeface="+mn-ea"/>
                </a:rPr>
                <a:t>9</a:t>
              </a:r>
            </a:p>
          </p:txBody>
        </p:sp>
        <p:sp>
          <p:nvSpPr>
            <p:cNvPr id="13" name="椭圆 12"/>
            <p:cNvSpPr/>
            <p:nvPr/>
          </p:nvSpPr>
          <p:spPr>
            <a:xfrm>
              <a:off x="7215" y="6335"/>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a:solidFill>
                    <a:schemeClr val="tx1"/>
                  </a:solidFill>
                  <a:sym typeface="+mn-ea"/>
                </a:rPr>
                <a:t>6</a:t>
              </a:r>
            </a:p>
          </p:txBody>
        </p:sp>
        <p:sp>
          <p:nvSpPr>
            <p:cNvPr id="14" name="椭圆 13"/>
            <p:cNvSpPr/>
            <p:nvPr/>
          </p:nvSpPr>
          <p:spPr>
            <a:xfrm>
              <a:off x="7716" y="7064"/>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a:solidFill>
                    <a:schemeClr val="tx1"/>
                  </a:solidFill>
                  <a:sym typeface="+mn-ea"/>
                </a:rPr>
                <a:t>7</a:t>
              </a:r>
            </a:p>
          </p:txBody>
        </p:sp>
      </p:grpSp>
      <p:grpSp>
        <p:nvGrpSpPr>
          <p:cNvPr id="38" name="组合 37"/>
          <p:cNvGrpSpPr/>
          <p:nvPr/>
        </p:nvGrpSpPr>
        <p:grpSpPr>
          <a:xfrm>
            <a:off x="7077710" y="4243705"/>
            <a:ext cx="1319530" cy="1818640"/>
            <a:chOff x="11792" y="5528"/>
            <a:chExt cx="2078" cy="2864"/>
          </a:xfrm>
        </p:grpSpPr>
        <p:sp>
          <p:nvSpPr>
            <p:cNvPr id="33" name="圆角矩形 32"/>
            <p:cNvSpPr/>
            <p:nvPr/>
          </p:nvSpPr>
          <p:spPr>
            <a:xfrm>
              <a:off x="11792" y="5528"/>
              <a:ext cx="2078" cy="286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34" name="椭圆 33"/>
            <p:cNvSpPr/>
            <p:nvPr/>
          </p:nvSpPr>
          <p:spPr>
            <a:xfrm>
              <a:off x="12532" y="5880"/>
              <a:ext cx="681" cy="567"/>
            </a:xfrm>
            <a:prstGeom prst="ellipse">
              <a:avLst/>
            </a:prstGeom>
          </p:spPr>
          <p:style>
            <a:lnRef idx="1">
              <a:schemeClr val="accent4"/>
            </a:lnRef>
            <a:fillRef idx="2">
              <a:schemeClr val="accent4"/>
            </a:fillRef>
            <a:effectRef idx="1">
              <a:schemeClr val="accent4"/>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en-US" altLang="zh-CN">
                  <a:sym typeface="+mn-ea"/>
                </a:rPr>
                <a:t>?</a:t>
              </a:r>
            </a:p>
          </p:txBody>
        </p:sp>
        <p:sp>
          <p:nvSpPr>
            <p:cNvPr id="35" name="椭圆 34"/>
            <p:cNvSpPr/>
            <p:nvPr/>
          </p:nvSpPr>
          <p:spPr>
            <a:xfrm>
              <a:off x="12532" y="6731"/>
              <a:ext cx="681" cy="567"/>
            </a:xfrm>
            <a:prstGeom prst="ellipse">
              <a:avLst/>
            </a:prstGeom>
          </p:spPr>
          <p:style>
            <a:lnRef idx="1">
              <a:schemeClr val="accent4"/>
            </a:lnRef>
            <a:fillRef idx="2">
              <a:schemeClr val="accent4"/>
            </a:fillRef>
            <a:effectRef idx="1">
              <a:schemeClr val="accent4"/>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en-US" altLang="zh-CN">
                  <a:sym typeface="+mn-ea"/>
                </a:rPr>
                <a:t>?</a:t>
              </a:r>
            </a:p>
          </p:txBody>
        </p:sp>
        <p:sp>
          <p:nvSpPr>
            <p:cNvPr id="36" name="椭圆 35"/>
            <p:cNvSpPr/>
            <p:nvPr/>
          </p:nvSpPr>
          <p:spPr>
            <a:xfrm>
              <a:off x="12532" y="7518"/>
              <a:ext cx="681" cy="567"/>
            </a:xfrm>
            <a:prstGeom prst="ellipse">
              <a:avLst/>
            </a:prstGeom>
          </p:spPr>
          <p:style>
            <a:lnRef idx="1">
              <a:schemeClr val="accent4"/>
            </a:lnRef>
            <a:fillRef idx="2">
              <a:schemeClr val="accent4"/>
            </a:fillRef>
            <a:effectRef idx="1">
              <a:schemeClr val="accent4"/>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en-US" altLang="zh-CN">
                  <a:sym typeface="+mn-ea"/>
                </a:rPr>
                <a:t>?</a:t>
              </a:r>
            </a:p>
          </p:txBody>
        </p:sp>
      </p:grpSp>
      <p:sp>
        <p:nvSpPr>
          <p:cNvPr id="37" name="右箭头 36"/>
          <p:cNvSpPr/>
          <p:nvPr/>
        </p:nvSpPr>
        <p:spPr>
          <a:xfrm>
            <a:off x="5502910" y="4871085"/>
            <a:ext cx="1296670" cy="28829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907" name="对象 123906"/>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59464" r:id="rId3" imgW="10096500" imgH="24765" progId="">
                  <p:embed/>
                </p:oleObj>
              </mc:Choice>
              <mc:Fallback>
                <p:oleObj r:id="rId3" imgW="10096500" imgH="24765" progId="">
                  <p:embed/>
                  <p:pic>
                    <p:nvPicPr>
                      <p:cNvPr id="0" name="图片 3187" descr="image15"/>
                      <p:cNvPicPr/>
                      <p:nvPr/>
                    </p:nvPicPr>
                    <p:blipFill>
                      <a:blip r:embed="rId4"/>
                      <a:stretch>
                        <a:fillRect/>
                      </a:stretch>
                    </p:blipFill>
                    <p:spPr>
                      <a:xfrm>
                        <a:off x="2284342" y="762141"/>
                        <a:ext cx="7573777" cy="19054"/>
                      </a:xfrm>
                      <a:prstGeom prst="rect">
                        <a:avLst/>
                      </a:prstGeom>
                      <a:noFill/>
                      <a:ln w="38100">
                        <a:noFill/>
                      </a:ln>
                    </p:spPr>
                  </p:pic>
                </p:oleObj>
              </mc:Fallback>
            </mc:AlternateContent>
          </a:graphicData>
        </a:graphic>
      </p:graphicFrame>
      <p:sp>
        <p:nvSpPr>
          <p:cNvPr id="123909" name="文本框 123908"/>
          <p:cNvSpPr txBox="1"/>
          <p:nvPr/>
        </p:nvSpPr>
        <p:spPr>
          <a:xfrm>
            <a:off x="1750843" y="1143212"/>
            <a:ext cx="8917051" cy="3107690"/>
          </a:xfrm>
          <a:prstGeom prst="rect">
            <a:avLst/>
          </a:prstGeom>
          <a:noFill/>
          <a:ln w="12700">
            <a:noFill/>
          </a:ln>
        </p:spPr>
        <p:txBody>
          <a:bodyPr>
            <a:spAutoFit/>
          </a:bodyPr>
          <a:lstStyle/>
          <a:p>
            <a:pPr>
              <a:spcBef>
                <a:spcPct val="50000"/>
              </a:spcBef>
            </a:pPr>
            <a:r>
              <a:rPr lang="zh-CN" altLang="en-US" sz="2800" b="1" dirty="0" smtClean="0">
                <a:solidFill>
                  <a:srgbClr val="FF0066"/>
                </a:solidFill>
                <a:latin typeface="Times New Roman" panose="02020603050405020304" pitchFamily="18" charset="0"/>
              </a:rPr>
              <a:t>例</a:t>
            </a:r>
            <a:r>
              <a:rPr lang="en-US" altLang="zh-CN" sz="2800" b="1" dirty="0" smtClean="0">
                <a:solidFill>
                  <a:srgbClr val="FF0066"/>
                </a:solidFill>
                <a:latin typeface="Times New Roman" panose="02020603050405020304" pitchFamily="18" charset="0"/>
              </a:rPr>
              <a:t>5 </a:t>
            </a:r>
            <a:r>
              <a:rPr lang="en-US" altLang="zh-CN" sz="2800" b="1" dirty="0" smtClean="0">
                <a:latin typeface="Times New Roman" panose="02020603050405020304" pitchFamily="18" charset="0"/>
              </a:rPr>
              <a:t> </a:t>
            </a:r>
            <a:r>
              <a:rPr lang="zh-CN" altLang="en-US" sz="2800" b="1" dirty="0">
                <a:latin typeface="Times New Roman" panose="02020603050405020304" pitchFamily="18" charset="0"/>
              </a:rPr>
              <a:t>保险公司售出某种寿险（一年）保单</a:t>
            </a:r>
            <a:r>
              <a:rPr lang="en-US" altLang="zh-CN" sz="2800" b="1" dirty="0">
                <a:latin typeface="Times New Roman" panose="02020603050405020304" pitchFamily="18" charset="0"/>
              </a:rPr>
              <a:t>2500</a:t>
            </a:r>
            <a:r>
              <a:rPr lang="zh-CN" altLang="en-US" sz="2800" b="1" dirty="0">
                <a:latin typeface="Times New Roman" panose="02020603050405020304" pitchFamily="18" charset="0"/>
              </a:rPr>
              <a:t>份</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每单交保费</a:t>
            </a:r>
            <a:r>
              <a:rPr lang="en-US" altLang="zh-CN" sz="2800" b="1" dirty="0">
                <a:latin typeface="Times New Roman" panose="02020603050405020304" pitchFamily="18" charset="0"/>
              </a:rPr>
              <a:t>100</a:t>
            </a:r>
            <a:r>
              <a:rPr lang="zh-CN" altLang="en-US" sz="2800" b="1" dirty="0">
                <a:latin typeface="Times New Roman" panose="02020603050405020304" pitchFamily="18" charset="0"/>
              </a:rPr>
              <a:t>元，当被保人一年内死亡时，家属可从保险公司获得</a:t>
            </a:r>
            <a:r>
              <a:rPr lang="en-US" altLang="zh-CN" sz="2800" b="1" dirty="0">
                <a:latin typeface="Times New Roman" panose="02020603050405020304" pitchFamily="18" charset="0"/>
              </a:rPr>
              <a:t>2</a:t>
            </a:r>
            <a:r>
              <a:rPr lang="zh-CN" altLang="en-US" sz="2800" b="1" dirty="0">
                <a:latin typeface="Times New Roman" panose="02020603050405020304" pitchFamily="18" charset="0"/>
              </a:rPr>
              <a:t>万元的赔偿</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若此类被保人一年内死亡的概率为</a:t>
            </a:r>
            <a:r>
              <a:rPr lang="en-US" altLang="zh-CN" sz="2800" b="1" dirty="0">
                <a:latin typeface="Times New Roman" panose="02020603050405020304" pitchFamily="18" charset="0"/>
              </a:rPr>
              <a:t>0.001</a:t>
            </a:r>
            <a:r>
              <a:rPr lang="zh-CN" altLang="en-US" sz="2800" b="1" dirty="0">
                <a:latin typeface="Times New Roman" panose="02020603050405020304" pitchFamily="18" charset="0"/>
              </a:rPr>
              <a:t>，求</a:t>
            </a:r>
          </a:p>
          <a:p>
            <a:pPr>
              <a:spcBef>
                <a:spcPct val="50000"/>
              </a:spcBef>
            </a:pPr>
            <a:r>
              <a:rPr lang="zh-CN" altLang="en-US" sz="2800" b="1" dirty="0">
                <a:latin typeface="Times New Roman" panose="02020603050405020304" pitchFamily="18" charset="0"/>
              </a:rPr>
              <a:t>    （</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）保险公司亏本的概率；</a:t>
            </a:r>
          </a:p>
          <a:p>
            <a:pPr>
              <a:spcBef>
                <a:spcPct val="50000"/>
              </a:spcBef>
            </a:pPr>
            <a:r>
              <a:rPr lang="zh-CN" altLang="en-US" sz="2800" b="1" dirty="0">
                <a:latin typeface="Times New Roman" panose="02020603050405020304" pitchFamily="18" charset="0"/>
              </a:rPr>
              <a:t>    （</a:t>
            </a:r>
            <a:r>
              <a:rPr lang="en-US" altLang="zh-CN" sz="2800" b="1" dirty="0">
                <a:latin typeface="Times New Roman" panose="02020603050405020304" pitchFamily="18" charset="0"/>
              </a:rPr>
              <a:t>2</a:t>
            </a:r>
            <a:r>
              <a:rPr lang="zh-CN" altLang="en-US" sz="2800" b="1" dirty="0">
                <a:latin typeface="Times New Roman" panose="02020603050405020304" pitchFamily="18" charset="0"/>
              </a:rPr>
              <a:t>）保险公司获利不少于</a:t>
            </a:r>
            <a:r>
              <a:rPr lang="en-US" altLang="zh-CN" sz="2800" b="1" dirty="0">
                <a:latin typeface="Times New Roman" panose="02020603050405020304" pitchFamily="18" charset="0"/>
              </a:rPr>
              <a:t>10</a:t>
            </a:r>
            <a:r>
              <a:rPr lang="zh-CN" altLang="en-US" sz="2800" b="1" dirty="0">
                <a:latin typeface="Times New Roman" panose="02020603050405020304" pitchFamily="18" charset="0"/>
              </a:rPr>
              <a:t>万元的概率</a:t>
            </a:r>
            <a:r>
              <a:rPr lang="en-US" altLang="zh-CN" sz="2800" b="1" dirty="0">
                <a:latin typeface="Times New Roman" panose="02020603050405020304" pitchFamily="18" charset="0"/>
              </a:rPr>
              <a:t>.  </a:t>
            </a:r>
            <a:r>
              <a:rPr lang="en-US" altLang="zh-CN" b="1" dirty="0">
                <a:latin typeface="Times New Roman" panose="02020603050405020304" pitchFamily="18" charset="0"/>
              </a:rPr>
              <a:t>  </a:t>
            </a:r>
          </a:p>
        </p:txBody>
      </p:sp>
      <p:sp>
        <p:nvSpPr>
          <p:cNvPr id="123910" name="文本框 123909"/>
          <p:cNvSpPr txBox="1"/>
          <p:nvPr/>
        </p:nvSpPr>
        <p:spPr>
          <a:xfrm>
            <a:off x="1750857" y="4434179"/>
            <a:ext cx="7468983" cy="521970"/>
          </a:xfrm>
          <a:prstGeom prst="rect">
            <a:avLst/>
          </a:prstGeom>
          <a:noFill/>
          <a:ln w="12700">
            <a:noFill/>
          </a:ln>
        </p:spPr>
        <p:txBody>
          <a:bodyPr>
            <a:spAutoFit/>
          </a:bodyPr>
          <a:lstStyle/>
          <a:p>
            <a:pPr>
              <a:spcBef>
                <a:spcPct val="50000"/>
              </a:spcBef>
            </a:pPr>
            <a:r>
              <a:rPr lang="en-US" altLang="zh-CN" b="1" dirty="0">
                <a:latin typeface="Times New Roman" panose="02020603050405020304" pitchFamily="18" charset="0"/>
              </a:rPr>
              <a:t> </a:t>
            </a:r>
            <a:r>
              <a:rPr lang="zh-CN" altLang="en-US" sz="2800" b="1" dirty="0">
                <a:solidFill>
                  <a:srgbClr val="FF0066"/>
                </a:solidFill>
                <a:latin typeface="Times New Roman" panose="02020603050405020304" pitchFamily="18" charset="0"/>
              </a:rPr>
              <a:t>解：</a:t>
            </a:r>
            <a:r>
              <a:rPr lang="zh-CN" altLang="en-US" sz="2800" b="1" dirty="0">
                <a:latin typeface="Times New Roman" panose="02020603050405020304" pitchFamily="18" charset="0"/>
              </a:rPr>
              <a:t>设此类被保人一年内死亡的人数为 </a:t>
            </a:r>
            <a:r>
              <a:rPr lang="en-US" altLang="zh-CN" sz="2800" b="1" i="1">
                <a:solidFill>
                  <a:srgbClr val="F53D7F"/>
                </a:solidFill>
                <a:latin typeface="Times New Roman" panose="02020603050405020304" pitchFamily="18" charset="0"/>
              </a:rPr>
              <a:t>X </a:t>
            </a:r>
            <a:r>
              <a:rPr lang="zh-CN" altLang="en-US" sz="2800" b="1">
                <a:latin typeface="Times New Roman" panose="02020603050405020304" pitchFamily="18" charset="0"/>
              </a:rPr>
              <a:t>，</a:t>
            </a:r>
          </a:p>
        </p:txBody>
      </p:sp>
      <p:sp>
        <p:nvSpPr>
          <p:cNvPr id="123911" name="文本框 123910"/>
          <p:cNvSpPr txBox="1"/>
          <p:nvPr/>
        </p:nvSpPr>
        <p:spPr>
          <a:xfrm>
            <a:off x="2507283" y="5065175"/>
            <a:ext cx="4344204" cy="521970"/>
          </a:xfrm>
          <a:prstGeom prst="rect">
            <a:avLst/>
          </a:prstGeom>
          <a:noFill/>
          <a:ln w="12700">
            <a:noFill/>
          </a:ln>
        </p:spPr>
        <p:txBody>
          <a:bodyPr>
            <a:spAutoFit/>
          </a:bodyPr>
          <a:lstStyle/>
          <a:p>
            <a:pPr>
              <a:spcBef>
                <a:spcPct val="50000"/>
              </a:spcBef>
            </a:pPr>
            <a:r>
              <a:rPr lang="zh-CN" altLang="en-US" sz="2800" b="1" dirty="0">
                <a:latin typeface="Times New Roman" panose="02020603050405020304" pitchFamily="18" charset="0"/>
              </a:rPr>
              <a:t>则 </a:t>
            </a:r>
            <a:r>
              <a:rPr lang="en-US" altLang="zh-CN" sz="2800" b="1" i="1">
                <a:solidFill>
                  <a:srgbClr val="F53D7F"/>
                </a:solidFill>
                <a:latin typeface="Times New Roman" panose="02020603050405020304" pitchFamily="18" charset="0"/>
              </a:rPr>
              <a:t>X</a:t>
            </a:r>
            <a:r>
              <a:rPr lang="en-US" altLang="zh-CN" sz="2800" b="1">
                <a:solidFill>
                  <a:srgbClr val="F53D7F"/>
                </a:solidFill>
                <a:latin typeface="Times New Roman" panose="02020603050405020304" pitchFamily="18" charset="0"/>
              </a:rPr>
              <a:t>~ </a:t>
            </a:r>
            <a:r>
              <a:rPr lang="en-US" altLang="zh-CN" sz="2800" b="1" i="1">
                <a:solidFill>
                  <a:srgbClr val="F53D7F"/>
                </a:solidFill>
                <a:latin typeface="Times New Roman" panose="02020603050405020304" pitchFamily="18" charset="0"/>
              </a:rPr>
              <a:t>b </a:t>
            </a:r>
            <a:r>
              <a:rPr lang="en-US" altLang="zh-CN" sz="2800" b="1">
                <a:solidFill>
                  <a:srgbClr val="F53D7F"/>
                </a:solidFill>
                <a:latin typeface="Times New Roman" panose="02020603050405020304" pitchFamily="18" charset="0"/>
              </a:rPr>
              <a:t>(2500</a:t>
            </a:r>
            <a:r>
              <a:rPr lang="zh-CN" altLang="en-US" sz="2800" b="1">
                <a:solidFill>
                  <a:srgbClr val="F53D7F"/>
                </a:solidFill>
                <a:latin typeface="Times New Roman" panose="02020603050405020304" pitchFamily="18" charset="0"/>
              </a:rPr>
              <a:t>，</a:t>
            </a:r>
            <a:r>
              <a:rPr lang="en-US" altLang="zh-CN" sz="2800" b="1">
                <a:solidFill>
                  <a:srgbClr val="F53D7F"/>
                </a:solidFill>
                <a:latin typeface="Times New Roman" panose="02020603050405020304" pitchFamily="18" charset="0"/>
              </a:rPr>
              <a:t>0.001</a:t>
            </a:r>
            <a:r>
              <a:rPr lang="zh-CN" altLang="en-US" sz="2800" b="1">
                <a:solidFill>
                  <a:srgbClr val="F53D7F"/>
                </a:solidFill>
                <a:latin typeface="Times New Roman" panose="02020603050405020304" pitchFamily="18" charset="0"/>
              </a:rPr>
              <a:t>）</a:t>
            </a:r>
            <a:r>
              <a:rPr lang="en-US" altLang="zh-CN" sz="2800" b="1">
                <a:latin typeface="Times New Roman" panose="02020603050405020304" pitchFamily="18" charset="0"/>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3909">
                                            <p:txEl>
                                              <p:pRg st="0" end="0"/>
                                            </p:txEl>
                                          </p:spTgt>
                                        </p:tgtEl>
                                        <p:attrNameLst>
                                          <p:attrName>style.visibility</p:attrName>
                                        </p:attrNameLst>
                                      </p:cBhvr>
                                      <p:to>
                                        <p:strVal val="visible"/>
                                      </p:to>
                                    </p:set>
                                    <p:animEffect transition="in" filter="wipe(left)">
                                      <p:cBhvr>
                                        <p:cTn id="7" dur="500"/>
                                        <p:tgtEl>
                                          <p:spTgt spid="1239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909">
                                            <p:txEl>
                                              <p:pRg st="1" end="1"/>
                                            </p:txEl>
                                          </p:spTgt>
                                        </p:tgtEl>
                                        <p:attrNameLst>
                                          <p:attrName>style.visibility</p:attrName>
                                        </p:attrNameLst>
                                      </p:cBhvr>
                                      <p:to>
                                        <p:strVal val="visible"/>
                                      </p:to>
                                    </p:set>
                                    <p:animEffect transition="in" filter="wipe(left)">
                                      <p:cBhvr>
                                        <p:cTn id="12" dur="500"/>
                                        <p:tgtEl>
                                          <p:spTgt spid="1239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3909">
                                            <p:txEl>
                                              <p:pRg st="2" end="2"/>
                                            </p:txEl>
                                          </p:spTgt>
                                        </p:tgtEl>
                                        <p:attrNameLst>
                                          <p:attrName>style.visibility</p:attrName>
                                        </p:attrNameLst>
                                      </p:cBhvr>
                                      <p:to>
                                        <p:strVal val="visible"/>
                                      </p:to>
                                    </p:set>
                                    <p:animEffect transition="in" filter="wipe(left)">
                                      <p:cBhvr>
                                        <p:cTn id="17" dur="500"/>
                                        <p:tgtEl>
                                          <p:spTgt spid="1239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3910">
                                            <p:txEl>
                                              <p:pRg st="0" end="0"/>
                                            </p:txEl>
                                          </p:spTgt>
                                        </p:tgtEl>
                                        <p:attrNameLst>
                                          <p:attrName>style.visibility</p:attrName>
                                        </p:attrNameLst>
                                      </p:cBhvr>
                                      <p:to>
                                        <p:strVal val="visible"/>
                                      </p:to>
                                    </p:set>
                                    <p:animEffect transition="in" filter="wipe(left)">
                                      <p:cBhvr>
                                        <p:cTn id="22" dur="500"/>
                                        <p:tgtEl>
                                          <p:spTgt spid="1239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3911"/>
                                        </p:tgtEl>
                                        <p:attrNameLst>
                                          <p:attrName>style.visibility</p:attrName>
                                        </p:attrNameLst>
                                      </p:cBhvr>
                                      <p:to>
                                        <p:strVal val="visible"/>
                                      </p:to>
                                    </p:set>
                                    <p:animEffect transition="in" filter="wipe(left)">
                                      <p:cBhvr>
                                        <p:cTn id="27" dur="500"/>
                                        <p:tgtEl>
                                          <p:spTgt spid="123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9" grpId="0" build="p"/>
      <p:bldP spid="123910" grpId="0" build="p"/>
      <p:bldP spid="1239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931" name="对象 124930"/>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61031" r:id="rId3" imgW="10096500" imgH="24765" progId="">
                  <p:embed/>
                </p:oleObj>
              </mc:Choice>
              <mc:Fallback>
                <p:oleObj r:id="rId3" imgW="10096500" imgH="24765" progId="">
                  <p:embed/>
                  <p:pic>
                    <p:nvPicPr>
                      <p:cNvPr id="0" name="图片 3188" descr="image15"/>
                      <p:cNvPicPr/>
                      <p:nvPr/>
                    </p:nvPicPr>
                    <p:blipFill>
                      <a:blip r:embed="rId4"/>
                      <a:stretch>
                        <a:fillRect/>
                      </a:stretch>
                    </p:blipFill>
                    <p:spPr>
                      <a:xfrm>
                        <a:off x="2284342" y="762141"/>
                        <a:ext cx="7573777" cy="19054"/>
                      </a:xfrm>
                      <a:prstGeom prst="rect">
                        <a:avLst/>
                      </a:prstGeom>
                      <a:noFill/>
                      <a:ln w="38100">
                        <a:noFill/>
                      </a:ln>
                    </p:spPr>
                  </p:pic>
                </p:oleObj>
              </mc:Fallback>
            </mc:AlternateContent>
          </a:graphicData>
        </a:graphic>
      </p:graphicFrame>
      <p:sp>
        <p:nvSpPr>
          <p:cNvPr id="124934" name="文本框 124933"/>
          <p:cNvSpPr txBox="1"/>
          <p:nvPr/>
        </p:nvSpPr>
        <p:spPr>
          <a:xfrm>
            <a:off x="1887396" y="1071513"/>
            <a:ext cx="4115562" cy="521970"/>
          </a:xfrm>
          <a:prstGeom prst="rect">
            <a:avLst/>
          </a:prstGeom>
          <a:noFill/>
          <a:ln w="9525">
            <a:noFill/>
          </a:ln>
        </p:spPr>
        <p:txBody>
          <a:bodyPr>
            <a:spAutoFit/>
          </a:bodyPr>
          <a:lstStyle/>
          <a:p>
            <a:pPr>
              <a:spcBef>
                <a:spcPct val="50000"/>
              </a:spcBef>
            </a:pPr>
            <a:r>
              <a:rPr lang="zh-CN" altLang="en-US" sz="2800" b="1">
                <a:latin typeface="Times New Roman" panose="02020603050405020304" pitchFamily="18" charset="0"/>
              </a:rPr>
              <a:t>（</a:t>
            </a:r>
            <a:r>
              <a:rPr lang="en-US" altLang="zh-CN" sz="2800" b="1">
                <a:latin typeface="Times New Roman" panose="02020603050405020304" pitchFamily="18" charset="0"/>
              </a:rPr>
              <a:t>1</a:t>
            </a:r>
            <a:r>
              <a:rPr lang="zh-CN" altLang="en-US" sz="2800" b="1">
                <a:latin typeface="Times New Roman" panose="02020603050405020304" pitchFamily="18" charset="0"/>
              </a:rPr>
              <a:t>）</a:t>
            </a:r>
            <a:r>
              <a:rPr lang="en-US" altLang="zh-CN" sz="2800" b="1" i="1">
                <a:latin typeface="Times New Roman" panose="02020603050405020304" pitchFamily="18" charset="0"/>
              </a:rPr>
              <a:t>P</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保险公司亏本</a:t>
            </a:r>
            <a:r>
              <a:rPr lang="en-US" altLang="zh-CN" sz="2800" b="1">
                <a:latin typeface="Times New Roman" panose="02020603050405020304" pitchFamily="18" charset="0"/>
              </a:rPr>
              <a:t>)    </a:t>
            </a:r>
            <a:endParaRPr lang="en-US" altLang="zh-CN" sz="2800">
              <a:latin typeface="Tahoma" panose="020B0604030504040204" pitchFamily="2" charset="0"/>
            </a:endParaRPr>
          </a:p>
        </p:txBody>
      </p:sp>
      <p:sp>
        <p:nvSpPr>
          <p:cNvPr id="124935" name="文本框 124934"/>
          <p:cNvSpPr txBox="1"/>
          <p:nvPr/>
        </p:nvSpPr>
        <p:spPr>
          <a:xfrm>
            <a:off x="1887396" y="3838391"/>
            <a:ext cx="6097129" cy="521970"/>
          </a:xfrm>
          <a:prstGeom prst="rect">
            <a:avLst/>
          </a:prstGeom>
          <a:noFill/>
          <a:ln w="9525">
            <a:noFill/>
          </a:ln>
        </p:spPr>
        <p:txBody>
          <a:bodyPr>
            <a:spAutoFit/>
          </a:bodyPr>
          <a:lstStyle/>
          <a:p>
            <a:pPr>
              <a:spcBef>
                <a:spcPct val="50000"/>
              </a:spcBef>
            </a:pPr>
            <a:r>
              <a:rPr lang="zh-CN" altLang="en-US" sz="2800" b="1">
                <a:latin typeface="Times New Roman" panose="02020603050405020304" pitchFamily="18" charset="0"/>
              </a:rPr>
              <a:t>（</a:t>
            </a:r>
            <a:r>
              <a:rPr lang="en-US" altLang="zh-CN" sz="2800" b="1">
                <a:latin typeface="Times New Roman" panose="02020603050405020304" pitchFamily="18" charset="0"/>
              </a:rPr>
              <a:t>2</a:t>
            </a:r>
            <a:r>
              <a:rPr lang="zh-CN" altLang="en-US" sz="2800" b="1">
                <a:latin typeface="Times New Roman" panose="02020603050405020304" pitchFamily="18" charset="0"/>
              </a:rPr>
              <a:t>）</a:t>
            </a:r>
            <a:r>
              <a:rPr lang="en-US" altLang="zh-CN" sz="2800" b="1" i="1">
                <a:latin typeface="Times New Roman" panose="02020603050405020304" pitchFamily="18" charset="0"/>
              </a:rPr>
              <a:t>P</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保险公司获利不少于</a:t>
            </a:r>
            <a:r>
              <a:rPr lang="en-US" altLang="zh-CN" sz="2800" b="1" dirty="0">
                <a:latin typeface="Times New Roman" panose="02020603050405020304" pitchFamily="18" charset="0"/>
              </a:rPr>
              <a:t>10</a:t>
            </a:r>
            <a:r>
              <a:rPr lang="zh-CN" altLang="en-US" sz="2800" b="1" dirty="0">
                <a:latin typeface="Times New Roman" panose="02020603050405020304" pitchFamily="18" charset="0"/>
              </a:rPr>
              <a:t>万元</a:t>
            </a:r>
            <a:r>
              <a:rPr lang="en-US" altLang="zh-CN" sz="2800" b="1">
                <a:latin typeface="Times New Roman" panose="02020603050405020304" pitchFamily="18" charset="0"/>
              </a:rPr>
              <a:t>)    </a:t>
            </a:r>
            <a:endParaRPr lang="en-US" altLang="zh-CN" sz="2800">
              <a:latin typeface="Tahoma" panose="020B0604030504040204" pitchFamily="2" charset="0"/>
            </a:endParaRPr>
          </a:p>
        </p:txBody>
      </p:sp>
      <p:graphicFrame>
        <p:nvGraphicFramePr>
          <p:cNvPr id="124936" name="对象 124935"/>
          <p:cNvGraphicFramePr/>
          <p:nvPr/>
        </p:nvGraphicFramePr>
        <p:xfrm>
          <a:off x="5577427" y="1077228"/>
          <a:ext cx="2908839" cy="516034"/>
        </p:xfrm>
        <a:graphic>
          <a:graphicData uri="http://schemas.openxmlformats.org/presentationml/2006/ole">
            <mc:AlternateContent xmlns:mc="http://schemas.openxmlformats.org/markup-compatibility/2006">
              <mc:Choice xmlns:v="urn:schemas-microsoft-com:vml" Requires="v">
                <p:oleObj spid="_x0000_s61032" r:id="rId5" imgW="27432000" imgH="4876800" progId="Equation.3">
                  <p:embed/>
                </p:oleObj>
              </mc:Choice>
              <mc:Fallback>
                <p:oleObj r:id="rId5" imgW="27432000" imgH="4876800" progId="Equation.3">
                  <p:embed/>
                  <p:pic>
                    <p:nvPicPr>
                      <p:cNvPr id="0" name="图片 3189" descr="image266"/>
                      <p:cNvPicPr/>
                      <p:nvPr/>
                    </p:nvPicPr>
                    <p:blipFill>
                      <a:blip r:embed="rId6"/>
                      <a:stretch>
                        <a:fillRect/>
                      </a:stretch>
                    </p:blipFill>
                    <p:spPr>
                      <a:xfrm>
                        <a:off x="5577427" y="1077228"/>
                        <a:ext cx="2908839" cy="516034"/>
                      </a:xfrm>
                      <a:prstGeom prst="rect">
                        <a:avLst/>
                      </a:prstGeom>
                      <a:noFill/>
                      <a:ln w="38100">
                        <a:noFill/>
                      </a:ln>
                    </p:spPr>
                  </p:pic>
                </p:oleObj>
              </mc:Fallback>
            </mc:AlternateContent>
          </a:graphicData>
        </a:graphic>
      </p:graphicFrame>
      <p:graphicFrame>
        <p:nvGraphicFramePr>
          <p:cNvPr id="124937" name="对象 124936"/>
          <p:cNvGraphicFramePr/>
          <p:nvPr/>
        </p:nvGraphicFramePr>
        <p:xfrm>
          <a:off x="2147792" y="1935875"/>
          <a:ext cx="2650029" cy="516034"/>
        </p:xfrm>
        <a:graphic>
          <a:graphicData uri="http://schemas.openxmlformats.org/presentationml/2006/ole">
            <mc:AlternateContent xmlns:mc="http://schemas.openxmlformats.org/markup-compatibility/2006">
              <mc:Choice xmlns:v="urn:schemas-microsoft-com:vml" Requires="v">
                <p:oleObj spid="_x0000_s61033" r:id="rId7" imgW="24993600" imgH="4876800" progId="Equation.3">
                  <p:embed/>
                </p:oleObj>
              </mc:Choice>
              <mc:Fallback>
                <p:oleObj r:id="rId7" imgW="24993600" imgH="4876800" progId="Equation.3">
                  <p:embed/>
                  <p:pic>
                    <p:nvPicPr>
                      <p:cNvPr id="0" name="图片 3190" descr="image267"/>
                      <p:cNvPicPr/>
                      <p:nvPr/>
                    </p:nvPicPr>
                    <p:blipFill>
                      <a:blip r:embed="rId8"/>
                      <a:stretch>
                        <a:fillRect/>
                      </a:stretch>
                    </p:blipFill>
                    <p:spPr>
                      <a:xfrm>
                        <a:off x="2147792" y="1935875"/>
                        <a:ext cx="2650029" cy="516034"/>
                      </a:xfrm>
                      <a:prstGeom prst="rect">
                        <a:avLst/>
                      </a:prstGeom>
                      <a:noFill/>
                      <a:ln w="38100">
                        <a:noFill/>
                      </a:ln>
                    </p:spPr>
                  </p:pic>
                </p:oleObj>
              </mc:Fallback>
            </mc:AlternateContent>
          </a:graphicData>
        </a:graphic>
      </p:graphicFrame>
      <p:graphicFrame>
        <p:nvGraphicFramePr>
          <p:cNvPr id="124938" name="对象 124937"/>
          <p:cNvGraphicFramePr/>
          <p:nvPr/>
        </p:nvGraphicFramePr>
        <p:xfrm>
          <a:off x="4797193" y="1700244"/>
          <a:ext cx="5433431" cy="987608"/>
        </p:xfrm>
        <a:graphic>
          <a:graphicData uri="http://schemas.openxmlformats.org/presentationml/2006/ole">
            <mc:AlternateContent xmlns:mc="http://schemas.openxmlformats.org/markup-compatibility/2006">
              <mc:Choice xmlns:v="urn:schemas-microsoft-com:vml" Requires="v">
                <p:oleObj spid="_x0000_s61034" r:id="rId9" imgW="56997600" imgH="10363200" progId="Equation.3">
                  <p:embed/>
                </p:oleObj>
              </mc:Choice>
              <mc:Fallback>
                <p:oleObj r:id="rId9" imgW="56997600" imgH="10363200" progId="Equation.3">
                  <p:embed/>
                  <p:pic>
                    <p:nvPicPr>
                      <p:cNvPr id="0" name="图片 3191" descr="image268"/>
                      <p:cNvPicPr/>
                      <p:nvPr/>
                    </p:nvPicPr>
                    <p:blipFill>
                      <a:blip r:embed="rId10"/>
                      <a:stretch>
                        <a:fillRect/>
                      </a:stretch>
                    </p:blipFill>
                    <p:spPr>
                      <a:xfrm>
                        <a:off x="4797193" y="1700244"/>
                        <a:ext cx="5433431" cy="987608"/>
                      </a:xfrm>
                      <a:prstGeom prst="rect">
                        <a:avLst/>
                      </a:prstGeom>
                      <a:noFill/>
                      <a:ln w="38100">
                        <a:noFill/>
                      </a:ln>
                    </p:spPr>
                  </p:pic>
                </p:oleObj>
              </mc:Fallback>
            </mc:AlternateContent>
          </a:graphicData>
        </a:graphic>
      </p:graphicFrame>
      <p:graphicFrame>
        <p:nvGraphicFramePr>
          <p:cNvPr id="124939" name="对象 124938"/>
          <p:cNvGraphicFramePr/>
          <p:nvPr/>
        </p:nvGraphicFramePr>
        <p:xfrm>
          <a:off x="2147743" y="2543356"/>
          <a:ext cx="2854854" cy="1149563"/>
        </p:xfrm>
        <a:graphic>
          <a:graphicData uri="http://schemas.openxmlformats.org/presentationml/2006/ole">
            <mc:AlternateContent xmlns:mc="http://schemas.openxmlformats.org/markup-compatibility/2006">
              <mc:Choice xmlns:v="urn:schemas-microsoft-com:vml" Requires="v">
                <p:oleObj spid="_x0000_s61035" r:id="rId11" imgW="26517600" imgH="10668000" progId="Equation.3">
                  <p:embed/>
                </p:oleObj>
              </mc:Choice>
              <mc:Fallback>
                <p:oleObj r:id="rId11" imgW="26517600" imgH="10668000" progId="Equation.3">
                  <p:embed/>
                  <p:pic>
                    <p:nvPicPr>
                      <p:cNvPr id="0" name="图片 3192" descr="image269"/>
                      <p:cNvPicPr/>
                      <p:nvPr/>
                    </p:nvPicPr>
                    <p:blipFill>
                      <a:blip r:embed="rId12"/>
                      <a:stretch>
                        <a:fillRect/>
                      </a:stretch>
                    </p:blipFill>
                    <p:spPr>
                      <a:xfrm>
                        <a:off x="2147743" y="2543356"/>
                        <a:ext cx="2854854" cy="1149563"/>
                      </a:xfrm>
                      <a:prstGeom prst="rect">
                        <a:avLst/>
                      </a:prstGeom>
                      <a:noFill/>
                      <a:ln w="38100">
                        <a:noFill/>
                      </a:ln>
                    </p:spPr>
                  </p:pic>
                </p:oleObj>
              </mc:Fallback>
            </mc:AlternateContent>
          </a:graphicData>
        </a:graphic>
      </p:graphicFrame>
      <p:graphicFrame>
        <p:nvGraphicFramePr>
          <p:cNvPr id="124940" name="对象 124939"/>
          <p:cNvGraphicFramePr/>
          <p:nvPr/>
        </p:nvGraphicFramePr>
        <p:xfrm>
          <a:off x="5097801" y="2907277"/>
          <a:ext cx="1835490" cy="420765"/>
        </p:xfrm>
        <a:graphic>
          <a:graphicData uri="http://schemas.openxmlformats.org/presentationml/2006/ole">
            <mc:AlternateContent xmlns:mc="http://schemas.openxmlformats.org/markup-compatibility/2006">
              <mc:Choice xmlns:v="urn:schemas-microsoft-com:vml" Requires="v">
                <p:oleObj spid="_x0000_s61036" r:id="rId13" imgW="18592800" imgH="4267200" progId="Equation.3">
                  <p:embed/>
                </p:oleObj>
              </mc:Choice>
              <mc:Fallback>
                <p:oleObj r:id="rId13" imgW="18592800" imgH="4267200" progId="Equation.3">
                  <p:embed/>
                  <p:pic>
                    <p:nvPicPr>
                      <p:cNvPr id="0" name="图片 3193" descr="image270"/>
                      <p:cNvPicPr/>
                      <p:nvPr/>
                    </p:nvPicPr>
                    <p:blipFill>
                      <a:blip r:embed="rId14"/>
                      <a:stretch>
                        <a:fillRect/>
                      </a:stretch>
                    </p:blipFill>
                    <p:spPr>
                      <a:xfrm>
                        <a:off x="5097801" y="2907277"/>
                        <a:ext cx="1835490" cy="420765"/>
                      </a:xfrm>
                      <a:prstGeom prst="rect">
                        <a:avLst/>
                      </a:prstGeom>
                      <a:noFill/>
                      <a:ln w="38100">
                        <a:noFill/>
                      </a:ln>
                    </p:spPr>
                  </p:pic>
                </p:oleObj>
              </mc:Fallback>
            </mc:AlternateContent>
          </a:graphicData>
        </a:graphic>
      </p:graphicFrame>
      <p:graphicFrame>
        <p:nvGraphicFramePr>
          <p:cNvPr id="124942" name="对象 124941"/>
          <p:cNvGraphicFramePr/>
          <p:nvPr/>
        </p:nvGraphicFramePr>
        <p:xfrm>
          <a:off x="7689525" y="3861894"/>
          <a:ext cx="2764349" cy="474750"/>
        </p:xfrm>
        <a:graphic>
          <a:graphicData uri="http://schemas.openxmlformats.org/presentationml/2006/ole">
            <mc:AlternateContent xmlns:mc="http://schemas.openxmlformats.org/markup-compatibility/2006">
              <mc:Choice xmlns:v="urn:schemas-microsoft-com:vml" Requires="v">
                <p:oleObj spid="_x0000_s61037" r:id="rId15" imgW="28346400" imgH="4876800" progId="Equation.3">
                  <p:embed/>
                </p:oleObj>
              </mc:Choice>
              <mc:Fallback>
                <p:oleObj r:id="rId15" imgW="28346400" imgH="4876800" progId="Equation.3">
                  <p:embed/>
                  <p:pic>
                    <p:nvPicPr>
                      <p:cNvPr id="0" name="图片 3194" descr="image271"/>
                      <p:cNvPicPr/>
                      <p:nvPr/>
                    </p:nvPicPr>
                    <p:blipFill>
                      <a:blip r:embed="rId16"/>
                      <a:stretch>
                        <a:fillRect/>
                      </a:stretch>
                    </p:blipFill>
                    <p:spPr>
                      <a:xfrm>
                        <a:off x="7689525" y="3861894"/>
                        <a:ext cx="2764349" cy="474750"/>
                      </a:xfrm>
                      <a:prstGeom prst="rect">
                        <a:avLst/>
                      </a:prstGeom>
                      <a:noFill/>
                      <a:ln w="38100">
                        <a:noFill/>
                      </a:ln>
                    </p:spPr>
                  </p:pic>
                </p:oleObj>
              </mc:Fallback>
            </mc:AlternateContent>
          </a:graphicData>
        </a:graphic>
      </p:graphicFrame>
      <p:graphicFrame>
        <p:nvGraphicFramePr>
          <p:cNvPr id="124943" name="对象 124942"/>
          <p:cNvGraphicFramePr/>
          <p:nvPr/>
        </p:nvGraphicFramePr>
        <p:xfrm>
          <a:off x="2960742" y="4834833"/>
          <a:ext cx="1938697" cy="516033"/>
        </p:xfrm>
        <a:graphic>
          <a:graphicData uri="http://schemas.openxmlformats.org/presentationml/2006/ole">
            <mc:AlternateContent xmlns:mc="http://schemas.openxmlformats.org/markup-compatibility/2006">
              <mc:Choice xmlns:v="urn:schemas-microsoft-com:vml" Requires="v">
                <p:oleObj spid="_x0000_s61038" r:id="rId17" imgW="18288000" imgH="4876800" progId="Equation.3">
                  <p:embed/>
                </p:oleObj>
              </mc:Choice>
              <mc:Fallback>
                <p:oleObj r:id="rId17" imgW="18288000" imgH="4876800" progId="Equation.3">
                  <p:embed/>
                  <p:pic>
                    <p:nvPicPr>
                      <p:cNvPr id="0" name="图片 3195" descr="image272"/>
                      <p:cNvPicPr/>
                      <p:nvPr/>
                    </p:nvPicPr>
                    <p:blipFill>
                      <a:blip r:embed="rId18"/>
                      <a:stretch>
                        <a:fillRect/>
                      </a:stretch>
                    </p:blipFill>
                    <p:spPr>
                      <a:xfrm>
                        <a:off x="2960742" y="4834833"/>
                        <a:ext cx="1938697" cy="516033"/>
                      </a:xfrm>
                      <a:prstGeom prst="rect">
                        <a:avLst/>
                      </a:prstGeom>
                      <a:noFill/>
                      <a:ln w="38100">
                        <a:noFill/>
                      </a:ln>
                    </p:spPr>
                  </p:pic>
                </p:oleObj>
              </mc:Fallback>
            </mc:AlternateContent>
          </a:graphicData>
        </a:graphic>
      </p:graphicFrame>
      <p:graphicFrame>
        <p:nvGraphicFramePr>
          <p:cNvPr id="124944" name="对象 124943"/>
          <p:cNvGraphicFramePr/>
          <p:nvPr/>
        </p:nvGraphicFramePr>
        <p:xfrm>
          <a:off x="5129669" y="4506159"/>
          <a:ext cx="4013943" cy="1057471"/>
        </p:xfrm>
        <a:graphic>
          <a:graphicData uri="http://schemas.openxmlformats.org/presentationml/2006/ole">
            <mc:AlternateContent xmlns:mc="http://schemas.openxmlformats.org/markup-compatibility/2006">
              <mc:Choice xmlns:v="urn:schemas-microsoft-com:vml" Requires="v">
                <p:oleObj spid="_x0000_s61039" r:id="rId19" imgW="40538400" imgH="10668000" progId="Equation.3">
                  <p:embed/>
                </p:oleObj>
              </mc:Choice>
              <mc:Fallback>
                <p:oleObj r:id="rId19" imgW="40538400" imgH="10668000" progId="Equation.3">
                  <p:embed/>
                  <p:pic>
                    <p:nvPicPr>
                      <p:cNvPr id="0" name="图片 3196" descr="image273"/>
                      <p:cNvPicPr/>
                      <p:nvPr/>
                    </p:nvPicPr>
                    <p:blipFill>
                      <a:blip r:embed="rId20"/>
                      <a:stretch>
                        <a:fillRect/>
                      </a:stretch>
                    </p:blipFill>
                    <p:spPr>
                      <a:xfrm>
                        <a:off x="5129669" y="4506159"/>
                        <a:ext cx="4013943" cy="1057471"/>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4934"/>
                                        </p:tgtEl>
                                        <p:attrNameLst>
                                          <p:attrName>style.visibility</p:attrName>
                                        </p:attrNameLst>
                                      </p:cBhvr>
                                      <p:to>
                                        <p:strVal val="visible"/>
                                      </p:to>
                                    </p:set>
                                    <p:animEffect transition="in" filter="wipe(left)">
                                      <p:cBhvr>
                                        <p:cTn id="7" dur="500"/>
                                        <p:tgtEl>
                                          <p:spTgt spid="1249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4936"/>
                                        </p:tgtEl>
                                        <p:attrNameLst>
                                          <p:attrName>style.visibility</p:attrName>
                                        </p:attrNameLst>
                                      </p:cBhvr>
                                      <p:to>
                                        <p:strVal val="visible"/>
                                      </p:to>
                                    </p:set>
                                    <p:animEffect transition="in" filter="wipe(left)">
                                      <p:cBhvr>
                                        <p:cTn id="12" dur="500"/>
                                        <p:tgtEl>
                                          <p:spTgt spid="1249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4937"/>
                                        </p:tgtEl>
                                        <p:attrNameLst>
                                          <p:attrName>style.visibility</p:attrName>
                                        </p:attrNameLst>
                                      </p:cBhvr>
                                      <p:to>
                                        <p:strVal val="visible"/>
                                      </p:to>
                                    </p:set>
                                    <p:animEffect transition="in" filter="wipe(left)">
                                      <p:cBhvr>
                                        <p:cTn id="17" dur="500"/>
                                        <p:tgtEl>
                                          <p:spTgt spid="1249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4938"/>
                                        </p:tgtEl>
                                        <p:attrNameLst>
                                          <p:attrName>style.visibility</p:attrName>
                                        </p:attrNameLst>
                                      </p:cBhvr>
                                      <p:to>
                                        <p:strVal val="visible"/>
                                      </p:to>
                                    </p:set>
                                    <p:animEffect transition="in" filter="wipe(left)">
                                      <p:cBhvr>
                                        <p:cTn id="22" dur="500"/>
                                        <p:tgtEl>
                                          <p:spTgt spid="1249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4939"/>
                                        </p:tgtEl>
                                        <p:attrNameLst>
                                          <p:attrName>style.visibility</p:attrName>
                                        </p:attrNameLst>
                                      </p:cBhvr>
                                      <p:to>
                                        <p:strVal val="visible"/>
                                      </p:to>
                                    </p:set>
                                    <p:animEffect transition="in" filter="wipe(left)">
                                      <p:cBhvr>
                                        <p:cTn id="27" dur="500"/>
                                        <p:tgtEl>
                                          <p:spTgt spid="12493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4940"/>
                                        </p:tgtEl>
                                        <p:attrNameLst>
                                          <p:attrName>style.visibility</p:attrName>
                                        </p:attrNameLst>
                                      </p:cBhvr>
                                      <p:to>
                                        <p:strVal val="visible"/>
                                      </p:to>
                                    </p:set>
                                    <p:animEffect transition="in" filter="wipe(left)">
                                      <p:cBhvr>
                                        <p:cTn id="32" dur="500"/>
                                        <p:tgtEl>
                                          <p:spTgt spid="12494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4935"/>
                                        </p:tgtEl>
                                        <p:attrNameLst>
                                          <p:attrName>style.visibility</p:attrName>
                                        </p:attrNameLst>
                                      </p:cBhvr>
                                      <p:to>
                                        <p:strVal val="visible"/>
                                      </p:to>
                                    </p:set>
                                    <p:animEffect transition="in" filter="wipe(left)">
                                      <p:cBhvr>
                                        <p:cTn id="37" dur="500"/>
                                        <p:tgtEl>
                                          <p:spTgt spid="1249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4942"/>
                                        </p:tgtEl>
                                        <p:attrNameLst>
                                          <p:attrName>style.visibility</p:attrName>
                                        </p:attrNameLst>
                                      </p:cBhvr>
                                      <p:to>
                                        <p:strVal val="visible"/>
                                      </p:to>
                                    </p:set>
                                    <p:animEffect transition="in" filter="wipe(left)">
                                      <p:cBhvr>
                                        <p:cTn id="42" dur="500"/>
                                        <p:tgtEl>
                                          <p:spTgt spid="12494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4943"/>
                                        </p:tgtEl>
                                        <p:attrNameLst>
                                          <p:attrName>style.visibility</p:attrName>
                                        </p:attrNameLst>
                                      </p:cBhvr>
                                      <p:to>
                                        <p:strVal val="visible"/>
                                      </p:to>
                                    </p:set>
                                    <p:animEffect transition="in" filter="wipe(left)">
                                      <p:cBhvr>
                                        <p:cTn id="47" dur="500"/>
                                        <p:tgtEl>
                                          <p:spTgt spid="12494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4944"/>
                                        </p:tgtEl>
                                        <p:attrNameLst>
                                          <p:attrName>style.visibility</p:attrName>
                                        </p:attrNameLst>
                                      </p:cBhvr>
                                      <p:to>
                                        <p:strVal val="visible"/>
                                      </p:to>
                                    </p:set>
                                    <p:animEffect transition="in" filter="wipe(left)">
                                      <p:cBhvr>
                                        <p:cTn id="52" dur="500"/>
                                        <p:tgtEl>
                                          <p:spTgt spid="124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4" grpId="0"/>
      <p:bldP spid="12493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71681"/>
          <p:cNvSpPr>
            <a:spLocks noGrp="1"/>
          </p:cNvSpPr>
          <p:nvPr>
            <p:ph type="title"/>
          </p:nvPr>
        </p:nvSpPr>
        <p:spPr>
          <a:xfrm>
            <a:off x="1918742" y="990783"/>
            <a:ext cx="3124779" cy="533499"/>
          </a:xfrm>
        </p:spPr>
        <p:txBody>
          <a:bodyPr anchor="b"/>
          <a:lstStyle/>
          <a:p>
            <a:r>
              <a:rPr lang="zh-CN" altLang="en-US" sz="2800" b="1" dirty="0" smtClean="0">
                <a:solidFill>
                  <a:srgbClr val="FF0000"/>
                </a:solidFill>
                <a:latin typeface="宋体" panose="02010600030101010101" pitchFamily="2" charset="-122"/>
              </a:rPr>
              <a:t>（</a:t>
            </a:r>
            <a:r>
              <a:rPr lang="en-US" altLang="zh-CN" sz="2800" b="1" dirty="0" smtClean="0">
                <a:solidFill>
                  <a:srgbClr val="FF0000"/>
                </a:solidFill>
                <a:latin typeface="宋体" panose="02010600030101010101" pitchFamily="2" charset="-122"/>
              </a:rPr>
              <a:t>4</a:t>
            </a:r>
            <a:r>
              <a:rPr lang="zh-CN" altLang="en-US" sz="2800" b="1" dirty="0" smtClean="0">
                <a:solidFill>
                  <a:srgbClr val="FF0000"/>
                </a:solidFill>
                <a:latin typeface="宋体" panose="02010600030101010101" pitchFamily="2" charset="-122"/>
              </a:rPr>
              <a:t>）几 </a:t>
            </a:r>
            <a:r>
              <a:rPr lang="zh-CN" altLang="en-US" sz="2800" b="1" dirty="0">
                <a:solidFill>
                  <a:srgbClr val="FF0000"/>
                </a:solidFill>
                <a:latin typeface="宋体" panose="02010600030101010101" pitchFamily="2" charset="-122"/>
              </a:rPr>
              <a:t>何 分 布</a:t>
            </a:r>
          </a:p>
        </p:txBody>
      </p:sp>
      <p:sp>
        <p:nvSpPr>
          <p:cNvPr id="71683" name="文本占位符 71682" descr="Rectangle: Click to edit Master text styles&#10;Second level&#10;Third level&#10;Fourth level&#10;Fifth level"/>
          <p:cNvSpPr>
            <a:spLocks noGrp="1"/>
          </p:cNvSpPr>
          <p:nvPr>
            <p:ph type="body" sz="half" idx="1"/>
          </p:nvPr>
        </p:nvSpPr>
        <p:spPr>
          <a:xfrm>
            <a:off x="2055700" y="1752925"/>
            <a:ext cx="4831594" cy="609713"/>
          </a:xfrm>
        </p:spPr>
        <p:txBody>
          <a:bodyPr>
            <a:normAutofit/>
          </a:bodyPr>
          <a:lstStyle/>
          <a:p>
            <a:pPr>
              <a:buNone/>
            </a:pPr>
            <a:r>
              <a:rPr lang="zh-CN" altLang="en-US" b="1" dirty="0" smtClean="0">
                <a:latin typeface="Times New Roman" panose="02020603050405020304" pitchFamily="18" charset="0"/>
              </a:rPr>
              <a:t>    若</a:t>
            </a:r>
            <a:r>
              <a:rPr lang="zh-CN" altLang="en-US" b="1" dirty="0">
                <a:latin typeface="Times New Roman" panose="02020603050405020304" pitchFamily="18" charset="0"/>
              </a:rPr>
              <a:t>随机变量 </a:t>
            </a:r>
            <a:r>
              <a:rPr lang="en-US" altLang="zh-CN" b="1" i="1" dirty="0">
                <a:latin typeface="Times New Roman" panose="02020603050405020304" pitchFamily="18" charset="0"/>
              </a:rPr>
              <a:t>X</a:t>
            </a:r>
            <a:r>
              <a:rPr lang="en-US" altLang="zh-CN" b="1" dirty="0">
                <a:latin typeface="Times New Roman" panose="02020603050405020304" pitchFamily="18" charset="0"/>
              </a:rPr>
              <a:t> </a:t>
            </a:r>
            <a:r>
              <a:rPr lang="zh-CN" altLang="en-US" b="1" dirty="0">
                <a:latin typeface="Times New Roman" panose="02020603050405020304" pitchFamily="18" charset="0"/>
              </a:rPr>
              <a:t>的分布律为</a:t>
            </a:r>
          </a:p>
        </p:txBody>
      </p:sp>
      <p:graphicFrame>
        <p:nvGraphicFramePr>
          <p:cNvPr id="71684" name="内容占位符 71683" descr="Rectangle: Click to edit Master text styles&#10;Second level&#10;Third level&#10;Fourth level&#10;Fifth level"/>
          <p:cNvGraphicFramePr>
            <a:graphicFrameLocks noGrp="1"/>
          </p:cNvGraphicFramePr>
          <p:nvPr>
            <p:ph sz="half" idx="2"/>
          </p:nvPr>
        </p:nvGraphicFramePr>
        <p:xfrm>
          <a:off x="3252896" y="2654792"/>
          <a:ext cx="5242896" cy="516034"/>
        </p:xfrm>
        <a:graphic>
          <a:graphicData uri="http://schemas.openxmlformats.org/presentationml/2006/ole">
            <mc:AlternateContent xmlns:mc="http://schemas.openxmlformats.org/markup-compatibility/2006">
              <mc:Choice xmlns:v="urn:schemas-microsoft-com:vml" Requires="v">
                <p:oleObj spid="_x0000_s61715" r:id="rId3" imgW="55778400" imgH="5486400" progId="Equation.3">
                  <p:embed/>
                </p:oleObj>
              </mc:Choice>
              <mc:Fallback>
                <p:oleObj r:id="rId3" imgW="55778400" imgH="5486400" progId="Equation.3">
                  <p:embed/>
                  <p:pic>
                    <p:nvPicPr>
                      <p:cNvPr id="0" name="图片 3197" descr="image274"/>
                      <p:cNvPicPr/>
                      <p:nvPr/>
                    </p:nvPicPr>
                    <p:blipFill>
                      <a:blip r:embed="rId4"/>
                      <a:stretch>
                        <a:fillRect/>
                      </a:stretch>
                    </p:blipFill>
                    <p:spPr>
                      <a:xfrm>
                        <a:off x="3252896" y="2654792"/>
                        <a:ext cx="5242896" cy="516034"/>
                      </a:xfrm>
                      <a:prstGeom prst="rect">
                        <a:avLst/>
                      </a:prstGeom>
                      <a:noFill/>
                      <a:ln w="38100">
                        <a:noFill/>
                      </a:ln>
                    </p:spPr>
                  </p:pic>
                </p:oleObj>
              </mc:Fallback>
            </mc:AlternateContent>
          </a:graphicData>
        </a:graphic>
      </p:graphicFrame>
      <p:graphicFrame>
        <p:nvGraphicFramePr>
          <p:cNvPr id="71685" name="对象 71684"/>
          <p:cNvGraphicFramePr/>
          <p:nvPr/>
        </p:nvGraphicFramePr>
        <p:xfrm>
          <a:off x="2662237" y="3612232"/>
          <a:ext cx="4918986" cy="533499"/>
        </p:xfrm>
        <a:graphic>
          <a:graphicData uri="http://schemas.openxmlformats.org/presentationml/2006/ole">
            <mc:AlternateContent xmlns:mc="http://schemas.openxmlformats.org/markup-compatibility/2006">
              <mc:Choice xmlns:v="urn:schemas-microsoft-com:vml" Requires="v">
                <p:oleObj spid="_x0000_s61716" r:id="rId5" imgW="47548800" imgH="5181600" progId="Equation.3">
                  <p:embed/>
                </p:oleObj>
              </mc:Choice>
              <mc:Fallback>
                <p:oleObj r:id="rId5" imgW="47548800" imgH="5181600" progId="Equation.3">
                  <p:embed/>
                  <p:pic>
                    <p:nvPicPr>
                      <p:cNvPr id="0" name="图片 3198" descr="image275"/>
                      <p:cNvPicPr/>
                      <p:nvPr/>
                    </p:nvPicPr>
                    <p:blipFill>
                      <a:blip r:embed="rId6"/>
                      <a:stretch>
                        <a:fillRect/>
                      </a:stretch>
                    </p:blipFill>
                    <p:spPr>
                      <a:xfrm>
                        <a:off x="2662237" y="3612232"/>
                        <a:ext cx="4918986" cy="533499"/>
                      </a:xfrm>
                      <a:prstGeom prst="rect">
                        <a:avLst/>
                      </a:prstGeom>
                      <a:noFill/>
                      <a:ln w="38100">
                        <a:noFill/>
                      </a:ln>
                    </p:spPr>
                  </p:pic>
                </p:oleObj>
              </mc:Fallback>
            </mc:AlternateContent>
          </a:graphicData>
        </a:graphic>
      </p:graphicFrame>
      <p:graphicFrame>
        <p:nvGraphicFramePr>
          <p:cNvPr id="71686" name="对象 71685"/>
          <p:cNvGraphicFramePr/>
          <p:nvPr/>
        </p:nvGraphicFramePr>
        <p:xfrm>
          <a:off x="2143029" y="4880879"/>
          <a:ext cx="7381654" cy="555728"/>
        </p:xfrm>
        <a:graphic>
          <a:graphicData uri="http://schemas.openxmlformats.org/presentationml/2006/ole">
            <mc:AlternateContent xmlns:mc="http://schemas.openxmlformats.org/markup-compatibility/2006">
              <mc:Choice xmlns:v="urn:schemas-microsoft-com:vml" Requires="v">
                <p:oleObj spid="_x0000_s61717" r:id="rId7" imgW="68275200" imgH="5181600" progId="Equation.3">
                  <p:embed/>
                </p:oleObj>
              </mc:Choice>
              <mc:Fallback>
                <p:oleObj r:id="rId7" imgW="68275200" imgH="5181600" progId="Equation.3">
                  <p:embed/>
                  <p:pic>
                    <p:nvPicPr>
                      <p:cNvPr id="0" name="图片 3199" descr="image276"/>
                      <p:cNvPicPr/>
                      <p:nvPr/>
                    </p:nvPicPr>
                    <p:blipFill>
                      <a:blip r:embed="rId8"/>
                      <a:stretch>
                        <a:fillRect/>
                      </a:stretch>
                    </p:blipFill>
                    <p:spPr>
                      <a:xfrm>
                        <a:off x="2143029" y="4880879"/>
                        <a:ext cx="7381654" cy="555728"/>
                      </a:xfrm>
                      <a:prstGeom prst="rect">
                        <a:avLst/>
                      </a:prstGeom>
                      <a:noFill/>
                      <a:ln w="38100">
                        <a:noFill/>
                      </a:ln>
                    </p:spPr>
                  </p:pic>
                </p:oleObj>
              </mc:Fallback>
            </mc:AlternateContent>
          </a:graphicData>
        </a:graphic>
      </p:graphicFrame>
      <p:graphicFrame>
        <p:nvGraphicFramePr>
          <p:cNvPr id="71688" name="对象 71687"/>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61718" r:id="rId9" imgW="10096500" imgH="24765" progId="">
                  <p:embed/>
                </p:oleObj>
              </mc:Choice>
              <mc:Fallback>
                <p:oleObj r:id="rId9" imgW="10096500" imgH="24765" progId="">
                  <p:embed/>
                  <p:pic>
                    <p:nvPicPr>
                      <p:cNvPr id="0" name="图片 3200" descr="image15"/>
                      <p:cNvPicPr/>
                      <p:nvPr/>
                    </p:nvPicPr>
                    <p:blipFill>
                      <a:blip r:embed="rId10"/>
                      <a:stretch>
                        <a:fillRect/>
                      </a:stretch>
                    </p:blipFill>
                    <p:spPr>
                      <a:xfrm>
                        <a:off x="2284342" y="762141"/>
                        <a:ext cx="7573777" cy="19054"/>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1682"/>
                                        </p:tgtEl>
                                        <p:attrNameLst>
                                          <p:attrName>style.visibility</p:attrName>
                                        </p:attrNameLst>
                                      </p:cBhvr>
                                      <p:to>
                                        <p:strVal val="visible"/>
                                      </p:to>
                                    </p:set>
                                    <p:animEffect transition="in" filter="wipe(left)">
                                      <p:cBhvr>
                                        <p:cTn id="7" dur="500"/>
                                        <p:tgtEl>
                                          <p:spTgt spid="716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683">
                                            <p:txEl>
                                              <p:pRg st="0" end="0"/>
                                            </p:txEl>
                                          </p:spTgt>
                                        </p:tgtEl>
                                        <p:attrNameLst>
                                          <p:attrName>style.visibility</p:attrName>
                                        </p:attrNameLst>
                                      </p:cBhvr>
                                      <p:to>
                                        <p:strVal val="visible"/>
                                      </p:to>
                                    </p:set>
                                    <p:animEffect transition="in" filter="wipe(left)">
                                      <p:cBhvr>
                                        <p:cTn id="12" dur="500"/>
                                        <p:tgtEl>
                                          <p:spTgt spid="7168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1684"/>
                                        </p:tgtEl>
                                        <p:attrNameLst>
                                          <p:attrName>style.visibility</p:attrName>
                                        </p:attrNameLst>
                                      </p:cBhvr>
                                      <p:to>
                                        <p:strVal val="visible"/>
                                      </p:to>
                                    </p:set>
                                    <p:animEffect transition="in" filter="wipe(left)">
                                      <p:cBhvr>
                                        <p:cTn id="17" dur="500"/>
                                        <p:tgtEl>
                                          <p:spTgt spid="716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1685"/>
                                        </p:tgtEl>
                                        <p:attrNameLst>
                                          <p:attrName>style.visibility</p:attrName>
                                        </p:attrNameLst>
                                      </p:cBhvr>
                                      <p:to>
                                        <p:strVal val="visible"/>
                                      </p:to>
                                    </p:set>
                                    <p:animEffect transition="in" filter="wipe(left)">
                                      <p:cBhvr>
                                        <p:cTn id="22" dur="500"/>
                                        <p:tgtEl>
                                          <p:spTgt spid="716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1686"/>
                                        </p:tgtEl>
                                        <p:attrNameLst>
                                          <p:attrName>style.visibility</p:attrName>
                                        </p:attrNameLst>
                                      </p:cBhvr>
                                      <p:to>
                                        <p:strVal val="visible"/>
                                      </p:to>
                                    </p:set>
                                    <p:animEffect transition="in" filter="wipe(left)">
                                      <p:cBhvr>
                                        <p:cTn id="27" dur="500"/>
                                        <p:tgtEl>
                                          <p:spTgt spid="71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p:bldP spid="7168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73729"/>
          <p:cNvSpPr>
            <a:spLocks noGrp="1"/>
          </p:cNvSpPr>
          <p:nvPr>
            <p:ph type="title"/>
          </p:nvPr>
        </p:nvSpPr>
        <p:spPr>
          <a:xfrm>
            <a:off x="1979485" y="914569"/>
            <a:ext cx="3886920" cy="533499"/>
          </a:xfrm>
        </p:spPr>
        <p:txBody>
          <a:bodyPr anchor="b">
            <a:normAutofit/>
          </a:bodyPr>
          <a:lstStyle/>
          <a:p>
            <a:r>
              <a:rPr lang="zh-CN" altLang="en-US" sz="3200" dirty="0">
                <a:solidFill>
                  <a:srgbClr val="FF0066"/>
                </a:solidFill>
                <a:ea typeface="隶书" panose="02010509060101010101" pitchFamily="1" charset="-122"/>
              </a:rPr>
              <a:t>几何分布的概率背景</a:t>
            </a:r>
            <a:endParaRPr lang="zh-CN" altLang="en-US" sz="3200">
              <a:solidFill>
                <a:srgbClr val="FF0066"/>
              </a:solidFill>
              <a:ea typeface="隶书" panose="02010509060101010101" pitchFamily="1" charset="-122"/>
            </a:endParaRPr>
          </a:p>
        </p:txBody>
      </p:sp>
      <p:sp>
        <p:nvSpPr>
          <p:cNvPr id="73731" name="文本占位符 73730" descr="Rectangle: Click to edit Master text styles&#10;Second level&#10;Third level&#10;Fourth level&#10;Fifth level"/>
          <p:cNvSpPr>
            <a:spLocks noGrp="1"/>
          </p:cNvSpPr>
          <p:nvPr>
            <p:ph type="body" sz="half" idx="1"/>
          </p:nvPr>
        </p:nvSpPr>
        <p:spPr>
          <a:xfrm>
            <a:off x="2055700" y="1752925"/>
            <a:ext cx="3277207" cy="609713"/>
          </a:xfrm>
        </p:spPr>
        <p:txBody>
          <a:bodyPr/>
          <a:lstStyle/>
          <a:p>
            <a:pPr>
              <a:buNone/>
            </a:pPr>
            <a:r>
              <a:rPr lang="zh-CN" altLang="en-US" b="1">
                <a:latin typeface="Times New Roman" panose="02020603050405020304" pitchFamily="18" charset="0"/>
              </a:rPr>
              <a:t>在</a:t>
            </a:r>
            <a:r>
              <a:rPr lang="en-US" altLang="zh-CN" b="1" i="1">
                <a:latin typeface="Times New Roman" panose="02020603050405020304" pitchFamily="18" charset="0"/>
              </a:rPr>
              <a:t>Bernoulli</a:t>
            </a:r>
            <a:r>
              <a:rPr lang="zh-CN" altLang="en-US" b="1" dirty="0">
                <a:latin typeface="Times New Roman" panose="02020603050405020304" pitchFamily="18" charset="0"/>
              </a:rPr>
              <a:t>试验中，</a:t>
            </a:r>
            <a:endParaRPr lang="zh-CN" altLang="en-US" b="1">
              <a:latin typeface="Times New Roman" panose="02020603050405020304" pitchFamily="18" charset="0"/>
            </a:endParaRPr>
          </a:p>
        </p:txBody>
      </p:sp>
      <p:graphicFrame>
        <p:nvGraphicFramePr>
          <p:cNvPr id="73732" name="内容占位符 73731" descr="Rectangle: Click to edit Master text styles&#10;Second level&#10;Third level&#10;Fourth level&#10;Fifth level"/>
          <p:cNvGraphicFramePr>
            <a:graphicFrameLocks noGrp="1"/>
          </p:cNvGraphicFramePr>
          <p:nvPr>
            <p:ph sz="half" idx="2"/>
          </p:nvPr>
        </p:nvGraphicFramePr>
        <p:xfrm>
          <a:off x="3603799" y="2542059"/>
          <a:ext cx="4549029" cy="565255"/>
        </p:xfrm>
        <a:graphic>
          <a:graphicData uri="http://schemas.openxmlformats.org/presentationml/2006/ole">
            <mc:AlternateContent xmlns:mc="http://schemas.openxmlformats.org/markup-compatibility/2006">
              <mc:Choice xmlns:v="urn:schemas-microsoft-com:vml" Requires="v">
                <p:oleObj spid="_x0000_s62807" r:id="rId3" imgW="44196000" imgH="5486400" progId="Equation.3">
                  <p:embed/>
                </p:oleObj>
              </mc:Choice>
              <mc:Fallback>
                <p:oleObj r:id="rId3" imgW="44196000" imgH="5486400" progId="Equation.3">
                  <p:embed/>
                  <p:pic>
                    <p:nvPicPr>
                      <p:cNvPr id="0" name="图片 3208" descr="image277"/>
                      <p:cNvPicPr/>
                      <p:nvPr/>
                    </p:nvPicPr>
                    <p:blipFill>
                      <a:blip r:embed="rId4"/>
                      <a:stretch>
                        <a:fillRect/>
                      </a:stretch>
                    </p:blipFill>
                    <p:spPr>
                      <a:xfrm>
                        <a:off x="3603799" y="2542059"/>
                        <a:ext cx="4549029" cy="565255"/>
                      </a:xfrm>
                      <a:prstGeom prst="rect">
                        <a:avLst/>
                      </a:prstGeom>
                      <a:noFill/>
                      <a:ln w="38100">
                        <a:noFill/>
                      </a:ln>
                    </p:spPr>
                  </p:pic>
                </p:oleObj>
              </mc:Fallback>
            </mc:AlternateContent>
          </a:graphicData>
        </a:graphic>
      </p:graphicFrame>
      <p:sp>
        <p:nvSpPr>
          <p:cNvPr id="73733" name="矩形 73732"/>
          <p:cNvSpPr/>
          <p:nvPr/>
        </p:nvSpPr>
        <p:spPr>
          <a:xfrm>
            <a:off x="2055700" y="3505849"/>
            <a:ext cx="7697625" cy="533499"/>
          </a:xfrm>
          <a:prstGeom prst="rect">
            <a:avLst/>
          </a:prstGeom>
          <a:noFill/>
          <a:ln w="9525">
            <a:noFill/>
          </a:ln>
        </p:spPr>
        <p:txBody>
          <a:bodyPr/>
          <a:lstStyle/>
          <a:p>
            <a:r>
              <a:rPr lang="zh-CN" altLang="en-US" sz="2800" b="1" dirty="0">
                <a:latin typeface="Times New Roman" panose="02020603050405020304" pitchFamily="18" charset="0"/>
              </a:rPr>
              <a:t>试验进行到 </a:t>
            </a:r>
            <a:r>
              <a:rPr lang="en-US" altLang="zh-CN" sz="2800" b="1" dirty="0">
                <a:latin typeface="Times New Roman" panose="02020603050405020304" pitchFamily="18" charset="0"/>
              </a:rPr>
              <a:t>A </a:t>
            </a:r>
            <a:r>
              <a:rPr lang="zh-CN" altLang="en-US" sz="2800" b="1" dirty="0">
                <a:latin typeface="Times New Roman" panose="02020603050405020304" pitchFamily="18" charset="0"/>
              </a:rPr>
              <a:t>首次出现为止．</a:t>
            </a:r>
            <a:endParaRPr lang="zh-CN" altLang="en-US" sz="2800" b="1">
              <a:latin typeface="Times New Roman" panose="02020603050405020304" pitchFamily="18" charset="0"/>
            </a:endParaRPr>
          </a:p>
        </p:txBody>
      </p:sp>
      <p:graphicFrame>
        <p:nvGraphicFramePr>
          <p:cNvPr id="73734" name="对象 73733"/>
          <p:cNvGraphicFramePr/>
          <p:nvPr>
            <p:extLst>
              <p:ext uri="{D42A27DB-BD31-4B8C-83A1-F6EECF244321}">
                <p14:modId xmlns:p14="http://schemas.microsoft.com/office/powerpoint/2010/main" val="4246064465"/>
              </p:ext>
            </p:extLst>
          </p:nvPr>
        </p:nvGraphicFramePr>
        <p:xfrm>
          <a:off x="708025" y="4149874"/>
          <a:ext cx="6989763" cy="504056"/>
        </p:xfrm>
        <a:graphic>
          <a:graphicData uri="http://schemas.openxmlformats.org/presentationml/2006/ole">
            <mc:AlternateContent xmlns:mc="http://schemas.openxmlformats.org/markup-compatibility/2006">
              <mc:Choice xmlns:v="urn:schemas-microsoft-com:vml" Requires="v">
                <p:oleObj spid="_x0000_s62808" name="Equation" r:id="rId5" imgW="1726920" imgH="203040" progId="Equation.DSMT4">
                  <p:embed/>
                </p:oleObj>
              </mc:Choice>
              <mc:Fallback>
                <p:oleObj name="Equation" r:id="rId5" imgW="1726920" imgH="203040" progId="Equation.DSMT4">
                  <p:embed/>
                  <p:pic>
                    <p:nvPicPr>
                      <p:cNvPr id="0" name="图片 3209" descr="image278"/>
                      <p:cNvPicPr/>
                      <p:nvPr/>
                    </p:nvPicPr>
                    <p:blipFill>
                      <a:blip r:embed="rId6"/>
                      <a:stretch>
                        <a:fillRect/>
                      </a:stretch>
                    </p:blipFill>
                    <p:spPr>
                      <a:xfrm>
                        <a:off x="708025" y="4149874"/>
                        <a:ext cx="6989763" cy="504056"/>
                      </a:xfrm>
                      <a:prstGeom prst="rect">
                        <a:avLst/>
                      </a:prstGeom>
                      <a:noFill/>
                      <a:ln w="38100">
                        <a:noFill/>
                      </a:ln>
                    </p:spPr>
                  </p:pic>
                </p:oleObj>
              </mc:Fallback>
            </mc:AlternateContent>
          </a:graphicData>
        </a:graphic>
      </p:graphicFrame>
      <p:graphicFrame>
        <p:nvGraphicFramePr>
          <p:cNvPr id="73735" name="对象 73734"/>
          <p:cNvGraphicFramePr/>
          <p:nvPr>
            <p:extLst>
              <p:ext uri="{D42A27DB-BD31-4B8C-83A1-F6EECF244321}">
                <p14:modId xmlns:p14="http://schemas.microsoft.com/office/powerpoint/2010/main" val="3193334077"/>
              </p:ext>
            </p:extLst>
          </p:nvPr>
        </p:nvGraphicFramePr>
        <p:xfrm>
          <a:off x="694606" y="4725938"/>
          <a:ext cx="8970516" cy="494209"/>
        </p:xfrm>
        <a:graphic>
          <a:graphicData uri="http://schemas.openxmlformats.org/presentationml/2006/ole">
            <mc:AlternateContent xmlns:mc="http://schemas.openxmlformats.org/markup-compatibility/2006">
              <mc:Choice xmlns:v="urn:schemas-microsoft-com:vml" Requires="v">
                <p:oleObj spid="_x0000_s62809" name="Equation" r:id="rId7" imgW="2044440" imgH="215640" progId="Equation.DSMT4">
                  <p:embed/>
                </p:oleObj>
              </mc:Choice>
              <mc:Fallback>
                <p:oleObj name="Equation" r:id="rId7" imgW="2044440" imgH="215640" progId="Equation.DSMT4">
                  <p:embed/>
                  <p:pic>
                    <p:nvPicPr>
                      <p:cNvPr id="0" name="图片 3210" descr="image279"/>
                      <p:cNvPicPr/>
                      <p:nvPr/>
                    </p:nvPicPr>
                    <p:blipFill>
                      <a:blip r:embed="rId8"/>
                      <a:stretch>
                        <a:fillRect/>
                      </a:stretch>
                    </p:blipFill>
                    <p:spPr>
                      <a:xfrm>
                        <a:off x="694606" y="4725938"/>
                        <a:ext cx="8970516" cy="494209"/>
                      </a:xfrm>
                      <a:prstGeom prst="rect">
                        <a:avLst/>
                      </a:prstGeom>
                      <a:noFill/>
                      <a:ln w="38100">
                        <a:noFill/>
                      </a:ln>
                    </p:spPr>
                  </p:pic>
                </p:oleObj>
              </mc:Fallback>
            </mc:AlternateContent>
          </a:graphicData>
        </a:graphic>
      </p:graphicFrame>
      <p:graphicFrame>
        <p:nvGraphicFramePr>
          <p:cNvPr id="73737" name="对象 73736"/>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62810" r:id="rId9" imgW="10096500" imgH="24765" progId="">
                  <p:embed/>
                </p:oleObj>
              </mc:Choice>
              <mc:Fallback>
                <p:oleObj r:id="rId9" imgW="10096500" imgH="24765" progId="">
                  <p:embed/>
                  <p:pic>
                    <p:nvPicPr>
                      <p:cNvPr id="0" name="图片 3211" descr="image15"/>
                      <p:cNvPicPr/>
                      <p:nvPr/>
                    </p:nvPicPr>
                    <p:blipFill>
                      <a:blip r:embed="rId10"/>
                      <a:stretch>
                        <a:fillRect/>
                      </a:stretch>
                    </p:blipFill>
                    <p:spPr>
                      <a:xfrm>
                        <a:off x="2284342" y="762141"/>
                        <a:ext cx="7573777" cy="19054"/>
                      </a:xfrm>
                      <a:prstGeom prst="rect">
                        <a:avLst/>
                      </a:prstGeom>
                      <a:noFill/>
                      <a:ln w="38100">
                        <a:noFill/>
                      </a:ln>
                    </p:spPr>
                  </p:pic>
                </p:oleObj>
              </mc:Fallback>
            </mc:AlternateContent>
          </a:graphicData>
        </a:graphic>
      </p:graphicFrame>
      <p:sp>
        <p:nvSpPr>
          <p:cNvPr id="73739" name="文本框 73738"/>
          <p:cNvSpPr txBox="1"/>
          <p:nvPr/>
        </p:nvSpPr>
        <p:spPr>
          <a:xfrm>
            <a:off x="1126653" y="5565656"/>
            <a:ext cx="762141" cy="521970"/>
          </a:xfrm>
          <a:prstGeom prst="rect">
            <a:avLst/>
          </a:prstGeom>
          <a:noFill/>
          <a:ln w="12700">
            <a:noFill/>
          </a:ln>
        </p:spPr>
        <p:txBody>
          <a:bodyPr>
            <a:spAutoFit/>
          </a:bodyPr>
          <a:lstStyle/>
          <a:p>
            <a:pPr>
              <a:spcBef>
                <a:spcPct val="50000"/>
              </a:spcBef>
            </a:pPr>
            <a:r>
              <a:rPr lang="zh-CN" altLang="en-US" sz="2800" b="1" dirty="0">
                <a:latin typeface="Times New Roman" panose="02020603050405020304" pitchFamily="18" charset="0"/>
              </a:rPr>
              <a:t>即</a:t>
            </a:r>
          </a:p>
        </p:txBody>
      </p:sp>
      <p:graphicFrame>
        <p:nvGraphicFramePr>
          <p:cNvPr id="73740" name="对象 73739"/>
          <p:cNvGraphicFramePr/>
          <p:nvPr>
            <p:extLst>
              <p:ext uri="{D42A27DB-BD31-4B8C-83A1-F6EECF244321}">
                <p14:modId xmlns:p14="http://schemas.microsoft.com/office/powerpoint/2010/main" val="2314346300"/>
              </p:ext>
            </p:extLst>
          </p:nvPr>
        </p:nvGraphicFramePr>
        <p:xfrm>
          <a:off x="1972246" y="5549910"/>
          <a:ext cx="7864531" cy="537716"/>
        </p:xfrm>
        <a:graphic>
          <a:graphicData uri="http://schemas.openxmlformats.org/presentationml/2006/ole">
            <mc:AlternateContent xmlns:mc="http://schemas.openxmlformats.org/markup-compatibility/2006">
              <mc:Choice xmlns:v="urn:schemas-microsoft-com:vml" Requires="v">
                <p:oleObj spid="_x0000_s62811" name="Equation" r:id="rId11" imgW="2286000" imgH="253800" progId="Equation.DSMT4">
                  <p:embed/>
                </p:oleObj>
              </mc:Choice>
              <mc:Fallback>
                <p:oleObj name="Equation" r:id="rId11" imgW="2286000" imgH="253800" progId="Equation.DSMT4">
                  <p:embed/>
                  <p:pic>
                    <p:nvPicPr>
                      <p:cNvPr id="0" name="图片 3212" descr="image280"/>
                      <p:cNvPicPr/>
                      <p:nvPr/>
                    </p:nvPicPr>
                    <p:blipFill>
                      <a:blip r:embed="rId12"/>
                      <a:stretch>
                        <a:fillRect/>
                      </a:stretch>
                    </p:blipFill>
                    <p:spPr>
                      <a:xfrm>
                        <a:off x="1972246" y="5549910"/>
                        <a:ext cx="7864531" cy="537716"/>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730"/>
                                        </p:tgtEl>
                                        <p:attrNameLst>
                                          <p:attrName>style.visibility</p:attrName>
                                        </p:attrNameLst>
                                      </p:cBhvr>
                                      <p:to>
                                        <p:strVal val="visible"/>
                                      </p:to>
                                    </p:set>
                                    <p:animEffect transition="in" filter="wipe(left)">
                                      <p:cBhvr>
                                        <p:cTn id="7" dur="500"/>
                                        <p:tgtEl>
                                          <p:spTgt spid="737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73731">
                                            <p:txEl>
                                              <p:pRg st="0" end="0"/>
                                            </p:txEl>
                                          </p:spTgt>
                                        </p:tgtEl>
                                        <p:attrNameLst>
                                          <p:attrName>style.visibility</p:attrName>
                                        </p:attrNameLst>
                                      </p:cBhvr>
                                      <p:to>
                                        <p:strVal val="visible"/>
                                      </p:to>
                                    </p:set>
                                    <p:animEffect transition="in" filter="wipe(left)">
                                      <p:cBhvr>
                                        <p:cTn id="12" dur="300"/>
                                        <p:tgtEl>
                                          <p:spTgt spid="737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3732"/>
                                        </p:tgtEl>
                                        <p:attrNameLst>
                                          <p:attrName>style.visibility</p:attrName>
                                        </p:attrNameLst>
                                      </p:cBhvr>
                                      <p:to>
                                        <p:strVal val="visible"/>
                                      </p:to>
                                    </p:set>
                                    <p:animEffect transition="in" filter="wipe(left)">
                                      <p:cBhvr>
                                        <p:cTn id="17" dur="500"/>
                                        <p:tgtEl>
                                          <p:spTgt spid="737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3733"/>
                                        </p:tgtEl>
                                        <p:attrNameLst>
                                          <p:attrName>style.visibility</p:attrName>
                                        </p:attrNameLst>
                                      </p:cBhvr>
                                      <p:to>
                                        <p:strVal val="visible"/>
                                      </p:to>
                                    </p:set>
                                    <p:animEffect transition="in" filter="wipe(left)">
                                      <p:cBhvr>
                                        <p:cTn id="22" dur="500"/>
                                        <p:tgtEl>
                                          <p:spTgt spid="737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3734"/>
                                        </p:tgtEl>
                                        <p:attrNameLst>
                                          <p:attrName>style.visibility</p:attrName>
                                        </p:attrNameLst>
                                      </p:cBhvr>
                                      <p:to>
                                        <p:strVal val="visible"/>
                                      </p:to>
                                    </p:set>
                                    <p:animEffect transition="in" filter="wipe(left)">
                                      <p:cBhvr>
                                        <p:cTn id="27" dur="500"/>
                                        <p:tgtEl>
                                          <p:spTgt spid="737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3735"/>
                                        </p:tgtEl>
                                        <p:attrNameLst>
                                          <p:attrName>style.visibility</p:attrName>
                                        </p:attrNameLst>
                                      </p:cBhvr>
                                      <p:to>
                                        <p:strVal val="visible"/>
                                      </p:to>
                                    </p:set>
                                    <p:animEffect transition="in" filter="wipe(left)">
                                      <p:cBhvr>
                                        <p:cTn id="32" dur="500"/>
                                        <p:tgtEl>
                                          <p:spTgt spid="737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3739"/>
                                        </p:tgtEl>
                                        <p:attrNameLst>
                                          <p:attrName>style.visibility</p:attrName>
                                        </p:attrNameLst>
                                      </p:cBhvr>
                                      <p:to>
                                        <p:strVal val="visible"/>
                                      </p:to>
                                    </p:set>
                                    <p:animEffect transition="in" filter="wipe(left)">
                                      <p:cBhvr>
                                        <p:cTn id="37" dur="500"/>
                                        <p:tgtEl>
                                          <p:spTgt spid="7373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3740"/>
                                        </p:tgtEl>
                                        <p:attrNameLst>
                                          <p:attrName>style.visibility</p:attrName>
                                        </p:attrNameLst>
                                      </p:cBhvr>
                                      <p:to>
                                        <p:strVal val="visible"/>
                                      </p:to>
                                    </p:set>
                                    <p:animEffect transition="in" filter="wipe(left)">
                                      <p:cBhvr>
                                        <p:cTn id="42" dur="500"/>
                                        <p:tgtEl>
                                          <p:spTgt spid="73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p:bldP spid="73731" grpId="0" build="p"/>
      <p:bldP spid="73733" grpId="0"/>
      <p:bldP spid="7373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75777"/>
          <p:cNvSpPr>
            <a:spLocks noGrp="1"/>
          </p:cNvSpPr>
          <p:nvPr>
            <p:ph type="title"/>
          </p:nvPr>
        </p:nvSpPr>
        <p:spPr>
          <a:xfrm>
            <a:off x="2131914" y="1143212"/>
            <a:ext cx="3658277" cy="457285"/>
          </a:xfrm>
        </p:spPr>
        <p:txBody>
          <a:bodyPr anchor="b">
            <a:normAutofit fontScale="90000"/>
          </a:bodyPr>
          <a:lstStyle/>
          <a:p>
            <a:r>
              <a:rPr lang="zh-CN" altLang="en-US" sz="2800" b="1" dirty="0" smtClean="0">
                <a:solidFill>
                  <a:srgbClr val="FF0000"/>
                </a:solidFill>
                <a:latin typeface="宋体" panose="02010600030101010101" pitchFamily="2" charset="-122"/>
              </a:rPr>
              <a:t>（</a:t>
            </a:r>
            <a:r>
              <a:rPr lang="en-US" altLang="zh-CN" sz="2800" b="1" dirty="0" smtClean="0">
                <a:solidFill>
                  <a:srgbClr val="FF0000"/>
                </a:solidFill>
                <a:latin typeface="宋体" panose="02010600030101010101" pitchFamily="2" charset="-122"/>
              </a:rPr>
              <a:t>5</a:t>
            </a:r>
            <a:r>
              <a:rPr lang="zh-CN" altLang="en-US" sz="2800" b="1" dirty="0" smtClean="0">
                <a:solidFill>
                  <a:srgbClr val="FF0000"/>
                </a:solidFill>
                <a:latin typeface="宋体" panose="02010600030101010101" pitchFamily="2" charset="-122"/>
              </a:rPr>
              <a:t>）超 </a:t>
            </a:r>
            <a:r>
              <a:rPr lang="zh-CN" altLang="en-US" sz="2800" b="1" dirty="0">
                <a:solidFill>
                  <a:srgbClr val="FF0000"/>
                </a:solidFill>
                <a:latin typeface="宋体" panose="02010600030101010101" pitchFamily="2" charset="-122"/>
              </a:rPr>
              <a:t>几 何 分 布</a:t>
            </a:r>
          </a:p>
        </p:txBody>
      </p:sp>
      <p:sp>
        <p:nvSpPr>
          <p:cNvPr id="75779" name="文本占位符 75778" descr="Rectangle: Click to edit Master text styles&#10;Second level&#10;Third level&#10;Fourth level&#10;Fifth level"/>
          <p:cNvSpPr>
            <a:spLocks noGrp="1"/>
          </p:cNvSpPr>
          <p:nvPr>
            <p:ph type="body" sz="half" idx="1"/>
          </p:nvPr>
        </p:nvSpPr>
        <p:spPr>
          <a:xfrm>
            <a:off x="2131914" y="1905353"/>
            <a:ext cx="4801489" cy="533499"/>
          </a:xfrm>
        </p:spPr>
        <p:txBody>
          <a:bodyPr/>
          <a:lstStyle/>
          <a:p>
            <a:pPr>
              <a:buNone/>
            </a:pPr>
            <a:r>
              <a:rPr lang="zh-CN" altLang="en-US" b="1" dirty="0">
                <a:latin typeface="Times New Roman" panose="02020603050405020304" pitchFamily="18" charset="0"/>
              </a:rPr>
              <a:t>如果随机变量 </a:t>
            </a:r>
            <a:r>
              <a:rPr lang="en-US" altLang="zh-CN" b="1" i="1">
                <a:latin typeface="Times New Roman" panose="02020603050405020304" pitchFamily="18" charset="0"/>
              </a:rPr>
              <a:t>X </a:t>
            </a:r>
            <a:r>
              <a:rPr lang="zh-CN" altLang="en-US" b="1" dirty="0">
                <a:latin typeface="Times New Roman" panose="02020603050405020304" pitchFamily="18" charset="0"/>
              </a:rPr>
              <a:t>的分布律为</a:t>
            </a:r>
            <a:endParaRPr lang="zh-CN" altLang="en-US" b="1" dirty="0">
              <a:latin typeface="Times New Roman" panose="02020603050405020304" pitchFamily="18" charset="0"/>
              <a:ea typeface="黑体" panose="02010609060101010101" pitchFamily="49" charset="-122"/>
            </a:endParaRPr>
          </a:p>
        </p:txBody>
      </p:sp>
      <p:graphicFrame>
        <p:nvGraphicFramePr>
          <p:cNvPr id="75780" name="内容占位符 75779" descr="Rectangle: Click to edit Master text styles&#10;Second level&#10;Third level&#10;Fourth level&#10;Fifth level"/>
          <p:cNvGraphicFramePr>
            <a:graphicFrameLocks noGrp="1"/>
          </p:cNvGraphicFramePr>
          <p:nvPr>
            <p:ph sz="half" idx="2"/>
          </p:nvPr>
        </p:nvGraphicFramePr>
        <p:xfrm>
          <a:off x="2284095" y="2491105"/>
          <a:ext cx="7682230" cy="986155"/>
        </p:xfrm>
        <a:graphic>
          <a:graphicData uri="http://schemas.openxmlformats.org/presentationml/2006/ole">
            <mc:AlternateContent xmlns:mc="http://schemas.openxmlformats.org/markup-compatibility/2006">
              <mc:Choice xmlns:v="urn:schemas-microsoft-com:vml" Requires="v">
                <p:oleObj spid="_x0000_s63763" r:id="rId3" imgW="84124800" imgH="10972800" progId="Equation.3">
                  <p:embed/>
                </p:oleObj>
              </mc:Choice>
              <mc:Fallback>
                <p:oleObj r:id="rId3" imgW="84124800" imgH="10972800" progId="Equation.3">
                  <p:embed/>
                  <p:pic>
                    <p:nvPicPr>
                      <p:cNvPr id="0" name="图片 3213" descr="image281"/>
                      <p:cNvPicPr/>
                      <p:nvPr/>
                    </p:nvPicPr>
                    <p:blipFill>
                      <a:blip r:embed="rId4"/>
                      <a:stretch>
                        <a:fillRect/>
                      </a:stretch>
                    </p:blipFill>
                    <p:spPr>
                      <a:xfrm>
                        <a:off x="2284095" y="2491105"/>
                        <a:ext cx="7682230" cy="986155"/>
                      </a:xfrm>
                      <a:prstGeom prst="rect">
                        <a:avLst/>
                      </a:prstGeom>
                      <a:noFill/>
                      <a:ln w="38100">
                        <a:noFill/>
                      </a:ln>
                    </p:spPr>
                  </p:pic>
                </p:oleObj>
              </mc:Fallback>
            </mc:AlternateContent>
          </a:graphicData>
        </a:graphic>
      </p:graphicFrame>
      <p:graphicFrame>
        <p:nvGraphicFramePr>
          <p:cNvPr id="75781" name="对象 75780"/>
          <p:cNvGraphicFramePr/>
          <p:nvPr>
            <p:extLst>
              <p:ext uri="{D42A27DB-BD31-4B8C-83A1-F6EECF244321}">
                <p14:modId xmlns:p14="http://schemas.microsoft.com/office/powerpoint/2010/main" val="3910567105"/>
              </p:ext>
            </p:extLst>
          </p:nvPr>
        </p:nvGraphicFramePr>
        <p:xfrm>
          <a:off x="982638" y="3717826"/>
          <a:ext cx="7726363" cy="447377"/>
        </p:xfrm>
        <a:graphic>
          <a:graphicData uri="http://schemas.openxmlformats.org/presentationml/2006/ole">
            <mc:AlternateContent xmlns:mc="http://schemas.openxmlformats.org/markup-compatibility/2006">
              <mc:Choice xmlns:v="urn:schemas-microsoft-com:vml" Requires="v">
                <p:oleObj spid="_x0000_s63764" name="Equation" r:id="rId5" imgW="1892160" imgH="215640" progId="Equation.DSMT4">
                  <p:embed/>
                </p:oleObj>
              </mc:Choice>
              <mc:Fallback>
                <p:oleObj name="Equation" r:id="rId5" imgW="1892160" imgH="215640" progId="Equation.DSMT4">
                  <p:embed/>
                  <p:pic>
                    <p:nvPicPr>
                      <p:cNvPr id="0" name="图片 3214" descr="image282"/>
                      <p:cNvPicPr/>
                      <p:nvPr/>
                    </p:nvPicPr>
                    <p:blipFill>
                      <a:blip r:embed="rId6"/>
                      <a:stretch>
                        <a:fillRect/>
                      </a:stretch>
                    </p:blipFill>
                    <p:spPr>
                      <a:xfrm>
                        <a:off x="982638" y="3717826"/>
                        <a:ext cx="7726363" cy="447377"/>
                      </a:xfrm>
                      <a:prstGeom prst="rect">
                        <a:avLst/>
                      </a:prstGeom>
                      <a:noFill/>
                      <a:ln w="38100">
                        <a:noFill/>
                      </a:ln>
                    </p:spPr>
                  </p:pic>
                </p:oleObj>
              </mc:Fallback>
            </mc:AlternateContent>
          </a:graphicData>
        </a:graphic>
      </p:graphicFrame>
      <p:graphicFrame>
        <p:nvGraphicFramePr>
          <p:cNvPr id="75782" name="对象 75781"/>
          <p:cNvGraphicFramePr/>
          <p:nvPr>
            <p:extLst>
              <p:ext uri="{D42A27DB-BD31-4B8C-83A1-F6EECF244321}">
                <p14:modId xmlns:p14="http://schemas.microsoft.com/office/powerpoint/2010/main" val="2678256451"/>
              </p:ext>
            </p:extLst>
          </p:nvPr>
        </p:nvGraphicFramePr>
        <p:xfrm>
          <a:off x="694606" y="4509914"/>
          <a:ext cx="10657184" cy="511795"/>
        </p:xfrm>
        <a:graphic>
          <a:graphicData uri="http://schemas.openxmlformats.org/presentationml/2006/ole">
            <mc:AlternateContent xmlns:mc="http://schemas.openxmlformats.org/markup-compatibility/2006">
              <mc:Choice xmlns:v="urn:schemas-microsoft-com:vml" Requires="v">
                <p:oleObj spid="_x0000_s63765" name="Equation" r:id="rId7" imgW="3682800" imgH="253800" progId="Equation.DSMT4">
                  <p:embed/>
                </p:oleObj>
              </mc:Choice>
              <mc:Fallback>
                <p:oleObj name="Equation" r:id="rId7" imgW="3682800" imgH="253800" progId="Equation.DSMT4">
                  <p:embed/>
                  <p:pic>
                    <p:nvPicPr>
                      <p:cNvPr id="0" name="图片 3215" descr="image283"/>
                      <p:cNvPicPr/>
                      <p:nvPr/>
                    </p:nvPicPr>
                    <p:blipFill>
                      <a:blip r:embed="rId8"/>
                      <a:stretch>
                        <a:fillRect/>
                      </a:stretch>
                    </p:blipFill>
                    <p:spPr>
                      <a:xfrm>
                        <a:off x="694606" y="4509914"/>
                        <a:ext cx="10657184" cy="511795"/>
                      </a:xfrm>
                      <a:prstGeom prst="rect">
                        <a:avLst/>
                      </a:prstGeom>
                      <a:noFill/>
                      <a:ln w="38100">
                        <a:noFill/>
                      </a:ln>
                    </p:spPr>
                  </p:pic>
                </p:oleObj>
              </mc:Fallback>
            </mc:AlternateContent>
          </a:graphicData>
        </a:graphic>
      </p:graphicFrame>
      <p:graphicFrame>
        <p:nvGraphicFramePr>
          <p:cNvPr id="75784" name="对象 75783"/>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63766" r:id="rId9" imgW="10096500" imgH="24765" progId="">
                  <p:embed/>
                </p:oleObj>
              </mc:Choice>
              <mc:Fallback>
                <p:oleObj r:id="rId9" imgW="10096500" imgH="24765" progId="">
                  <p:embed/>
                  <p:pic>
                    <p:nvPicPr>
                      <p:cNvPr id="0" name="图片 3216" descr="image15"/>
                      <p:cNvPicPr/>
                      <p:nvPr/>
                    </p:nvPicPr>
                    <p:blipFill>
                      <a:blip r:embed="rId10"/>
                      <a:stretch>
                        <a:fillRect/>
                      </a:stretch>
                    </p:blipFill>
                    <p:spPr>
                      <a:xfrm>
                        <a:off x="2284342" y="762141"/>
                        <a:ext cx="7573777" cy="19054"/>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5778"/>
                                        </p:tgtEl>
                                        <p:attrNameLst>
                                          <p:attrName>style.visibility</p:attrName>
                                        </p:attrNameLst>
                                      </p:cBhvr>
                                      <p:to>
                                        <p:strVal val="visible"/>
                                      </p:to>
                                    </p:set>
                                    <p:animEffect transition="in" filter="wipe(left)">
                                      <p:cBhvr>
                                        <p:cTn id="7" dur="500"/>
                                        <p:tgtEl>
                                          <p:spTgt spid="757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5779">
                                            <p:txEl>
                                              <p:pRg st="0" end="0"/>
                                            </p:txEl>
                                          </p:spTgt>
                                        </p:tgtEl>
                                        <p:attrNameLst>
                                          <p:attrName>style.visibility</p:attrName>
                                        </p:attrNameLst>
                                      </p:cBhvr>
                                      <p:to>
                                        <p:strVal val="visible"/>
                                      </p:to>
                                    </p:set>
                                    <p:animEffect transition="in" filter="wipe(left)">
                                      <p:cBhvr>
                                        <p:cTn id="12" dur="500"/>
                                        <p:tgtEl>
                                          <p:spTgt spid="757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5780"/>
                                        </p:tgtEl>
                                        <p:attrNameLst>
                                          <p:attrName>style.visibility</p:attrName>
                                        </p:attrNameLst>
                                      </p:cBhvr>
                                      <p:to>
                                        <p:strVal val="visible"/>
                                      </p:to>
                                    </p:set>
                                    <p:animEffect transition="in" filter="wipe(left)">
                                      <p:cBhvr>
                                        <p:cTn id="17" dur="500"/>
                                        <p:tgtEl>
                                          <p:spTgt spid="7578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5781"/>
                                        </p:tgtEl>
                                        <p:attrNameLst>
                                          <p:attrName>style.visibility</p:attrName>
                                        </p:attrNameLst>
                                      </p:cBhvr>
                                      <p:to>
                                        <p:strVal val="visible"/>
                                      </p:to>
                                    </p:set>
                                    <p:animEffect transition="in" filter="wipe(left)">
                                      <p:cBhvr>
                                        <p:cTn id="22" dur="500"/>
                                        <p:tgtEl>
                                          <p:spTgt spid="7578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5782"/>
                                        </p:tgtEl>
                                        <p:attrNameLst>
                                          <p:attrName>style.visibility</p:attrName>
                                        </p:attrNameLst>
                                      </p:cBhvr>
                                      <p:to>
                                        <p:strVal val="visible"/>
                                      </p:to>
                                    </p:set>
                                    <p:animEffect transition="in" filter="wipe(left)">
                                      <p:cBhvr>
                                        <p:cTn id="27" dur="500"/>
                                        <p:tgtEl>
                                          <p:spTgt spid="757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p:bldP spid="75779"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76801"/>
          <p:cNvSpPr>
            <a:spLocks noGrp="1"/>
          </p:cNvSpPr>
          <p:nvPr>
            <p:ph type="title"/>
          </p:nvPr>
        </p:nvSpPr>
        <p:spPr>
          <a:xfrm>
            <a:off x="2055700" y="990783"/>
            <a:ext cx="4267990" cy="609713"/>
          </a:xfrm>
        </p:spPr>
        <p:txBody>
          <a:bodyPr anchor="b"/>
          <a:lstStyle/>
          <a:p>
            <a:r>
              <a:rPr lang="zh-CN" altLang="en-US" sz="3200" dirty="0">
                <a:solidFill>
                  <a:srgbClr val="FF0066"/>
                </a:solidFill>
                <a:ea typeface="隶书" panose="02010509060101010101" pitchFamily="1" charset="-122"/>
              </a:rPr>
              <a:t>超几何分布的概率背景</a:t>
            </a:r>
            <a:endParaRPr lang="zh-CN" altLang="en-US" sz="3200">
              <a:solidFill>
                <a:srgbClr val="FF0066"/>
              </a:solidFill>
              <a:ea typeface="隶书" panose="02010509060101010101" pitchFamily="1" charset="-122"/>
            </a:endParaRPr>
          </a:p>
        </p:txBody>
      </p:sp>
      <p:sp>
        <p:nvSpPr>
          <p:cNvPr id="76803" name="文本占位符 76802" descr="Rectangle: Click to edit Master text styles&#10;Second level&#10;Third level&#10;Fourth level&#10;Fifth level"/>
          <p:cNvSpPr>
            <a:spLocks noGrp="1"/>
          </p:cNvSpPr>
          <p:nvPr>
            <p:ph type="body" sz="half" idx="1"/>
          </p:nvPr>
        </p:nvSpPr>
        <p:spPr>
          <a:xfrm>
            <a:off x="1750843" y="1795795"/>
            <a:ext cx="8180315" cy="2057781"/>
          </a:xfrm>
        </p:spPr>
        <p:txBody>
          <a:bodyPr/>
          <a:lstStyle/>
          <a:p>
            <a:pPr>
              <a:buNone/>
            </a:pPr>
            <a:r>
              <a:rPr lang="en-US" altLang="zh-CN" b="1" dirty="0">
                <a:latin typeface="Times New Roman" panose="02020603050405020304" pitchFamily="18" charset="0"/>
              </a:rPr>
              <a:t>    </a:t>
            </a:r>
            <a:r>
              <a:rPr lang="zh-CN" altLang="en-US" b="1" dirty="0">
                <a:latin typeface="Times New Roman" panose="02020603050405020304" pitchFamily="18" charset="0"/>
              </a:rPr>
              <a:t>一批产品有</a:t>
            </a:r>
            <a:r>
              <a:rPr lang="zh-CN" altLang="en-US" b="1" i="1" dirty="0">
                <a:latin typeface="Times New Roman" panose="02020603050405020304" pitchFamily="18" charset="0"/>
              </a:rPr>
              <a:t> </a:t>
            </a:r>
            <a:r>
              <a:rPr lang="en-US" altLang="zh-CN" b="1" i="1">
                <a:latin typeface="Times New Roman" panose="02020603050405020304" pitchFamily="18" charset="0"/>
              </a:rPr>
              <a:t>N </a:t>
            </a:r>
            <a:r>
              <a:rPr lang="zh-CN" altLang="en-US" b="1" dirty="0">
                <a:latin typeface="Times New Roman" panose="02020603050405020304" pitchFamily="18" charset="0"/>
              </a:rPr>
              <a:t>件，其中有 </a:t>
            </a:r>
            <a:r>
              <a:rPr lang="en-US" altLang="zh-CN" b="1" i="1">
                <a:latin typeface="Times New Roman" panose="02020603050405020304" pitchFamily="18" charset="0"/>
              </a:rPr>
              <a:t>M</a:t>
            </a:r>
            <a:r>
              <a:rPr lang="en-US" altLang="zh-CN" b="1" dirty="0">
                <a:latin typeface="Times New Roman" panose="02020603050405020304" pitchFamily="18" charset="0"/>
              </a:rPr>
              <a:t> </a:t>
            </a:r>
            <a:r>
              <a:rPr lang="zh-CN" altLang="en-US" b="1" dirty="0">
                <a:latin typeface="Times New Roman" panose="02020603050405020304" pitchFamily="18" charset="0"/>
              </a:rPr>
              <a:t>件次品，其余 </a:t>
            </a:r>
            <a:r>
              <a:rPr lang="en-US" altLang="zh-CN" b="1" i="1">
                <a:latin typeface="Times New Roman" panose="02020603050405020304" pitchFamily="18" charset="0"/>
              </a:rPr>
              <a:t>N-M</a:t>
            </a:r>
            <a:r>
              <a:rPr lang="en-US" altLang="zh-CN" b="1" dirty="0">
                <a:latin typeface="Times New Roman" panose="02020603050405020304" pitchFamily="18" charset="0"/>
              </a:rPr>
              <a:t> </a:t>
            </a:r>
            <a:r>
              <a:rPr lang="zh-CN" altLang="en-US" b="1" dirty="0">
                <a:latin typeface="Times New Roman" panose="02020603050405020304" pitchFamily="18" charset="0"/>
              </a:rPr>
              <a:t>件为正品．现从中取出</a:t>
            </a:r>
            <a:r>
              <a:rPr lang="zh-CN" altLang="en-US" b="1" i="1" dirty="0">
                <a:latin typeface="Times New Roman" panose="02020603050405020304" pitchFamily="18" charset="0"/>
              </a:rPr>
              <a:t> </a:t>
            </a:r>
            <a:r>
              <a:rPr lang="en-US" altLang="zh-CN" b="1" i="1">
                <a:latin typeface="Times New Roman" panose="02020603050405020304" pitchFamily="18" charset="0"/>
              </a:rPr>
              <a:t>n</a:t>
            </a:r>
            <a:r>
              <a:rPr lang="en-US" altLang="zh-CN" b="1" dirty="0">
                <a:latin typeface="Times New Roman" panose="02020603050405020304" pitchFamily="18" charset="0"/>
              </a:rPr>
              <a:t> </a:t>
            </a:r>
            <a:r>
              <a:rPr lang="zh-CN" altLang="en-US" b="1" dirty="0">
                <a:latin typeface="Times New Roman" panose="02020603050405020304" pitchFamily="18" charset="0"/>
              </a:rPr>
              <a:t>件．</a:t>
            </a:r>
          </a:p>
          <a:p>
            <a:pPr>
              <a:buNone/>
            </a:pPr>
            <a:r>
              <a:rPr lang="zh-CN" altLang="en-US" b="1" dirty="0">
                <a:latin typeface="Times New Roman" panose="02020603050405020304" pitchFamily="18" charset="0"/>
              </a:rPr>
              <a:t>    令  </a:t>
            </a:r>
            <a:r>
              <a:rPr lang="en-US" altLang="zh-CN" b="1" i="1">
                <a:latin typeface="Times New Roman" panose="02020603050405020304" pitchFamily="18" charset="0"/>
              </a:rPr>
              <a:t>X</a:t>
            </a:r>
            <a:r>
              <a:rPr lang="zh-CN" altLang="en-US" b="1" dirty="0">
                <a:latin typeface="Times New Roman" panose="02020603050405020304" pitchFamily="18" charset="0"/>
              </a:rPr>
              <a:t>：取出 </a:t>
            </a:r>
            <a:r>
              <a:rPr lang="en-US" altLang="zh-CN" b="1" i="1">
                <a:latin typeface="Times New Roman" panose="02020603050405020304" pitchFamily="18" charset="0"/>
              </a:rPr>
              <a:t>n</a:t>
            </a:r>
            <a:r>
              <a:rPr lang="en-US" altLang="zh-CN" b="1" dirty="0">
                <a:latin typeface="Times New Roman" panose="02020603050405020304" pitchFamily="18" charset="0"/>
              </a:rPr>
              <a:t> </a:t>
            </a:r>
            <a:r>
              <a:rPr lang="zh-CN" altLang="en-US" b="1" dirty="0">
                <a:latin typeface="Times New Roman" panose="02020603050405020304" pitchFamily="18" charset="0"/>
              </a:rPr>
              <a:t>件产品中的次品数．    则 </a:t>
            </a:r>
            <a:r>
              <a:rPr lang="en-US" altLang="zh-CN" b="1" i="1">
                <a:latin typeface="Times New Roman" panose="02020603050405020304" pitchFamily="18" charset="0"/>
              </a:rPr>
              <a:t>X </a:t>
            </a:r>
            <a:r>
              <a:rPr lang="zh-CN" altLang="en-US" b="1" dirty="0">
                <a:latin typeface="Times New Roman" panose="02020603050405020304" pitchFamily="18" charset="0"/>
              </a:rPr>
              <a:t>的分 布律为</a:t>
            </a:r>
            <a:endParaRPr lang="zh-CN" altLang="en-US" b="1">
              <a:latin typeface="Times New Roman" panose="02020603050405020304" pitchFamily="18" charset="0"/>
            </a:endParaRPr>
          </a:p>
        </p:txBody>
      </p:sp>
      <p:graphicFrame>
        <p:nvGraphicFramePr>
          <p:cNvPr id="76804" name="内容占位符 76803" descr="Rectangle: Click to edit Master text styles&#10;Second level&#10;Third level&#10;Fourth level&#10;Fifth level"/>
          <p:cNvGraphicFramePr>
            <a:graphicFrameLocks noGrp="1"/>
          </p:cNvGraphicFramePr>
          <p:nvPr>
            <p:ph sz="half" idx="2"/>
          </p:nvPr>
        </p:nvGraphicFramePr>
        <p:xfrm>
          <a:off x="1979485" y="3883744"/>
          <a:ext cx="8307338" cy="1082875"/>
        </p:xfrm>
        <a:graphic>
          <a:graphicData uri="http://schemas.openxmlformats.org/presentationml/2006/ole">
            <mc:AlternateContent xmlns:mc="http://schemas.openxmlformats.org/markup-compatibility/2006">
              <mc:Choice xmlns:v="urn:schemas-microsoft-com:vml" Requires="v">
                <p:oleObj spid="_x0000_s64719" r:id="rId3" imgW="84124800" imgH="10972800" progId="Equation.3">
                  <p:embed/>
                </p:oleObj>
              </mc:Choice>
              <mc:Fallback>
                <p:oleObj r:id="rId3" imgW="84124800" imgH="10972800" progId="Equation.3">
                  <p:embed/>
                  <p:pic>
                    <p:nvPicPr>
                      <p:cNvPr id="0" name="图片 3217" descr="image284"/>
                      <p:cNvPicPr/>
                      <p:nvPr/>
                    </p:nvPicPr>
                    <p:blipFill>
                      <a:blip r:embed="rId4"/>
                      <a:stretch>
                        <a:fillRect/>
                      </a:stretch>
                    </p:blipFill>
                    <p:spPr>
                      <a:xfrm>
                        <a:off x="1979485" y="3883744"/>
                        <a:ext cx="8307338" cy="1082875"/>
                      </a:xfrm>
                      <a:prstGeom prst="rect">
                        <a:avLst/>
                      </a:prstGeom>
                      <a:noFill/>
                      <a:ln w="38100">
                        <a:noFill/>
                      </a:ln>
                    </p:spPr>
                  </p:pic>
                </p:oleObj>
              </mc:Fallback>
            </mc:AlternateContent>
          </a:graphicData>
        </a:graphic>
      </p:graphicFrame>
      <p:graphicFrame>
        <p:nvGraphicFramePr>
          <p:cNvPr id="76805" name="对象 76804"/>
          <p:cNvGraphicFramePr/>
          <p:nvPr/>
        </p:nvGraphicFramePr>
        <p:xfrm>
          <a:off x="1827057" y="5090468"/>
          <a:ext cx="8335918" cy="906631"/>
        </p:xfrm>
        <a:graphic>
          <a:graphicData uri="http://schemas.openxmlformats.org/presentationml/2006/ole">
            <mc:AlternateContent xmlns:mc="http://schemas.openxmlformats.org/markup-compatibility/2006">
              <mc:Choice xmlns:v="urn:schemas-microsoft-com:vml" Requires="v">
                <p:oleObj spid="_x0000_s64720" r:id="rId5" imgW="83820000" imgH="9144000" progId="Equation.3">
                  <p:embed/>
                </p:oleObj>
              </mc:Choice>
              <mc:Fallback>
                <p:oleObj r:id="rId5" imgW="83820000" imgH="9144000" progId="Equation.3">
                  <p:embed/>
                  <p:pic>
                    <p:nvPicPr>
                      <p:cNvPr id="0" name="图片 3218" descr="image285"/>
                      <p:cNvPicPr/>
                      <p:nvPr/>
                    </p:nvPicPr>
                    <p:blipFill>
                      <a:blip r:embed="rId6"/>
                      <a:stretch>
                        <a:fillRect/>
                      </a:stretch>
                    </p:blipFill>
                    <p:spPr>
                      <a:xfrm>
                        <a:off x="1827057" y="5090468"/>
                        <a:ext cx="8335918" cy="906631"/>
                      </a:xfrm>
                      <a:prstGeom prst="rect">
                        <a:avLst/>
                      </a:prstGeom>
                      <a:noFill/>
                      <a:ln w="38100">
                        <a:noFill/>
                      </a:ln>
                    </p:spPr>
                  </p:pic>
                </p:oleObj>
              </mc:Fallback>
            </mc:AlternateContent>
          </a:graphicData>
        </a:graphic>
      </p:graphicFrame>
      <p:graphicFrame>
        <p:nvGraphicFramePr>
          <p:cNvPr id="76806" name="对象 76805"/>
          <p:cNvGraphicFramePr/>
          <p:nvPr/>
        </p:nvGraphicFramePr>
        <p:xfrm>
          <a:off x="2284342" y="762141"/>
          <a:ext cx="7573777" cy="19054"/>
        </p:xfrm>
        <a:graphic>
          <a:graphicData uri="http://schemas.openxmlformats.org/presentationml/2006/ole">
            <mc:AlternateContent xmlns:mc="http://schemas.openxmlformats.org/markup-compatibility/2006">
              <mc:Choice xmlns:v="urn:schemas-microsoft-com:vml" Requires="v">
                <p:oleObj spid="_x0000_s64721" r:id="rId7" imgW="10096500" imgH="24765" progId="">
                  <p:embed/>
                </p:oleObj>
              </mc:Choice>
              <mc:Fallback>
                <p:oleObj r:id="rId7" imgW="10096500" imgH="24765" progId="">
                  <p:embed/>
                  <p:pic>
                    <p:nvPicPr>
                      <p:cNvPr id="0" name="图片 3219" descr="image15"/>
                      <p:cNvPicPr/>
                      <p:nvPr/>
                    </p:nvPicPr>
                    <p:blipFill>
                      <a:blip r:embed="rId8"/>
                      <a:stretch>
                        <a:fillRect/>
                      </a:stretch>
                    </p:blipFill>
                    <p:spPr>
                      <a:xfrm>
                        <a:off x="2284342" y="762141"/>
                        <a:ext cx="7573777" cy="19054"/>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802"/>
                                        </p:tgtEl>
                                        <p:attrNameLst>
                                          <p:attrName>style.visibility</p:attrName>
                                        </p:attrNameLst>
                                      </p:cBhvr>
                                      <p:to>
                                        <p:strVal val="visible"/>
                                      </p:to>
                                    </p:set>
                                    <p:animEffect transition="in" filter="wipe(left)">
                                      <p:cBhvr>
                                        <p:cTn id="7" dur="500"/>
                                        <p:tgtEl>
                                          <p:spTgt spid="768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6803">
                                            <p:txEl>
                                              <p:pRg st="0" end="0"/>
                                            </p:txEl>
                                          </p:spTgt>
                                        </p:tgtEl>
                                        <p:attrNameLst>
                                          <p:attrName>style.visibility</p:attrName>
                                        </p:attrNameLst>
                                      </p:cBhvr>
                                      <p:to>
                                        <p:strVal val="visible"/>
                                      </p:to>
                                    </p:set>
                                    <p:animEffect transition="in" filter="wipe(left)">
                                      <p:cBhvr>
                                        <p:cTn id="12" dur="500"/>
                                        <p:tgtEl>
                                          <p:spTgt spid="768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6803">
                                            <p:txEl>
                                              <p:pRg st="1" end="1"/>
                                            </p:txEl>
                                          </p:spTgt>
                                        </p:tgtEl>
                                        <p:attrNameLst>
                                          <p:attrName>style.visibility</p:attrName>
                                        </p:attrNameLst>
                                      </p:cBhvr>
                                      <p:to>
                                        <p:strVal val="visible"/>
                                      </p:to>
                                    </p:set>
                                    <p:animEffect transition="in" filter="wipe(left)">
                                      <p:cBhvr>
                                        <p:cTn id="17" dur="500"/>
                                        <p:tgtEl>
                                          <p:spTgt spid="7680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804"/>
                                        </p:tgtEl>
                                        <p:attrNameLst>
                                          <p:attrName>style.visibility</p:attrName>
                                        </p:attrNameLst>
                                      </p:cBhvr>
                                      <p:to>
                                        <p:strVal val="visible"/>
                                      </p:to>
                                    </p:set>
                                    <p:animEffect transition="in" filter="wipe(left)">
                                      <p:cBhvr>
                                        <p:cTn id="22" dur="500"/>
                                        <p:tgtEl>
                                          <p:spTgt spid="768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6805"/>
                                        </p:tgtEl>
                                        <p:attrNameLst>
                                          <p:attrName>style.visibility</p:attrName>
                                        </p:attrNameLst>
                                      </p:cBhvr>
                                      <p:to>
                                        <p:strVal val="visible"/>
                                      </p:to>
                                    </p:set>
                                    <p:animEffect transition="in" filter="wipe(left)">
                                      <p:cBhvr>
                                        <p:cTn id="27" dur="500"/>
                                        <p:tgtEl>
                                          <p:spTgt spid="76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p:bldP spid="7680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矩形 93185"/>
          <p:cNvSpPr/>
          <p:nvPr/>
        </p:nvSpPr>
        <p:spPr>
          <a:xfrm>
            <a:off x="2208128" y="1126673"/>
            <a:ext cx="7011698" cy="533499"/>
          </a:xfrm>
          <a:prstGeom prst="rect">
            <a:avLst/>
          </a:prstGeom>
          <a:noFill/>
          <a:ln w="9525">
            <a:noFill/>
          </a:ln>
        </p:spPr>
        <p:txBody>
          <a:bodyPr anchor="b"/>
          <a:lstStyle/>
          <a:p>
            <a:r>
              <a:rPr lang="en-US" altLang="zh-CN" sz="2800" b="1" dirty="0" smtClean="0">
                <a:solidFill>
                  <a:srgbClr val="FF0000"/>
                </a:solidFill>
                <a:latin typeface="宋体" panose="02010600030101010101" pitchFamily="2" charset="-122"/>
              </a:rPr>
              <a:t>1</a:t>
            </a:r>
            <a:r>
              <a:rPr lang="zh-CN" altLang="en-US" sz="2800" b="1" dirty="0" smtClean="0">
                <a:solidFill>
                  <a:srgbClr val="FF0000"/>
                </a:solidFill>
                <a:latin typeface="宋体" panose="02010600030101010101" pitchFamily="2" charset="-122"/>
              </a:rPr>
              <a:t>）连续型</a:t>
            </a:r>
            <a:r>
              <a:rPr lang="zh-CN" altLang="en-US" sz="2800" b="1" dirty="0">
                <a:solidFill>
                  <a:srgbClr val="FF0000"/>
                </a:solidFill>
                <a:latin typeface="宋体" panose="02010600030101010101" pitchFamily="2" charset="-122"/>
              </a:rPr>
              <a:t>随机变量的概念与性质</a:t>
            </a:r>
          </a:p>
        </p:txBody>
      </p:sp>
      <p:sp>
        <p:nvSpPr>
          <p:cNvPr id="93187" name="文本框 93186"/>
          <p:cNvSpPr txBox="1"/>
          <p:nvPr/>
        </p:nvSpPr>
        <p:spPr>
          <a:xfrm>
            <a:off x="2062758" y="1964102"/>
            <a:ext cx="8568952" cy="1169551"/>
          </a:xfrm>
          <a:prstGeom prst="rect">
            <a:avLst/>
          </a:prstGeom>
          <a:noFill/>
          <a:ln w="12700">
            <a:noFill/>
          </a:ln>
        </p:spPr>
        <p:txBody>
          <a:bodyPr wrap="square">
            <a:spAutoFit/>
          </a:bodyPr>
          <a:lstStyle/>
          <a:p>
            <a:pPr>
              <a:spcBef>
                <a:spcPct val="50000"/>
              </a:spcBef>
            </a:pPr>
            <a:r>
              <a:rPr lang="zh-CN" altLang="en-US" sz="2800" b="1" dirty="0" smtClean="0">
                <a:solidFill>
                  <a:srgbClr val="FF0066"/>
                </a:solidFill>
                <a:latin typeface="Times New Roman" panose="02020603050405020304" pitchFamily="18" charset="0"/>
              </a:rPr>
              <a:t>（</a:t>
            </a:r>
            <a:r>
              <a:rPr lang="en-US" altLang="zh-CN" sz="2800" b="1" dirty="0" smtClean="0">
                <a:solidFill>
                  <a:srgbClr val="FF0066"/>
                </a:solidFill>
                <a:latin typeface="Times New Roman" panose="02020603050405020304" pitchFamily="18" charset="0"/>
              </a:rPr>
              <a:t>1</a:t>
            </a:r>
            <a:r>
              <a:rPr lang="zh-CN" altLang="en-US" sz="2800" b="1" dirty="0" smtClean="0">
                <a:solidFill>
                  <a:srgbClr val="FF0066"/>
                </a:solidFill>
                <a:latin typeface="Times New Roman" panose="02020603050405020304" pitchFamily="18" charset="0"/>
              </a:rPr>
              <a:t>）定义</a:t>
            </a:r>
            <a:r>
              <a:rPr lang="zh-CN" altLang="en-US" sz="2800" b="1" dirty="0" smtClean="0">
                <a:latin typeface="Times New Roman" panose="02020603050405020304" pitchFamily="18" charset="0"/>
              </a:rPr>
              <a:t>   </a:t>
            </a:r>
            <a:r>
              <a:rPr lang="zh-CN" altLang="en-US" sz="2800" b="1" dirty="0">
                <a:latin typeface="Times New Roman" panose="02020603050405020304" pitchFamily="18" charset="0"/>
              </a:rPr>
              <a:t>如果对于随机变量</a:t>
            </a:r>
            <a:r>
              <a:rPr lang="en-US" altLang="zh-CN" sz="2800" b="1" i="1" dirty="0">
                <a:latin typeface="Times New Roman" panose="02020603050405020304" pitchFamily="18" charset="0"/>
              </a:rPr>
              <a:t>X </a:t>
            </a:r>
            <a:r>
              <a:rPr lang="zh-CN" altLang="en-US" sz="2800" b="1" dirty="0">
                <a:latin typeface="Times New Roman" panose="02020603050405020304" pitchFamily="18" charset="0"/>
              </a:rPr>
              <a:t>的分布函数</a:t>
            </a:r>
            <a:r>
              <a:rPr lang="en-US" altLang="zh-CN" sz="2800" b="1" i="1" dirty="0">
                <a:latin typeface="Times New Roman" panose="02020603050405020304" pitchFamily="18" charset="0"/>
              </a:rPr>
              <a:t>F</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x</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，存</a:t>
            </a:r>
          </a:p>
          <a:p>
            <a:pPr>
              <a:spcBef>
                <a:spcPct val="50000"/>
              </a:spcBef>
            </a:pPr>
            <a:r>
              <a:rPr lang="zh-CN" altLang="en-US" sz="2800" b="1" dirty="0" smtClean="0">
                <a:latin typeface="Times New Roman" panose="02020603050405020304" pitchFamily="18" charset="0"/>
              </a:rPr>
              <a:t>在</a:t>
            </a:r>
            <a:r>
              <a:rPr lang="zh-CN" altLang="en-US" sz="2800" b="1" dirty="0">
                <a:latin typeface="Times New Roman" panose="02020603050405020304" pitchFamily="18" charset="0"/>
              </a:rPr>
              <a:t>非负函数 </a:t>
            </a:r>
            <a:r>
              <a:rPr lang="en-US" altLang="zh-CN" sz="2800" b="1" i="1" dirty="0">
                <a:latin typeface="Times New Roman" panose="02020603050405020304" pitchFamily="18" charset="0"/>
              </a:rPr>
              <a:t>f </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x</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，使得对于任意实数 </a:t>
            </a:r>
            <a:r>
              <a:rPr lang="en-US" altLang="zh-CN" sz="2800" b="1" i="1" dirty="0">
                <a:latin typeface="Times New Roman" panose="02020603050405020304" pitchFamily="18" charset="0"/>
              </a:rPr>
              <a:t>x</a:t>
            </a:r>
            <a:r>
              <a:rPr lang="zh-CN" altLang="en-US" sz="2800" b="1" dirty="0">
                <a:latin typeface="Times New Roman" panose="02020603050405020304" pitchFamily="18" charset="0"/>
              </a:rPr>
              <a:t>，有</a:t>
            </a:r>
          </a:p>
        </p:txBody>
      </p:sp>
      <p:sp>
        <p:nvSpPr>
          <p:cNvPr id="93188" name="文本框 93187"/>
          <p:cNvSpPr txBox="1"/>
          <p:nvPr/>
        </p:nvSpPr>
        <p:spPr>
          <a:xfrm>
            <a:off x="2128025" y="4098097"/>
            <a:ext cx="8143645" cy="1168400"/>
          </a:xfrm>
          <a:prstGeom prst="rect">
            <a:avLst/>
          </a:prstGeom>
          <a:noFill/>
          <a:ln w="12700">
            <a:noFill/>
          </a:ln>
        </p:spPr>
        <p:txBody>
          <a:bodyPr wrap="square">
            <a:spAutoFit/>
          </a:bodyPr>
          <a:lstStyle/>
          <a:p>
            <a:pPr>
              <a:spcBef>
                <a:spcPct val="50000"/>
              </a:spcBef>
            </a:pPr>
            <a:r>
              <a:rPr lang="zh-CN" altLang="en-US" sz="2800" b="1" dirty="0" smtClean="0">
                <a:latin typeface="Times New Roman" panose="02020603050405020304" pitchFamily="18" charset="0"/>
              </a:rPr>
              <a:t>    则</a:t>
            </a:r>
            <a:r>
              <a:rPr lang="zh-CN" altLang="en-US" sz="2800" b="1" dirty="0">
                <a:latin typeface="Times New Roman" panose="02020603050405020304" pitchFamily="18" charset="0"/>
              </a:rPr>
              <a:t>称 </a:t>
            </a:r>
            <a:r>
              <a:rPr lang="en-US" altLang="zh-CN" sz="2800" b="1" i="1" dirty="0">
                <a:latin typeface="Times New Roman" panose="02020603050405020304" pitchFamily="18" charset="0"/>
              </a:rPr>
              <a:t>X</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为</a:t>
            </a:r>
            <a:r>
              <a:rPr lang="zh-CN" altLang="en-US" sz="2800" b="1" u="sng" dirty="0">
                <a:solidFill>
                  <a:srgbClr val="FF5050"/>
                </a:solidFill>
                <a:latin typeface="Times New Roman" panose="02020603050405020304" pitchFamily="18" charset="0"/>
                <a:ea typeface="楷体_GB2312" panose="02010609030101010101" pitchFamily="49" charset="-122"/>
              </a:rPr>
              <a:t>连续型随机变量</a:t>
            </a:r>
            <a:r>
              <a:rPr lang="zh-CN" altLang="en-US" sz="2800" b="1" dirty="0">
                <a:solidFill>
                  <a:srgbClr val="000000"/>
                </a:solidFill>
                <a:latin typeface="Times New Roman" panose="02020603050405020304" pitchFamily="18" charset="0"/>
              </a:rPr>
              <a:t>，</a:t>
            </a:r>
            <a:r>
              <a:rPr lang="zh-CN" altLang="en-US" sz="2800" b="1" dirty="0">
                <a:latin typeface="Times New Roman" panose="02020603050405020304" pitchFamily="18" charset="0"/>
              </a:rPr>
              <a:t>其中函数 </a:t>
            </a:r>
            <a:r>
              <a:rPr lang="en-US" altLang="zh-CN" sz="2800" b="1" i="1" dirty="0">
                <a:latin typeface="Times New Roman" panose="02020603050405020304" pitchFamily="18" charset="0"/>
              </a:rPr>
              <a:t>f </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x</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称为</a:t>
            </a:r>
          </a:p>
          <a:p>
            <a:pPr>
              <a:spcBef>
                <a:spcPct val="50000"/>
              </a:spcBef>
            </a:pPr>
            <a:r>
              <a:rPr lang="en-US" altLang="zh-CN" sz="2800" b="1" i="1" dirty="0">
                <a:latin typeface="Times New Roman" panose="02020603050405020304" pitchFamily="18" charset="0"/>
              </a:rPr>
              <a:t>X</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的</a:t>
            </a:r>
            <a:r>
              <a:rPr lang="zh-CN" altLang="en-US" sz="2800" b="1" u="sng" dirty="0">
                <a:solidFill>
                  <a:srgbClr val="FF5050"/>
                </a:solidFill>
                <a:latin typeface="Times New Roman" panose="02020603050405020304" pitchFamily="18" charset="0"/>
                <a:ea typeface="楷体_GB2312" panose="02010609030101010101" pitchFamily="49" charset="-122"/>
              </a:rPr>
              <a:t>概率密度函数</a:t>
            </a:r>
            <a:r>
              <a:rPr lang="en-US" altLang="zh-CN" sz="2800" b="1" dirty="0">
                <a:solidFill>
                  <a:srgbClr val="000000"/>
                </a:solidFill>
                <a:latin typeface="Times New Roman" panose="02020603050405020304" pitchFamily="18" charset="0"/>
                <a:ea typeface="楷体_GB2312" panose="02010609030101010101" pitchFamily="49" charset="-122"/>
              </a:rPr>
              <a:t>,</a:t>
            </a:r>
            <a:r>
              <a:rPr lang="zh-CN" altLang="en-US" sz="2800" b="1" dirty="0">
                <a:latin typeface="Times New Roman" panose="02020603050405020304" pitchFamily="18" charset="0"/>
              </a:rPr>
              <a:t>简称</a:t>
            </a:r>
            <a:r>
              <a:rPr lang="zh-CN" altLang="en-US" sz="2800" b="1" u="sng" dirty="0">
                <a:solidFill>
                  <a:srgbClr val="FF5050"/>
                </a:solidFill>
                <a:latin typeface="Times New Roman" panose="02020603050405020304" pitchFamily="18" charset="0"/>
                <a:ea typeface="楷体_GB2312" panose="02010609030101010101" pitchFamily="49" charset="-122"/>
              </a:rPr>
              <a:t>概率密度</a:t>
            </a:r>
            <a:r>
              <a:rPr lang="en-US" altLang="zh-CN" sz="2800" b="1" dirty="0">
                <a:solidFill>
                  <a:srgbClr val="000000"/>
                </a:solidFill>
                <a:latin typeface="Times New Roman" panose="02020603050405020304" pitchFamily="18" charset="0"/>
                <a:ea typeface="楷体_GB2312" panose="02010609030101010101" pitchFamily="49" charset="-122"/>
              </a:rPr>
              <a:t>.</a:t>
            </a:r>
            <a:endParaRPr lang="en-US" altLang="zh-CN" sz="2800" b="1" i="1" dirty="0">
              <a:latin typeface="Times New Roman" panose="02020603050405020304" pitchFamily="18" charset="0"/>
            </a:endParaRPr>
          </a:p>
        </p:txBody>
      </p:sp>
      <p:graphicFrame>
        <p:nvGraphicFramePr>
          <p:cNvPr id="93189" name="对象 93188"/>
          <p:cNvGraphicFramePr/>
          <p:nvPr/>
        </p:nvGraphicFramePr>
        <p:xfrm>
          <a:off x="4478673" y="3186703"/>
          <a:ext cx="3462979" cy="911394"/>
        </p:xfrm>
        <a:graphic>
          <a:graphicData uri="http://schemas.openxmlformats.org/presentationml/2006/ole">
            <mc:AlternateContent xmlns:mc="http://schemas.openxmlformats.org/markup-compatibility/2006">
              <mc:Choice xmlns:v="urn:schemas-microsoft-com:vml" Requires="v">
                <p:oleObj spid="_x0000_s96395" r:id="rId3" imgW="28346400" imgH="7924800" progId="Equation.3">
                  <p:embed/>
                </p:oleObj>
              </mc:Choice>
              <mc:Fallback>
                <p:oleObj r:id="rId3" imgW="28346400" imgH="7924800" progId="Equation.3">
                  <p:embed/>
                  <p:pic>
                    <p:nvPicPr>
                      <p:cNvPr id="0" name="图片 3128" descr="image337"/>
                      <p:cNvPicPr/>
                      <p:nvPr/>
                    </p:nvPicPr>
                    <p:blipFill>
                      <a:blip r:embed="rId4"/>
                      <a:stretch>
                        <a:fillRect/>
                      </a:stretch>
                    </p:blipFill>
                    <p:spPr>
                      <a:xfrm>
                        <a:off x="4478673" y="3186703"/>
                        <a:ext cx="3462979" cy="911394"/>
                      </a:xfrm>
                      <a:prstGeom prst="rect">
                        <a:avLst/>
                      </a:prstGeom>
                      <a:noFill/>
                      <a:ln w="38100">
                        <a:noFill/>
                      </a:ln>
                    </p:spPr>
                  </p:pic>
                </p:oleObj>
              </mc:Fallback>
            </mc:AlternateContent>
          </a:graphicData>
        </a:graphic>
      </p:graphicFrame>
      <p:graphicFrame>
        <p:nvGraphicFramePr>
          <p:cNvPr id="93191" name="对象 93190"/>
          <p:cNvGraphicFramePr/>
          <p:nvPr/>
        </p:nvGraphicFramePr>
        <p:xfrm>
          <a:off x="2308159" y="793897"/>
          <a:ext cx="7573777" cy="28580"/>
        </p:xfrm>
        <a:graphic>
          <a:graphicData uri="http://schemas.openxmlformats.org/presentationml/2006/ole">
            <mc:AlternateContent xmlns:mc="http://schemas.openxmlformats.org/markup-compatibility/2006">
              <mc:Choice xmlns:v="urn:schemas-microsoft-com:vml" Requires="v">
                <p:oleObj spid="_x0000_s96396" r:id="rId5" imgW="10096500" imgH="37465" progId="">
                  <p:embed/>
                </p:oleObj>
              </mc:Choice>
              <mc:Fallback>
                <p:oleObj r:id="rId5" imgW="10096500" imgH="37465" progId="">
                  <p:embed/>
                  <p:pic>
                    <p:nvPicPr>
                      <p:cNvPr id="0" name="图片 3124" descr="image338"/>
                      <p:cNvPicPr/>
                      <p:nvPr/>
                    </p:nvPicPr>
                    <p:blipFill>
                      <a:blip r:embed="rId6"/>
                      <a:stretch>
                        <a:fillRect/>
                      </a:stretch>
                    </p:blipFill>
                    <p:spPr>
                      <a:xfrm>
                        <a:off x="2308159" y="793897"/>
                        <a:ext cx="7573777" cy="28580"/>
                      </a:xfrm>
                      <a:prstGeom prst="rect">
                        <a:avLst/>
                      </a:prstGeom>
                      <a:noFill/>
                      <a:ln w="38100">
                        <a:noFill/>
                      </a:ln>
                    </p:spPr>
                  </p:pic>
                </p:oleObj>
              </mc:Fallback>
            </mc:AlternateContent>
          </a:graphicData>
        </a:graphic>
      </p:graphicFrame>
      <p:sp>
        <p:nvSpPr>
          <p:cNvPr id="92166" name="矩形 92165"/>
          <p:cNvSpPr/>
          <p:nvPr/>
        </p:nvSpPr>
        <p:spPr>
          <a:xfrm>
            <a:off x="2207634" y="292028"/>
            <a:ext cx="6554414" cy="583565"/>
          </a:xfrm>
          <a:prstGeom prst="rect">
            <a:avLst/>
          </a:prstGeom>
          <a:noFill/>
          <a:ln w="9525">
            <a:noFill/>
          </a:ln>
        </p:spPr>
        <p:txBody>
          <a:bodyPr>
            <a:spAutoFit/>
          </a:bodyPr>
          <a:lstStyle/>
          <a:p>
            <a:r>
              <a:rPr lang="en-US" altLang="zh-CN" sz="3200" b="1" dirty="0">
                <a:latin typeface="Times New Roman" panose="02020603050405020304" pitchFamily="18" charset="0"/>
              </a:rPr>
              <a:t> </a:t>
            </a:r>
            <a:r>
              <a:rPr lang="en-US" altLang="zh-CN" sz="3200" b="1" dirty="0" smtClean="0">
                <a:latin typeface="Times New Roman" panose="02020603050405020304" pitchFamily="18" charset="0"/>
              </a:rPr>
              <a:t>3</a:t>
            </a:r>
            <a:r>
              <a:rPr lang="zh-CN" altLang="en-US" sz="3200" b="1" dirty="0" smtClean="0">
                <a:latin typeface="Times New Roman" panose="02020603050405020304" pitchFamily="18" charset="0"/>
              </a:rPr>
              <a:t>、</a:t>
            </a:r>
            <a:r>
              <a:rPr lang="zh-CN" altLang="en-US" sz="3200" b="1" dirty="0" smtClean="0">
                <a:solidFill>
                  <a:schemeClr val="tx1"/>
                </a:solidFill>
                <a:latin typeface="隶书" panose="02010509060101010101" pitchFamily="1" charset="-122"/>
              </a:rPr>
              <a:t>连续型</a:t>
            </a:r>
            <a:r>
              <a:rPr lang="zh-CN" altLang="en-US" sz="3200" b="1" dirty="0">
                <a:solidFill>
                  <a:schemeClr val="tx1"/>
                </a:solidFill>
                <a:latin typeface="隶书" panose="02010509060101010101" pitchFamily="1" charset="-122"/>
              </a:rPr>
              <a:t>随机变量及其概率密度</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animEffect transition="in" filter="wipe(left)">
                                      <p:cBhvr>
                                        <p:cTn id="7" dur="500"/>
                                        <p:tgtEl>
                                          <p:spTgt spid="931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3187">
                                            <p:txEl>
                                              <p:pRg st="1" end="1"/>
                                            </p:txEl>
                                          </p:spTgt>
                                        </p:tgtEl>
                                        <p:attrNameLst>
                                          <p:attrName>style.visibility</p:attrName>
                                        </p:attrNameLst>
                                      </p:cBhvr>
                                      <p:to>
                                        <p:strVal val="visible"/>
                                      </p:to>
                                    </p:set>
                                    <p:animEffect transition="in" filter="wipe(left)">
                                      <p:cBhvr>
                                        <p:cTn id="12" dur="500"/>
                                        <p:tgtEl>
                                          <p:spTgt spid="931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3189"/>
                                        </p:tgtEl>
                                        <p:attrNameLst>
                                          <p:attrName>style.visibility</p:attrName>
                                        </p:attrNameLst>
                                      </p:cBhvr>
                                      <p:to>
                                        <p:strVal val="visible"/>
                                      </p:to>
                                    </p:set>
                                    <p:animEffect transition="in" filter="wipe(left)">
                                      <p:cBhvr>
                                        <p:cTn id="17" dur="500"/>
                                        <p:tgtEl>
                                          <p:spTgt spid="931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3188">
                                            <p:txEl>
                                              <p:pRg st="0" end="0"/>
                                            </p:txEl>
                                          </p:spTgt>
                                        </p:tgtEl>
                                        <p:attrNameLst>
                                          <p:attrName>style.visibility</p:attrName>
                                        </p:attrNameLst>
                                      </p:cBhvr>
                                      <p:to>
                                        <p:strVal val="visible"/>
                                      </p:to>
                                    </p:set>
                                    <p:animEffect transition="in" filter="wipe(left)">
                                      <p:cBhvr>
                                        <p:cTn id="22" dur="500"/>
                                        <p:tgtEl>
                                          <p:spTgt spid="9318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3188">
                                            <p:txEl>
                                              <p:pRg st="1" end="1"/>
                                            </p:txEl>
                                          </p:spTgt>
                                        </p:tgtEl>
                                        <p:attrNameLst>
                                          <p:attrName>style.visibility</p:attrName>
                                        </p:attrNameLst>
                                      </p:cBhvr>
                                      <p:to>
                                        <p:strVal val="visible"/>
                                      </p:to>
                                    </p:set>
                                    <p:animEffect transition="in" filter="wipe(left)">
                                      <p:cBhvr>
                                        <p:cTn id="27" dur="500"/>
                                        <p:tgtEl>
                                          <p:spTgt spid="9318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P spid="93188"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文本框 94209"/>
          <p:cNvSpPr txBox="1"/>
          <p:nvPr/>
        </p:nvSpPr>
        <p:spPr>
          <a:xfrm>
            <a:off x="2055700" y="990783"/>
            <a:ext cx="7850053" cy="521970"/>
          </a:xfrm>
          <a:prstGeom prst="rect">
            <a:avLst/>
          </a:prstGeom>
          <a:noFill/>
          <a:ln w="12700">
            <a:noFill/>
          </a:ln>
        </p:spPr>
        <p:txBody>
          <a:bodyPr>
            <a:spAutoFit/>
          </a:bodyPr>
          <a:lstStyle/>
          <a:p>
            <a:pPr>
              <a:spcBef>
                <a:spcPct val="50000"/>
              </a:spcBef>
            </a:pPr>
            <a:r>
              <a:rPr lang="en-US" altLang="zh-CN" b="1" dirty="0">
                <a:latin typeface="Times New Roman" panose="02020603050405020304" pitchFamily="18" charset="0"/>
              </a:rPr>
              <a:t> </a:t>
            </a:r>
            <a:r>
              <a:rPr lang="zh-CN" altLang="en-US" sz="2800" b="1" dirty="0">
                <a:latin typeface="Times New Roman" panose="02020603050405020304" pitchFamily="18" charset="0"/>
              </a:rPr>
              <a:t>由定义知道，概率密度 </a:t>
            </a:r>
            <a:r>
              <a:rPr lang="en-US" altLang="zh-CN" sz="2800" b="1" i="1">
                <a:latin typeface="Times New Roman" panose="02020603050405020304" pitchFamily="18" charset="0"/>
              </a:rPr>
              <a:t>f</a:t>
            </a:r>
            <a:r>
              <a:rPr lang="en-US" altLang="zh-CN" sz="2800" b="1">
                <a:latin typeface="Times New Roman" panose="02020603050405020304" pitchFamily="18" charset="0"/>
              </a:rPr>
              <a:t>(</a:t>
            </a:r>
            <a:r>
              <a:rPr lang="en-US" altLang="zh-CN" sz="2800" b="1" i="1">
                <a:latin typeface="Times New Roman" panose="02020603050405020304" pitchFamily="18" charset="0"/>
              </a:rPr>
              <a:t>x</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具有以下性质：</a:t>
            </a:r>
            <a:endParaRPr lang="zh-CN" altLang="en-US" sz="2800" b="1">
              <a:latin typeface="Times New Roman" panose="02020603050405020304" pitchFamily="18" charset="0"/>
            </a:endParaRPr>
          </a:p>
        </p:txBody>
      </p:sp>
      <p:graphicFrame>
        <p:nvGraphicFramePr>
          <p:cNvPr id="94211" name="对象 94210"/>
          <p:cNvGraphicFramePr/>
          <p:nvPr/>
        </p:nvGraphicFramePr>
        <p:xfrm>
          <a:off x="2498695" y="1600496"/>
          <a:ext cx="2621447" cy="654171"/>
        </p:xfrm>
        <a:graphic>
          <a:graphicData uri="http://schemas.openxmlformats.org/presentationml/2006/ole">
            <mc:AlternateContent xmlns:mc="http://schemas.openxmlformats.org/markup-compatibility/2006">
              <mc:Choice xmlns:v="urn:schemas-microsoft-com:vml" Requires="v">
                <p:oleObj spid="_x0000_s97904" r:id="rId3" imgW="21945600" imgH="5486400" progId="Equation.3">
                  <p:embed/>
                </p:oleObj>
              </mc:Choice>
              <mc:Fallback>
                <p:oleObj r:id="rId3" imgW="21945600" imgH="5486400" progId="Equation.3">
                  <p:embed/>
                  <p:pic>
                    <p:nvPicPr>
                      <p:cNvPr id="0" name="图片 3123" descr="image339"/>
                      <p:cNvPicPr/>
                      <p:nvPr/>
                    </p:nvPicPr>
                    <p:blipFill>
                      <a:blip r:embed="rId4"/>
                      <a:stretch>
                        <a:fillRect/>
                      </a:stretch>
                    </p:blipFill>
                    <p:spPr>
                      <a:xfrm>
                        <a:off x="2498695" y="1600496"/>
                        <a:ext cx="2621447" cy="654171"/>
                      </a:xfrm>
                      <a:prstGeom prst="rect">
                        <a:avLst/>
                      </a:prstGeom>
                      <a:noFill/>
                      <a:ln w="38100">
                        <a:noFill/>
                      </a:ln>
                    </p:spPr>
                  </p:pic>
                </p:oleObj>
              </mc:Fallback>
            </mc:AlternateContent>
          </a:graphicData>
        </a:graphic>
      </p:graphicFrame>
      <p:graphicFrame>
        <p:nvGraphicFramePr>
          <p:cNvPr id="94212" name="对象 94211"/>
          <p:cNvGraphicFramePr/>
          <p:nvPr/>
        </p:nvGraphicFramePr>
        <p:xfrm>
          <a:off x="2408190" y="2286423"/>
          <a:ext cx="3486796" cy="906631"/>
        </p:xfrm>
        <a:graphic>
          <a:graphicData uri="http://schemas.openxmlformats.org/presentationml/2006/ole">
            <mc:AlternateContent xmlns:mc="http://schemas.openxmlformats.org/markup-compatibility/2006">
              <mc:Choice xmlns:v="urn:schemas-microsoft-com:vml" Requires="v">
                <p:oleObj spid="_x0000_s97905" r:id="rId5" imgW="30480000" imgH="7924800" progId="Equation.3">
                  <p:embed/>
                </p:oleObj>
              </mc:Choice>
              <mc:Fallback>
                <p:oleObj r:id="rId5" imgW="30480000" imgH="7924800" progId="Equation.3">
                  <p:embed/>
                  <p:pic>
                    <p:nvPicPr>
                      <p:cNvPr id="0" name="图片 3122" descr="image340"/>
                      <p:cNvPicPr/>
                      <p:nvPr/>
                    </p:nvPicPr>
                    <p:blipFill>
                      <a:blip r:embed="rId6"/>
                      <a:stretch>
                        <a:fillRect/>
                      </a:stretch>
                    </p:blipFill>
                    <p:spPr>
                      <a:xfrm>
                        <a:off x="2408190" y="2286423"/>
                        <a:ext cx="3486796" cy="906631"/>
                      </a:xfrm>
                      <a:prstGeom prst="rect">
                        <a:avLst/>
                      </a:prstGeom>
                      <a:noFill/>
                      <a:ln w="38100">
                        <a:noFill/>
                      </a:ln>
                    </p:spPr>
                  </p:pic>
                </p:oleObj>
              </mc:Fallback>
            </mc:AlternateContent>
          </a:graphicData>
        </a:graphic>
      </p:graphicFrame>
      <p:grpSp>
        <p:nvGrpSpPr>
          <p:cNvPr id="94213" name="组合 94212"/>
          <p:cNvGrpSpPr/>
          <p:nvPr/>
        </p:nvGrpSpPr>
        <p:grpSpPr>
          <a:xfrm>
            <a:off x="7085831" y="1371854"/>
            <a:ext cx="3200993" cy="2515066"/>
            <a:chOff x="3216" y="2112"/>
            <a:chExt cx="2256" cy="1776"/>
          </a:xfrm>
        </p:grpSpPr>
        <p:sp>
          <p:nvSpPr>
            <p:cNvPr id="94214" name="直接连接符 94213"/>
            <p:cNvSpPr/>
            <p:nvPr/>
          </p:nvSpPr>
          <p:spPr>
            <a:xfrm>
              <a:off x="3216" y="3360"/>
              <a:ext cx="2208" cy="0"/>
            </a:xfrm>
            <a:prstGeom prst="line">
              <a:avLst/>
            </a:prstGeom>
            <a:ln w="22225" cap="flat" cmpd="sng">
              <a:solidFill>
                <a:schemeClr val="tx1"/>
              </a:solidFill>
              <a:prstDash val="solid"/>
              <a:headEnd type="none" w="sm" len="sm"/>
              <a:tailEnd type="arrow" w="med" len="med"/>
            </a:ln>
          </p:spPr>
        </p:sp>
        <p:sp>
          <p:nvSpPr>
            <p:cNvPr id="94215" name="直接连接符 94214"/>
            <p:cNvSpPr/>
            <p:nvPr/>
          </p:nvSpPr>
          <p:spPr>
            <a:xfrm flipV="1">
              <a:off x="4080" y="2304"/>
              <a:ext cx="0" cy="1584"/>
            </a:xfrm>
            <a:prstGeom prst="line">
              <a:avLst/>
            </a:prstGeom>
            <a:ln w="25400" cap="sq" cmpd="sng">
              <a:solidFill>
                <a:schemeClr val="tx1"/>
              </a:solidFill>
              <a:prstDash val="solid"/>
              <a:headEnd type="none" w="sm" len="sm"/>
              <a:tailEnd type="arrow" w="med" len="med"/>
            </a:ln>
          </p:spPr>
        </p:sp>
        <p:sp>
          <p:nvSpPr>
            <p:cNvPr id="94216" name="任意多边形 94215"/>
            <p:cNvSpPr/>
            <p:nvPr/>
          </p:nvSpPr>
          <p:spPr>
            <a:xfrm>
              <a:off x="3360" y="2640"/>
              <a:ext cx="1920" cy="576"/>
            </a:xfrm>
            <a:custGeom>
              <a:avLst/>
              <a:gdLst/>
              <a:ahLst/>
              <a:cxnLst/>
              <a:rect l="0" t="0" r="0" b="0"/>
              <a:pathLst>
                <a:path w="3168" h="720">
                  <a:moveTo>
                    <a:pt x="0" y="720"/>
                  </a:moveTo>
                  <a:cubicBezTo>
                    <a:pt x="124" y="716"/>
                    <a:pt x="248" y="712"/>
                    <a:pt x="336" y="672"/>
                  </a:cubicBezTo>
                  <a:cubicBezTo>
                    <a:pt x="424" y="632"/>
                    <a:pt x="464" y="560"/>
                    <a:pt x="528" y="480"/>
                  </a:cubicBezTo>
                  <a:cubicBezTo>
                    <a:pt x="592" y="400"/>
                    <a:pt x="640" y="232"/>
                    <a:pt x="720" y="192"/>
                  </a:cubicBezTo>
                  <a:cubicBezTo>
                    <a:pt x="800" y="152"/>
                    <a:pt x="904" y="184"/>
                    <a:pt x="1008" y="240"/>
                  </a:cubicBezTo>
                  <a:cubicBezTo>
                    <a:pt x="1112" y="296"/>
                    <a:pt x="1192" y="568"/>
                    <a:pt x="1344" y="528"/>
                  </a:cubicBezTo>
                  <a:cubicBezTo>
                    <a:pt x="1496" y="488"/>
                    <a:pt x="1720" y="0"/>
                    <a:pt x="1920" y="0"/>
                  </a:cubicBezTo>
                  <a:cubicBezTo>
                    <a:pt x="2120" y="0"/>
                    <a:pt x="2336" y="416"/>
                    <a:pt x="2544" y="528"/>
                  </a:cubicBezTo>
                  <a:cubicBezTo>
                    <a:pt x="2752" y="640"/>
                    <a:pt x="3064" y="648"/>
                    <a:pt x="3168" y="672"/>
                  </a:cubicBezTo>
                </a:path>
              </a:pathLst>
            </a:custGeom>
            <a:noFill/>
            <a:ln w="28575" cap="flat" cmpd="sng">
              <a:solidFill>
                <a:schemeClr val="tx1">
                  <a:alpha val="100000"/>
                </a:schemeClr>
              </a:solidFill>
              <a:prstDash val="solid"/>
              <a:headEnd type="none" w="sm" len="sm"/>
              <a:tailEnd type="none" w="sm" len="sm"/>
            </a:ln>
          </p:spPr>
          <p:txBody>
            <a:bodyPr/>
            <a:lstStyle/>
            <a:p>
              <a:endParaRPr lang="zh-CN" altLang="en-US"/>
            </a:p>
          </p:txBody>
        </p:sp>
        <p:sp>
          <p:nvSpPr>
            <p:cNvPr id="94217" name="直接连接符 94216"/>
            <p:cNvSpPr/>
            <p:nvPr/>
          </p:nvSpPr>
          <p:spPr>
            <a:xfrm flipH="1">
              <a:off x="3312" y="3216"/>
              <a:ext cx="96" cy="144"/>
            </a:xfrm>
            <a:prstGeom prst="line">
              <a:avLst/>
            </a:prstGeom>
            <a:ln w="12700" cap="flat" cmpd="sng">
              <a:solidFill>
                <a:srgbClr val="000000"/>
              </a:solidFill>
              <a:prstDash val="sysDot"/>
              <a:headEnd type="none" w="sm" len="sm"/>
              <a:tailEnd type="none" w="sm" len="sm"/>
            </a:ln>
          </p:spPr>
        </p:sp>
        <p:sp>
          <p:nvSpPr>
            <p:cNvPr id="94218" name="直接连接符 94217"/>
            <p:cNvSpPr/>
            <p:nvPr/>
          </p:nvSpPr>
          <p:spPr>
            <a:xfrm flipH="1">
              <a:off x="3456" y="3168"/>
              <a:ext cx="144" cy="192"/>
            </a:xfrm>
            <a:prstGeom prst="line">
              <a:avLst/>
            </a:prstGeom>
            <a:ln w="12700" cap="flat" cmpd="sng">
              <a:solidFill>
                <a:srgbClr val="000000"/>
              </a:solidFill>
              <a:prstDash val="sysDot"/>
              <a:headEnd type="none" w="sm" len="sm"/>
              <a:tailEnd type="none" w="sm" len="sm"/>
            </a:ln>
          </p:spPr>
        </p:sp>
        <p:sp>
          <p:nvSpPr>
            <p:cNvPr id="94219" name="直接连接符 94218"/>
            <p:cNvSpPr/>
            <p:nvPr/>
          </p:nvSpPr>
          <p:spPr>
            <a:xfrm flipH="1">
              <a:off x="3600" y="2832"/>
              <a:ext cx="288" cy="528"/>
            </a:xfrm>
            <a:prstGeom prst="line">
              <a:avLst/>
            </a:prstGeom>
            <a:ln w="12700" cap="flat" cmpd="sng">
              <a:solidFill>
                <a:srgbClr val="000000"/>
              </a:solidFill>
              <a:prstDash val="sysDot"/>
              <a:headEnd type="none" w="sm" len="sm"/>
              <a:tailEnd type="none" w="sm" len="sm"/>
            </a:ln>
          </p:spPr>
        </p:sp>
        <p:sp>
          <p:nvSpPr>
            <p:cNvPr id="94220" name="直接连接符 94219"/>
            <p:cNvSpPr/>
            <p:nvPr/>
          </p:nvSpPr>
          <p:spPr>
            <a:xfrm flipV="1">
              <a:off x="3792" y="2880"/>
              <a:ext cx="240" cy="480"/>
            </a:xfrm>
            <a:prstGeom prst="line">
              <a:avLst/>
            </a:prstGeom>
            <a:ln w="12700" cap="flat" cmpd="sng">
              <a:solidFill>
                <a:srgbClr val="000000"/>
              </a:solidFill>
              <a:prstDash val="sysDot"/>
              <a:headEnd type="none" w="sm" len="sm"/>
              <a:tailEnd type="none" w="sm" len="sm"/>
            </a:ln>
          </p:spPr>
        </p:sp>
        <p:sp>
          <p:nvSpPr>
            <p:cNvPr id="94221" name="直接连接符 94220"/>
            <p:cNvSpPr/>
            <p:nvPr/>
          </p:nvSpPr>
          <p:spPr>
            <a:xfrm flipV="1">
              <a:off x="3984" y="3024"/>
              <a:ext cx="144" cy="336"/>
            </a:xfrm>
            <a:prstGeom prst="line">
              <a:avLst/>
            </a:prstGeom>
            <a:ln w="12700" cap="flat" cmpd="sng">
              <a:solidFill>
                <a:srgbClr val="000000"/>
              </a:solidFill>
              <a:prstDash val="sysDot"/>
              <a:headEnd type="none" w="sm" len="sm"/>
              <a:tailEnd type="none" w="sm" len="sm"/>
            </a:ln>
          </p:spPr>
        </p:sp>
        <p:sp>
          <p:nvSpPr>
            <p:cNvPr id="94222" name="直接连接符 94221"/>
            <p:cNvSpPr/>
            <p:nvPr/>
          </p:nvSpPr>
          <p:spPr>
            <a:xfrm flipV="1">
              <a:off x="4128" y="2640"/>
              <a:ext cx="384" cy="720"/>
            </a:xfrm>
            <a:prstGeom prst="line">
              <a:avLst/>
            </a:prstGeom>
            <a:ln w="12700" cap="flat" cmpd="sng">
              <a:solidFill>
                <a:srgbClr val="000000"/>
              </a:solidFill>
              <a:prstDash val="sysDot"/>
              <a:headEnd type="none" w="sm" len="sm"/>
              <a:tailEnd type="none" w="sm" len="sm"/>
            </a:ln>
          </p:spPr>
        </p:sp>
        <p:sp>
          <p:nvSpPr>
            <p:cNvPr id="94223" name="直接连接符 94222"/>
            <p:cNvSpPr/>
            <p:nvPr/>
          </p:nvSpPr>
          <p:spPr>
            <a:xfrm flipV="1">
              <a:off x="4320" y="2688"/>
              <a:ext cx="288" cy="672"/>
            </a:xfrm>
            <a:prstGeom prst="line">
              <a:avLst/>
            </a:prstGeom>
            <a:ln w="12700" cap="flat" cmpd="sng">
              <a:solidFill>
                <a:srgbClr val="000000"/>
              </a:solidFill>
              <a:prstDash val="sysDot"/>
              <a:headEnd type="none" w="sm" len="sm"/>
              <a:tailEnd type="none" w="sm" len="sm"/>
            </a:ln>
          </p:spPr>
        </p:sp>
        <p:sp>
          <p:nvSpPr>
            <p:cNvPr id="94224" name="直接连接符 94223"/>
            <p:cNvSpPr/>
            <p:nvPr/>
          </p:nvSpPr>
          <p:spPr>
            <a:xfrm flipV="1">
              <a:off x="4512" y="2880"/>
              <a:ext cx="240" cy="480"/>
            </a:xfrm>
            <a:prstGeom prst="line">
              <a:avLst/>
            </a:prstGeom>
            <a:ln w="12700" cap="flat" cmpd="sng">
              <a:solidFill>
                <a:srgbClr val="000000"/>
              </a:solidFill>
              <a:prstDash val="sysDot"/>
              <a:headEnd type="none" w="sm" len="sm"/>
              <a:tailEnd type="none" w="sm" len="sm"/>
            </a:ln>
          </p:spPr>
        </p:sp>
        <p:sp>
          <p:nvSpPr>
            <p:cNvPr id="94225" name="直接连接符 94224"/>
            <p:cNvSpPr/>
            <p:nvPr/>
          </p:nvSpPr>
          <p:spPr>
            <a:xfrm flipV="1">
              <a:off x="4704" y="3024"/>
              <a:ext cx="144" cy="336"/>
            </a:xfrm>
            <a:prstGeom prst="line">
              <a:avLst/>
            </a:prstGeom>
            <a:ln w="12700" cap="flat" cmpd="sng">
              <a:solidFill>
                <a:srgbClr val="000000"/>
              </a:solidFill>
              <a:prstDash val="sysDot"/>
              <a:headEnd type="none" w="sm" len="sm"/>
              <a:tailEnd type="none" w="sm" len="sm"/>
            </a:ln>
          </p:spPr>
        </p:sp>
        <p:sp>
          <p:nvSpPr>
            <p:cNvPr id="94226" name="直接连接符 94225"/>
            <p:cNvSpPr/>
            <p:nvPr/>
          </p:nvSpPr>
          <p:spPr>
            <a:xfrm flipV="1">
              <a:off x="4896" y="3120"/>
              <a:ext cx="96" cy="240"/>
            </a:xfrm>
            <a:prstGeom prst="line">
              <a:avLst/>
            </a:prstGeom>
            <a:ln w="12700" cap="flat" cmpd="sng">
              <a:solidFill>
                <a:srgbClr val="000000"/>
              </a:solidFill>
              <a:prstDash val="sysDot"/>
              <a:headEnd type="none" w="sm" len="sm"/>
              <a:tailEnd type="none" w="sm" len="sm"/>
            </a:ln>
          </p:spPr>
        </p:sp>
        <p:sp>
          <p:nvSpPr>
            <p:cNvPr id="94227" name="文本框 94226"/>
            <p:cNvSpPr txBox="1"/>
            <p:nvPr/>
          </p:nvSpPr>
          <p:spPr>
            <a:xfrm>
              <a:off x="4128" y="2112"/>
              <a:ext cx="720" cy="292"/>
            </a:xfrm>
            <a:prstGeom prst="rect">
              <a:avLst/>
            </a:prstGeom>
            <a:noFill/>
            <a:ln w="12700">
              <a:noFill/>
            </a:ln>
          </p:spPr>
          <p:txBody>
            <a:bodyPr>
              <a:spAutoFit/>
            </a:bodyPr>
            <a:lstStyle/>
            <a:p>
              <a:pPr>
                <a:spcBef>
                  <a:spcPct val="50000"/>
                </a:spcBef>
              </a:pPr>
              <a:r>
                <a:rPr lang="en-US" altLang="zh-CN" i="1">
                  <a:solidFill>
                    <a:srgbClr val="000000"/>
                  </a:solidFill>
                  <a:latin typeface="Times New Roman" panose="02020603050405020304" pitchFamily="18" charset="0"/>
                </a:rPr>
                <a:t>f </a:t>
              </a:r>
              <a:r>
                <a:rPr lang="en-US" altLang="zh-CN">
                  <a:solidFill>
                    <a:srgbClr val="000000"/>
                  </a:solidFill>
                  <a:latin typeface="Times New Roman" panose="02020603050405020304" pitchFamily="18" charset="0"/>
                </a:rPr>
                <a:t>(</a:t>
              </a:r>
              <a:r>
                <a:rPr lang="en-US" altLang="zh-CN" i="1">
                  <a:solidFill>
                    <a:srgbClr val="000000"/>
                  </a:solidFill>
                  <a:latin typeface="Times New Roman" panose="02020603050405020304" pitchFamily="18" charset="0"/>
                </a:rPr>
                <a:t>x</a:t>
              </a:r>
              <a:r>
                <a:rPr lang="en-US" altLang="zh-CN">
                  <a:solidFill>
                    <a:srgbClr val="000000"/>
                  </a:solidFill>
                  <a:latin typeface="Times New Roman" panose="02020603050405020304" pitchFamily="18" charset="0"/>
                </a:rPr>
                <a:t>)</a:t>
              </a:r>
              <a:endParaRPr lang="en-US" altLang="zh-CN" i="1">
                <a:solidFill>
                  <a:srgbClr val="000000"/>
                </a:solidFill>
                <a:latin typeface="Times New Roman" panose="02020603050405020304" pitchFamily="18" charset="0"/>
              </a:endParaRPr>
            </a:p>
          </p:txBody>
        </p:sp>
        <p:sp>
          <p:nvSpPr>
            <p:cNvPr id="94228" name="文本框 94227"/>
            <p:cNvSpPr txBox="1"/>
            <p:nvPr/>
          </p:nvSpPr>
          <p:spPr>
            <a:xfrm>
              <a:off x="3888" y="3360"/>
              <a:ext cx="240" cy="292"/>
            </a:xfrm>
            <a:prstGeom prst="rect">
              <a:avLst/>
            </a:prstGeom>
            <a:noFill/>
            <a:ln w="12700">
              <a:noFill/>
            </a:ln>
          </p:spPr>
          <p:txBody>
            <a:bodyPr>
              <a:spAutoFit/>
            </a:bodyPr>
            <a:lstStyle/>
            <a:p>
              <a:pPr>
                <a:spcBef>
                  <a:spcPct val="50000"/>
                </a:spcBef>
              </a:pPr>
              <a:r>
                <a:rPr lang="en-US" altLang="zh-CN" i="1">
                  <a:solidFill>
                    <a:srgbClr val="000000"/>
                  </a:solidFill>
                  <a:latin typeface="Times New Roman" panose="02020603050405020304" pitchFamily="18" charset="0"/>
                </a:rPr>
                <a:t>0</a:t>
              </a:r>
              <a:endParaRPr lang="en-US" altLang="zh-CN" i="1">
                <a:latin typeface="Times New Roman" panose="02020603050405020304" pitchFamily="18" charset="0"/>
              </a:endParaRPr>
            </a:p>
          </p:txBody>
        </p:sp>
        <p:sp>
          <p:nvSpPr>
            <p:cNvPr id="94229" name="文本框 94228"/>
            <p:cNvSpPr txBox="1"/>
            <p:nvPr/>
          </p:nvSpPr>
          <p:spPr>
            <a:xfrm>
              <a:off x="5184" y="3321"/>
              <a:ext cx="288" cy="292"/>
            </a:xfrm>
            <a:prstGeom prst="rect">
              <a:avLst/>
            </a:prstGeom>
            <a:noFill/>
            <a:ln w="12700">
              <a:noFill/>
            </a:ln>
          </p:spPr>
          <p:txBody>
            <a:bodyPr>
              <a:spAutoFit/>
            </a:bodyPr>
            <a:lstStyle/>
            <a:p>
              <a:pPr>
                <a:spcBef>
                  <a:spcPct val="50000"/>
                </a:spcBef>
              </a:pPr>
              <a:r>
                <a:rPr lang="en-US" altLang="zh-CN" i="1">
                  <a:solidFill>
                    <a:srgbClr val="000000"/>
                  </a:solidFill>
                  <a:latin typeface="Times New Roman" panose="02020603050405020304" pitchFamily="18" charset="0"/>
                </a:rPr>
                <a:t>x</a:t>
              </a:r>
            </a:p>
          </p:txBody>
        </p:sp>
        <p:sp>
          <p:nvSpPr>
            <p:cNvPr id="94230" name="文本框 94229"/>
            <p:cNvSpPr txBox="1"/>
            <p:nvPr/>
          </p:nvSpPr>
          <p:spPr>
            <a:xfrm>
              <a:off x="3697" y="2976"/>
              <a:ext cx="239" cy="412"/>
            </a:xfrm>
            <a:prstGeom prst="rect">
              <a:avLst/>
            </a:prstGeom>
            <a:noFill/>
            <a:ln w="12700">
              <a:noFill/>
            </a:ln>
          </p:spPr>
          <p:txBody>
            <a:bodyPr>
              <a:spAutoFit/>
            </a:bodyPr>
            <a:lstStyle/>
            <a:p>
              <a:pPr>
                <a:spcBef>
                  <a:spcPct val="50000"/>
                </a:spcBef>
              </a:pPr>
              <a:r>
                <a:rPr lang="en-US" altLang="zh-CN" sz="3200">
                  <a:solidFill>
                    <a:srgbClr val="FF0000"/>
                  </a:solidFill>
                  <a:latin typeface="Times New Roman" panose="02020603050405020304" pitchFamily="18" charset="0"/>
                </a:rPr>
                <a:t>1</a:t>
              </a:r>
              <a:endParaRPr lang="en-US" altLang="zh-CN" sz="3200">
                <a:latin typeface="Times New Roman" panose="02020603050405020304" pitchFamily="18" charset="0"/>
              </a:endParaRPr>
            </a:p>
          </p:txBody>
        </p:sp>
      </p:grpSp>
      <p:graphicFrame>
        <p:nvGraphicFramePr>
          <p:cNvPr id="94231" name="对象 94230"/>
          <p:cNvGraphicFramePr/>
          <p:nvPr/>
        </p:nvGraphicFramePr>
        <p:xfrm>
          <a:off x="2308159" y="793897"/>
          <a:ext cx="7573777" cy="28580"/>
        </p:xfrm>
        <a:graphic>
          <a:graphicData uri="http://schemas.openxmlformats.org/presentationml/2006/ole">
            <mc:AlternateContent xmlns:mc="http://schemas.openxmlformats.org/markup-compatibility/2006">
              <mc:Choice xmlns:v="urn:schemas-microsoft-com:vml" Requires="v">
                <p:oleObj spid="_x0000_s97906" r:id="rId7" imgW="10096500" imgH="37465" progId="">
                  <p:embed/>
                </p:oleObj>
              </mc:Choice>
              <mc:Fallback>
                <p:oleObj r:id="rId7" imgW="10096500" imgH="37465" progId="">
                  <p:embed/>
                  <p:pic>
                    <p:nvPicPr>
                      <p:cNvPr id="0" name="图片 3120" descr="image338"/>
                      <p:cNvPicPr/>
                      <p:nvPr/>
                    </p:nvPicPr>
                    <p:blipFill>
                      <a:blip r:embed="rId8"/>
                      <a:stretch>
                        <a:fillRect/>
                      </a:stretch>
                    </p:blipFill>
                    <p:spPr>
                      <a:xfrm>
                        <a:off x="2308159" y="793897"/>
                        <a:ext cx="7573777" cy="28580"/>
                      </a:xfrm>
                      <a:prstGeom prst="rect">
                        <a:avLst/>
                      </a:prstGeom>
                      <a:noFill/>
                      <a:ln w="38100">
                        <a:noFill/>
                      </a:ln>
                    </p:spPr>
                  </p:pic>
                </p:oleObj>
              </mc:Fallback>
            </mc:AlternateContent>
          </a:graphicData>
        </a:graphic>
      </p:graphicFrame>
      <p:graphicFrame>
        <p:nvGraphicFramePr>
          <p:cNvPr id="94234" name="对象 94233"/>
          <p:cNvGraphicFramePr/>
          <p:nvPr/>
        </p:nvGraphicFramePr>
        <p:xfrm>
          <a:off x="2360556" y="3590003"/>
          <a:ext cx="6435330" cy="601773"/>
        </p:xfrm>
        <a:graphic>
          <a:graphicData uri="http://schemas.openxmlformats.org/presentationml/2006/ole">
            <mc:AlternateContent xmlns:mc="http://schemas.openxmlformats.org/markup-compatibility/2006">
              <mc:Choice xmlns:v="urn:schemas-microsoft-com:vml" Requires="v">
                <p:oleObj spid="_x0000_s97907" r:id="rId9" imgW="58521600" imgH="5486400" progId="Equation.3">
                  <p:embed/>
                </p:oleObj>
              </mc:Choice>
              <mc:Fallback>
                <p:oleObj r:id="rId9" imgW="58521600" imgH="5486400" progId="Equation.3">
                  <p:embed/>
                  <p:pic>
                    <p:nvPicPr>
                      <p:cNvPr id="0" name="图片 3119" descr="image341"/>
                      <p:cNvPicPr/>
                      <p:nvPr/>
                    </p:nvPicPr>
                    <p:blipFill>
                      <a:blip r:embed="rId10"/>
                      <a:stretch>
                        <a:fillRect/>
                      </a:stretch>
                    </p:blipFill>
                    <p:spPr>
                      <a:xfrm>
                        <a:off x="2360556" y="3590003"/>
                        <a:ext cx="6435330" cy="601773"/>
                      </a:xfrm>
                      <a:prstGeom prst="rect">
                        <a:avLst/>
                      </a:prstGeom>
                      <a:noFill/>
                      <a:ln w="38100">
                        <a:noFill/>
                      </a:ln>
                    </p:spPr>
                  </p:pic>
                </p:oleObj>
              </mc:Fallback>
            </mc:AlternateContent>
          </a:graphicData>
        </a:graphic>
      </p:graphicFrame>
      <p:grpSp>
        <p:nvGrpSpPr>
          <p:cNvPr id="94235" name="组合 94234"/>
          <p:cNvGrpSpPr/>
          <p:nvPr/>
        </p:nvGrpSpPr>
        <p:grpSpPr>
          <a:xfrm>
            <a:off x="1750843" y="4115562"/>
            <a:ext cx="3582063" cy="2819922"/>
            <a:chOff x="720" y="1584"/>
            <a:chExt cx="2256" cy="1776"/>
          </a:xfrm>
        </p:grpSpPr>
        <p:sp>
          <p:nvSpPr>
            <p:cNvPr id="94236" name="直接连接符 94235"/>
            <p:cNvSpPr/>
            <p:nvPr/>
          </p:nvSpPr>
          <p:spPr>
            <a:xfrm flipV="1">
              <a:off x="1584" y="1776"/>
              <a:ext cx="0" cy="1584"/>
            </a:xfrm>
            <a:prstGeom prst="line">
              <a:avLst/>
            </a:prstGeom>
            <a:ln w="25400" cap="sq" cmpd="sng">
              <a:solidFill>
                <a:schemeClr val="tx1"/>
              </a:solidFill>
              <a:prstDash val="solid"/>
              <a:headEnd type="none" w="sm" len="sm"/>
              <a:tailEnd type="arrow" w="med" len="med"/>
            </a:ln>
          </p:spPr>
        </p:sp>
        <p:grpSp>
          <p:nvGrpSpPr>
            <p:cNvPr id="94237" name="组合 94236"/>
            <p:cNvGrpSpPr/>
            <p:nvPr/>
          </p:nvGrpSpPr>
          <p:grpSpPr>
            <a:xfrm>
              <a:off x="720" y="1584"/>
              <a:ext cx="2256" cy="1604"/>
              <a:chOff x="720" y="1584"/>
              <a:chExt cx="2256" cy="1604"/>
            </a:xfrm>
          </p:grpSpPr>
          <p:sp>
            <p:nvSpPr>
              <p:cNvPr id="94238" name="直接连接符 94237"/>
              <p:cNvSpPr/>
              <p:nvPr/>
            </p:nvSpPr>
            <p:spPr>
              <a:xfrm>
                <a:off x="720" y="2832"/>
                <a:ext cx="2208" cy="0"/>
              </a:xfrm>
              <a:prstGeom prst="line">
                <a:avLst/>
              </a:prstGeom>
              <a:ln w="22225" cap="flat" cmpd="sng">
                <a:solidFill>
                  <a:schemeClr val="tx1"/>
                </a:solidFill>
                <a:prstDash val="solid"/>
                <a:headEnd type="none" w="sm" len="sm"/>
                <a:tailEnd type="arrow" w="med" len="med"/>
              </a:ln>
            </p:spPr>
          </p:sp>
          <p:sp>
            <p:nvSpPr>
              <p:cNvPr id="94239" name="任意多边形 94238"/>
              <p:cNvSpPr/>
              <p:nvPr/>
            </p:nvSpPr>
            <p:spPr>
              <a:xfrm>
                <a:off x="864" y="2112"/>
                <a:ext cx="1920" cy="576"/>
              </a:xfrm>
              <a:custGeom>
                <a:avLst/>
                <a:gdLst/>
                <a:ahLst/>
                <a:cxnLst/>
                <a:rect l="0" t="0" r="0" b="0"/>
                <a:pathLst>
                  <a:path w="3168" h="720">
                    <a:moveTo>
                      <a:pt x="0" y="720"/>
                    </a:moveTo>
                    <a:cubicBezTo>
                      <a:pt x="124" y="716"/>
                      <a:pt x="248" y="712"/>
                      <a:pt x="336" y="672"/>
                    </a:cubicBezTo>
                    <a:cubicBezTo>
                      <a:pt x="424" y="632"/>
                      <a:pt x="464" y="560"/>
                      <a:pt x="528" y="480"/>
                    </a:cubicBezTo>
                    <a:cubicBezTo>
                      <a:pt x="592" y="400"/>
                      <a:pt x="640" y="232"/>
                      <a:pt x="720" y="192"/>
                    </a:cubicBezTo>
                    <a:cubicBezTo>
                      <a:pt x="800" y="152"/>
                      <a:pt x="904" y="184"/>
                      <a:pt x="1008" y="240"/>
                    </a:cubicBezTo>
                    <a:cubicBezTo>
                      <a:pt x="1112" y="296"/>
                      <a:pt x="1192" y="568"/>
                      <a:pt x="1344" y="528"/>
                    </a:cubicBezTo>
                    <a:cubicBezTo>
                      <a:pt x="1496" y="488"/>
                      <a:pt x="1720" y="0"/>
                      <a:pt x="1920" y="0"/>
                    </a:cubicBezTo>
                    <a:cubicBezTo>
                      <a:pt x="2120" y="0"/>
                      <a:pt x="2336" y="416"/>
                      <a:pt x="2544" y="528"/>
                    </a:cubicBezTo>
                    <a:cubicBezTo>
                      <a:pt x="2752" y="640"/>
                      <a:pt x="3064" y="648"/>
                      <a:pt x="3168" y="672"/>
                    </a:cubicBezTo>
                  </a:path>
                </a:pathLst>
              </a:custGeom>
              <a:noFill/>
              <a:ln w="28575" cap="flat" cmpd="sng">
                <a:solidFill>
                  <a:schemeClr val="tx1">
                    <a:alpha val="100000"/>
                  </a:schemeClr>
                </a:solidFill>
                <a:prstDash val="solid"/>
                <a:headEnd type="none" w="sm" len="sm"/>
                <a:tailEnd type="none" w="sm" len="sm"/>
              </a:ln>
            </p:spPr>
            <p:txBody>
              <a:bodyPr/>
              <a:lstStyle/>
              <a:p>
                <a:endParaRPr lang="zh-CN" altLang="en-US"/>
              </a:p>
            </p:txBody>
          </p:sp>
          <p:sp>
            <p:nvSpPr>
              <p:cNvPr id="94240" name="直接连接符 94239"/>
              <p:cNvSpPr/>
              <p:nvPr/>
            </p:nvSpPr>
            <p:spPr>
              <a:xfrm flipV="1">
                <a:off x="1824" y="2352"/>
                <a:ext cx="0" cy="480"/>
              </a:xfrm>
              <a:prstGeom prst="line">
                <a:avLst/>
              </a:prstGeom>
              <a:ln w="12700" cap="sq" cmpd="sng">
                <a:solidFill>
                  <a:srgbClr val="000000"/>
                </a:solidFill>
                <a:prstDash val="solid"/>
                <a:headEnd type="none" w="sm" len="sm"/>
                <a:tailEnd type="none" w="sm" len="sm"/>
              </a:ln>
            </p:spPr>
          </p:sp>
          <p:sp>
            <p:nvSpPr>
              <p:cNvPr id="94241" name="直接连接符 94240"/>
              <p:cNvSpPr/>
              <p:nvPr/>
            </p:nvSpPr>
            <p:spPr>
              <a:xfrm flipV="1">
                <a:off x="2256" y="2352"/>
                <a:ext cx="0" cy="480"/>
              </a:xfrm>
              <a:prstGeom prst="line">
                <a:avLst/>
              </a:prstGeom>
              <a:ln w="12700" cap="sq" cmpd="sng">
                <a:solidFill>
                  <a:srgbClr val="000000"/>
                </a:solidFill>
                <a:prstDash val="solid"/>
                <a:headEnd type="none" w="sm" len="sm"/>
                <a:tailEnd type="none" w="sm" len="sm"/>
              </a:ln>
            </p:spPr>
          </p:sp>
          <p:sp>
            <p:nvSpPr>
              <p:cNvPr id="94242" name="文本框 94241"/>
              <p:cNvSpPr txBox="1"/>
              <p:nvPr/>
            </p:nvSpPr>
            <p:spPr>
              <a:xfrm>
                <a:off x="1632" y="1584"/>
                <a:ext cx="720" cy="261"/>
              </a:xfrm>
              <a:prstGeom prst="rect">
                <a:avLst/>
              </a:prstGeom>
              <a:noFill/>
              <a:ln w="12700">
                <a:noFill/>
              </a:ln>
            </p:spPr>
            <p:txBody>
              <a:bodyPr>
                <a:spAutoFit/>
              </a:bodyPr>
              <a:lstStyle/>
              <a:p>
                <a:pPr>
                  <a:spcBef>
                    <a:spcPct val="50000"/>
                  </a:spcBef>
                </a:pPr>
                <a:r>
                  <a:rPr lang="en-US" altLang="zh-CN" i="1">
                    <a:solidFill>
                      <a:srgbClr val="000000"/>
                    </a:solidFill>
                    <a:latin typeface="Times New Roman" panose="02020603050405020304" pitchFamily="18" charset="0"/>
                  </a:rPr>
                  <a:t>f </a:t>
                </a:r>
                <a:r>
                  <a:rPr lang="en-US" altLang="zh-CN">
                    <a:solidFill>
                      <a:srgbClr val="000000"/>
                    </a:solidFill>
                    <a:latin typeface="Times New Roman" panose="02020603050405020304" pitchFamily="18" charset="0"/>
                  </a:rPr>
                  <a:t>(</a:t>
                </a:r>
                <a:r>
                  <a:rPr lang="en-US" altLang="zh-CN" i="1">
                    <a:solidFill>
                      <a:srgbClr val="000000"/>
                    </a:solidFill>
                    <a:latin typeface="Times New Roman" panose="02020603050405020304" pitchFamily="18" charset="0"/>
                  </a:rPr>
                  <a:t>x</a:t>
                </a:r>
                <a:r>
                  <a:rPr lang="en-US" altLang="zh-CN">
                    <a:solidFill>
                      <a:srgbClr val="000000"/>
                    </a:solidFill>
                    <a:latin typeface="Times New Roman" panose="02020603050405020304" pitchFamily="18" charset="0"/>
                  </a:rPr>
                  <a:t>)</a:t>
                </a:r>
                <a:endParaRPr lang="en-US" altLang="zh-CN" i="1">
                  <a:solidFill>
                    <a:srgbClr val="000000"/>
                  </a:solidFill>
                  <a:latin typeface="Times New Roman" panose="02020603050405020304" pitchFamily="18" charset="0"/>
                </a:endParaRPr>
              </a:p>
            </p:txBody>
          </p:sp>
          <p:sp>
            <p:nvSpPr>
              <p:cNvPr id="94243" name="文本框 94242"/>
              <p:cNvSpPr txBox="1"/>
              <p:nvPr/>
            </p:nvSpPr>
            <p:spPr>
              <a:xfrm>
                <a:off x="2688" y="2793"/>
                <a:ext cx="288" cy="261"/>
              </a:xfrm>
              <a:prstGeom prst="rect">
                <a:avLst/>
              </a:prstGeom>
              <a:noFill/>
              <a:ln w="12700">
                <a:noFill/>
              </a:ln>
            </p:spPr>
            <p:txBody>
              <a:bodyPr>
                <a:spAutoFit/>
              </a:bodyPr>
              <a:lstStyle/>
              <a:p>
                <a:pPr>
                  <a:spcBef>
                    <a:spcPct val="50000"/>
                  </a:spcBef>
                </a:pPr>
                <a:r>
                  <a:rPr lang="en-US" altLang="zh-CN" i="1">
                    <a:solidFill>
                      <a:srgbClr val="000000"/>
                    </a:solidFill>
                    <a:latin typeface="Times New Roman" panose="02020603050405020304" pitchFamily="18" charset="0"/>
                  </a:rPr>
                  <a:t>x</a:t>
                </a:r>
              </a:p>
            </p:txBody>
          </p:sp>
          <p:sp>
            <p:nvSpPr>
              <p:cNvPr id="94244" name="文本框 94243"/>
              <p:cNvSpPr txBox="1"/>
              <p:nvPr/>
            </p:nvSpPr>
            <p:spPr>
              <a:xfrm>
                <a:off x="1392" y="2832"/>
                <a:ext cx="240" cy="261"/>
              </a:xfrm>
              <a:prstGeom prst="rect">
                <a:avLst/>
              </a:prstGeom>
              <a:noFill/>
              <a:ln w="12700">
                <a:noFill/>
              </a:ln>
            </p:spPr>
            <p:txBody>
              <a:bodyPr>
                <a:spAutoFit/>
              </a:bodyPr>
              <a:lstStyle/>
              <a:p>
                <a:pPr>
                  <a:spcBef>
                    <a:spcPct val="50000"/>
                  </a:spcBef>
                </a:pPr>
                <a:r>
                  <a:rPr lang="en-US" altLang="zh-CN" i="1">
                    <a:solidFill>
                      <a:srgbClr val="000000"/>
                    </a:solidFill>
                    <a:latin typeface="Times New Roman" panose="02020603050405020304" pitchFamily="18" charset="0"/>
                  </a:rPr>
                  <a:t>0</a:t>
                </a:r>
                <a:endParaRPr lang="en-US" altLang="zh-CN" i="1">
                  <a:latin typeface="Times New Roman" panose="02020603050405020304" pitchFamily="18" charset="0"/>
                </a:endParaRPr>
              </a:p>
            </p:txBody>
          </p:sp>
          <p:sp>
            <p:nvSpPr>
              <p:cNvPr id="94245" name="直接连接符 94244"/>
              <p:cNvSpPr/>
              <p:nvPr/>
            </p:nvSpPr>
            <p:spPr>
              <a:xfrm flipH="1">
                <a:off x="1824" y="2112"/>
                <a:ext cx="240" cy="336"/>
              </a:xfrm>
              <a:prstGeom prst="line">
                <a:avLst/>
              </a:prstGeom>
              <a:ln w="12700" cap="rnd" cmpd="sng">
                <a:solidFill>
                  <a:srgbClr val="000000"/>
                </a:solidFill>
                <a:prstDash val="sysDot"/>
                <a:headEnd type="none" w="sm" len="sm"/>
                <a:tailEnd type="none" w="sm" len="sm"/>
              </a:ln>
            </p:spPr>
          </p:sp>
          <p:sp>
            <p:nvSpPr>
              <p:cNvPr id="94246" name="直接连接符 94245"/>
              <p:cNvSpPr/>
              <p:nvPr/>
            </p:nvSpPr>
            <p:spPr>
              <a:xfrm flipH="1">
                <a:off x="1824" y="2160"/>
                <a:ext cx="288" cy="432"/>
              </a:xfrm>
              <a:prstGeom prst="line">
                <a:avLst/>
              </a:prstGeom>
              <a:ln w="12700" cap="rnd" cmpd="sng">
                <a:solidFill>
                  <a:srgbClr val="000000"/>
                </a:solidFill>
                <a:prstDash val="sysDot"/>
                <a:headEnd type="none" w="sm" len="sm"/>
                <a:tailEnd type="none" w="sm" len="sm"/>
              </a:ln>
            </p:spPr>
          </p:sp>
          <p:sp>
            <p:nvSpPr>
              <p:cNvPr id="94247" name="直接连接符 94246"/>
              <p:cNvSpPr/>
              <p:nvPr/>
            </p:nvSpPr>
            <p:spPr>
              <a:xfrm flipH="1">
                <a:off x="1824" y="2256"/>
                <a:ext cx="336" cy="480"/>
              </a:xfrm>
              <a:prstGeom prst="line">
                <a:avLst/>
              </a:prstGeom>
              <a:ln w="12700" cap="rnd" cmpd="sng">
                <a:solidFill>
                  <a:srgbClr val="000000"/>
                </a:solidFill>
                <a:prstDash val="sysDot"/>
                <a:headEnd type="none" w="sm" len="sm"/>
                <a:tailEnd type="none" w="sm" len="sm"/>
              </a:ln>
            </p:spPr>
          </p:sp>
          <p:sp>
            <p:nvSpPr>
              <p:cNvPr id="94248" name="直接连接符 94247"/>
              <p:cNvSpPr/>
              <p:nvPr/>
            </p:nvSpPr>
            <p:spPr>
              <a:xfrm flipH="1">
                <a:off x="1824" y="2352"/>
                <a:ext cx="384" cy="528"/>
              </a:xfrm>
              <a:prstGeom prst="line">
                <a:avLst/>
              </a:prstGeom>
              <a:ln w="12700" cap="rnd" cmpd="sng">
                <a:solidFill>
                  <a:srgbClr val="000000"/>
                </a:solidFill>
                <a:prstDash val="sysDot"/>
                <a:headEnd type="none" w="sm" len="sm"/>
                <a:tailEnd type="none" w="sm" len="sm"/>
              </a:ln>
            </p:spPr>
          </p:sp>
          <p:sp>
            <p:nvSpPr>
              <p:cNvPr id="94249" name="直接连接符 94248"/>
              <p:cNvSpPr/>
              <p:nvPr/>
            </p:nvSpPr>
            <p:spPr>
              <a:xfrm flipV="1">
                <a:off x="1968" y="2496"/>
                <a:ext cx="240" cy="336"/>
              </a:xfrm>
              <a:prstGeom prst="line">
                <a:avLst/>
              </a:prstGeom>
              <a:ln w="12700" cap="rnd" cmpd="sng">
                <a:solidFill>
                  <a:srgbClr val="000000"/>
                </a:solidFill>
                <a:prstDash val="sysDot"/>
                <a:headEnd type="none" w="sm" len="sm"/>
                <a:tailEnd type="none" w="sm" len="sm"/>
              </a:ln>
            </p:spPr>
          </p:sp>
          <p:sp>
            <p:nvSpPr>
              <p:cNvPr id="94250" name="直接连接符 94249"/>
              <p:cNvSpPr/>
              <p:nvPr/>
            </p:nvSpPr>
            <p:spPr>
              <a:xfrm flipV="1">
                <a:off x="2064" y="2592"/>
                <a:ext cx="192" cy="240"/>
              </a:xfrm>
              <a:prstGeom prst="line">
                <a:avLst/>
              </a:prstGeom>
              <a:ln w="12700" cap="rnd" cmpd="sng">
                <a:solidFill>
                  <a:srgbClr val="000000"/>
                </a:solidFill>
                <a:prstDash val="sysDot"/>
                <a:headEnd type="none" w="sm" len="sm"/>
                <a:tailEnd type="none" w="sm" len="sm"/>
              </a:ln>
            </p:spPr>
          </p:sp>
          <p:graphicFrame>
            <p:nvGraphicFramePr>
              <p:cNvPr id="94251" name="对象 94250"/>
              <p:cNvGraphicFramePr/>
              <p:nvPr/>
            </p:nvGraphicFramePr>
            <p:xfrm>
              <a:off x="1680" y="2736"/>
              <a:ext cx="327" cy="452"/>
            </p:xfrm>
            <a:graphic>
              <a:graphicData uri="http://schemas.openxmlformats.org/presentationml/2006/ole">
                <mc:AlternateContent xmlns:mc="http://schemas.openxmlformats.org/markup-compatibility/2006">
                  <mc:Choice xmlns:v="urn:schemas-microsoft-com:vml" Requires="v">
                    <p:oleObj spid="_x0000_s97908" r:id="rId11" imgW="3657600" imgH="5181600" progId="Equation.3">
                      <p:embed/>
                    </p:oleObj>
                  </mc:Choice>
                  <mc:Fallback>
                    <p:oleObj r:id="rId11" imgW="3657600" imgH="5181600" progId="Equation.3">
                      <p:embed/>
                      <p:pic>
                        <p:nvPicPr>
                          <p:cNvPr id="0" name="图片 3121" descr="image342"/>
                          <p:cNvPicPr/>
                          <p:nvPr/>
                        </p:nvPicPr>
                        <p:blipFill>
                          <a:blip r:embed="rId12"/>
                          <a:stretch>
                            <a:fillRect/>
                          </a:stretch>
                        </p:blipFill>
                        <p:spPr>
                          <a:xfrm>
                            <a:off x="1680" y="2736"/>
                            <a:ext cx="327" cy="452"/>
                          </a:xfrm>
                          <a:prstGeom prst="rect">
                            <a:avLst/>
                          </a:prstGeom>
                          <a:noFill/>
                          <a:ln w="38100">
                            <a:noFill/>
                          </a:ln>
                        </p:spPr>
                      </p:pic>
                    </p:oleObj>
                  </mc:Fallback>
                </mc:AlternateContent>
              </a:graphicData>
            </a:graphic>
          </p:graphicFrame>
          <p:graphicFrame>
            <p:nvGraphicFramePr>
              <p:cNvPr id="94252" name="对象 94251"/>
              <p:cNvGraphicFramePr/>
              <p:nvPr/>
            </p:nvGraphicFramePr>
            <p:xfrm>
              <a:off x="2190" y="2716"/>
              <a:ext cx="354" cy="452"/>
            </p:xfrm>
            <a:graphic>
              <a:graphicData uri="http://schemas.openxmlformats.org/presentationml/2006/ole">
                <mc:AlternateContent xmlns:mc="http://schemas.openxmlformats.org/markup-compatibility/2006">
                  <mc:Choice xmlns:v="urn:schemas-microsoft-com:vml" Requires="v">
                    <p:oleObj spid="_x0000_s97909" r:id="rId13" imgW="3962400" imgH="5181600" progId="Equation.3">
                      <p:embed/>
                    </p:oleObj>
                  </mc:Choice>
                  <mc:Fallback>
                    <p:oleObj r:id="rId13" imgW="3962400" imgH="5181600" progId="Equation.3">
                      <p:embed/>
                      <p:pic>
                        <p:nvPicPr>
                          <p:cNvPr id="0" name="图片 3127" descr="image343"/>
                          <p:cNvPicPr/>
                          <p:nvPr/>
                        </p:nvPicPr>
                        <p:blipFill>
                          <a:blip r:embed="rId14"/>
                          <a:stretch>
                            <a:fillRect/>
                          </a:stretch>
                        </p:blipFill>
                        <p:spPr>
                          <a:xfrm>
                            <a:off x="2190" y="2716"/>
                            <a:ext cx="354" cy="452"/>
                          </a:xfrm>
                          <a:prstGeom prst="rect">
                            <a:avLst/>
                          </a:prstGeom>
                          <a:noFill/>
                          <a:ln w="38100">
                            <a:noFill/>
                          </a:ln>
                        </p:spPr>
                      </p:pic>
                    </p:oleObj>
                  </mc:Fallback>
                </mc:AlternateContent>
              </a:graphicData>
            </a:graphic>
          </p:graphicFrame>
        </p:grpSp>
      </p:grpSp>
      <p:graphicFrame>
        <p:nvGraphicFramePr>
          <p:cNvPr id="94255" name="对象 94254"/>
          <p:cNvGraphicFramePr/>
          <p:nvPr/>
        </p:nvGraphicFramePr>
        <p:xfrm>
          <a:off x="5942619" y="4267990"/>
          <a:ext cx="3886920" cy="936798"/>
        </p:xfrm>
        <a:graphic>
          <a:graphicData uri="http://schemas.openxmlformats.org/presentationml/2006/ole">
            <mc:AlternateContent xmlns:mc="http://schemas.openxmlformats.org/markup-compatibility/2006">
              <mc:Choice xmlns:v="urn:schemas-microsoft-com:vml" Requires="v">
                <p:oleObj spid="_x0000_s97910" r:id="rId15" imgW="35356800" imgH="8534400" progId="Equation.3">
                  <p:embed/>
                </p:oleObj>
              </mc:Choice>
              <mc:Fallback>
                <p:oleObj r:id="rId15" imgW="35356800" imgH="8534400" progId="Equation.3">
                  <p:embed/>
                  <p:pic>
                    <p:nvPicPr>
                      <p:cNvPr id="0" name="图片 3118" descr="image344"/>
                      <p:cNvPicPr/>
                      <p:nvPr/>
                    </p:nvPicPr>
                    <p:blipFill>
                      <a:blip r:embed="rId16"/>
                      <a:stretch>
                        <a:fillRect/>
                      </a:stretch>
                    </p:blipFill>
                    <p:spPr>
                      <a:xfrm>
                        <a:off x="5942619" y="4267990"/>
                        <a:ext cx="3886920" cy="936798"/>
                      </a:xfrm>
                      <a:prstGeom prst="rect">
                        <a:avLst/>
                      </a:prstGeom>
                      <a:noFill/>
                      <a:ln w="38100">
                        <a:noFill/>
                      </a:ln>
                    </p:spPr>
                  </p:pic>
                </p:oleObj>
              </mc:Fallback>
            </mc:AlternateContent>
          </a:graphicData>
        </a:graphic>
      </p:graphicFrame>
      <p:sp>
        <p:nvSpPr>
          <p:cNvPr id="94256" name="圆角矩形标注 94255"/>
          <p:cNvSpPr/>
          <p:nvPr/>
        </p:nvSpPr>
        <p:spPr>
          <a:xfrm>
            <a:off x="6018833" y="1486174"/>
            <a:ext cx="3886920" cy="1143212"/>
          </a:xfrm>
          <a:prstGeom prst="wedgeRoundRectCallout">
            <a:avLst>
              <a:gd name="adj1" fmla="val -43384"/>
              <a:gd name="adj2" fmla="val 70000"/>
              <a:gd name="adj3" fmla="val 16667"/>
            </a:avLst>
          </a:prstGeom>
          <a:solidFill>
            <a:schemeClr val="folHlink"/>
          </a:solidFill>
          <a:ln w="12700" cap="sq" cmpd="sng">
            <a:solidFill>
              <a:schemeClr val="tx1"/>
            </a:solidFill>
            <a:prstDash val="solid"/>
            <a:miter/>
            <a:headEnd type="none" w="med" len="med"/>
            <a:tailEnd type="none" w="med" len="med"/>
          </a:ln>
        </p:spPr>
        <p:txBody>
          <a:bodyPr/>
          <a:lstStyle/>
          <a:p>
            <a:r>
              <a:rPr lang="zh-CN" altLang="en-US" b="1" dirty="0">
                <a:solidFill>
                  <a:srgbClr val="FF0000"/>
                </a:solidFill>
                <a:latin typeface="Tahoma" panose="020B0604030504040204" pitchFamily="2" charset="0"/>
              </a:rPr>
              <a:t>前两个条件是概率密度的充分必要条件</a:t>
            </a:r>
          </a:p>
        </p:txBody>
      </p:sp>
      <p:graphicFrame>
        <p:nvGraphicFramePr>
          <p:cNvPr id="147464" name="图片 3117" descr="image345"/>
          <p:cNvGraphicFramePr/>
          <p:nvPr/>
        </p:nvGraphicFramePr>
        <p:xfrm>
          <a:off x="5591150" y="5229994"/>
          <a:ext cx="5191125" cy="569913"/>
        </p:xfrm>
        <a:graphic>
          <a:graphicData uri="http://schemas.openxmlformats.org/presentationml/2006/ole">
            <mc:AlternateContent xmlns:mc="http://schemas.openxmlformats.org/markup-compatibility/2006">
              <mc:Choice xmlns:v="urn:schemas-microsoft-com:vml" Requires="v">
                <p:oleObj spid="_x0000_s97911" r:id="rId17" imgW="49987200" imgH="5486400" progId="Equation.3">
                  <p:embed/>
                </p:oleObj>
              </mc:Choice>
              <mc:Fallback>
                <p:oleObj r:id="rId17" imgW="49987200" imgH="5486400" progId="Equation.3">
                  <p:embed/>
                  <p:pic>
                    <p:nvPicPr>
                      <p:cNvPr id="0" name="图片 3117" descr="image345"/>
                      <p:cNvPicPr/>
                      <p:nvPr/>
                    </p:nvPicPr>
                    <p:blipFill>
                      <a:blip r:embed="rId18"/>
                      <a:stretch>
                        <a:fillRect/>
                      </a:stretch>
                    </p:blipFill>
                    <p:spPr>
                      <a:xfrm>
                        <a:off x="5591150" y="5229994"/>
                        <a:ext cx="5191125" cy="569913"/>
                      </a:xfrm>
                      <a:prstGeom prst="rect">
                        <a:avLst/>
                      </a:prstGeom>
                      <a:noFill/>
                      <a:ln w="38100">
                        <a:noFill/>
                      </a:ln>
                    </p:spPr>
                  </p:pic>
                </p:oleObj>
              </mc:Fallback>
            </mc:AlternateContent>
          </a:graphicData>
        </a:graphic>
      </p:graphicFrame>
      <p:graphicFrame>
        <p:nvGraphicFramePr>
          <p:cNvPr id="147465" name="图片 3126" descr="image350"/>
          <p:cNvGraphicFramePr/>
          <p:nvPr/>
        </p:nvGraphicFramePr>
        <p:xfrm>
          <a:off x="6023198" y="5950074"/>
          <a:ext cx="2311400" cy="506413"/>
        </p:xfrm>
        <a:graphic>
          <a:graphicData uri="http://schemas.openxmlformats.org/presentationml/2006/ole">
            <mc:AlternateContent xmlns:mc="http://schemas.openxmlformats.org/markup-compatibility/2006">
              <mc:Choice xmlns:v="urn:schemas-microsoft-com:vml" Requires="v">
                <p:oleObj spid="_x0000_s97912" r:id="rId19" imgW="22250400" imgH="4876800" progId="Equation.3">
                  <p:embed/>
                </p:oleObj>
              </mc:Choice>
              <mc:Fallback>
                <p:oleObj r:id="rId19" imgW="22250400" imgH="4876800" progId="Equation.3">
                  <p:embed/>
                  <p:pic>
                    <p:nvPicPr>
                      <p:cNvPr id="0" name="图片 3126" descr="image350"/>
                      <p:cNvPicPr/>
                      <p:nvPr/>
                    </p:nvPicPr>
                    <p:blipFill>
                      <a:blip r:embed="rId20"/>
                      <a:stretch>
                        <a:fillRect/>
                      </a:stretch>
                    </p:blipFill>
                    <p:spPr>
                      <a:xfrm>
                        <a:off x="6023198" y="5950074"/>
                        <a:ext cx="2311400" cy="506413"/>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211"/>
                                        </p:tgtEl>
                                        <p:attrNameLst>
                                          <p:attrName>style.visibility</p:attrName>
                                        </p:attrNameLst>
                                      </p:cBhvr>
                                      <p:to>
                                        <p:strVal val="visible"/>
                                      </p:to>
                                    </p:set>
                                    <p:animEffect transition="in" filter="wipe(left)">
                                      <p:cBhvr>
                                        <p:cTn id="7" dur="500"/>
                                        <p:tgtEl>
                                          <p:spTgt spid="942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4212"/>
                                        </p:tgtEl>
                                        <p:attrNameLst>
                                          <p:attrName>style.visibility</p:attrName>
                                        </p:attrNameLst>
                                      </p:cBhvr>
                                      <p:to>
                                        <p:strVal val="visible"/>
                                      </p:to>
                                    </p:set>
                                    <p:animEffect transition="in" filter="wipe(left)">
                                      <p:cBhvr>
                                        <p:cTn id="12" dur="500"/>
                                        <p:tgtEl>
                                          <p:spTgt spid="94212"/>
                                        </p:tgtEl>
                                      </p:cBhvr>
                                    </p:animEffect>
                                  </p:childTnLst>
                                </p:cTn>
                              </p:par>
                            </p:childTnLst>
                          </p:cTn>
                        </p:par>
                        <p:par>
                          <p:cTn id="13" fill="hold">
                            <p:stCondLst>
                              <p:cond delay="500"/>
                            </p:stCondLst>
                            <p:childTnLst>
                              <p:par>
                                <p:cTn id="14" presetID="12" presetClass="entr" presetSubtype="2" fill="hold" grpId="0" nodeType="afterEffect">
                                  <p:stCondLst>
                                    <p:cond delay="0"/>
                                  </p:stCondLst>
                                  <p:childTnLst>
                                    <p:set>
                                      <p:cBhvr>
                                        <p:cTn id="15" dur="1" fill="hold">
                                          <p:stCondLst>
                                            <p:cond delay="0"/>
                                          </p:stCondLst>
                                        </p:cTn>
                                        <p:tgtEl>
                                          <p:spTgt spid="94256"/>
                                        </p:tgtEl>
                                        <p:attrNameLst>
                                          <p:attrName>style.visibility</p:attrName>
                                        </p:attrNameLst>
                                      </p:cBhvr>
                                      <p:to>
                                        <p:strVal val="visible"/>
                                      </p:to>
                                    </p:set>
                                    <p:animEffect transition="in" filter="slide(fromRight)">
                                      <p:cBhvr>
                                        <p:cTn id="16" dur="500"/>
                                        <p:tgtEl>
                                          <p:spTgt spid="94256"/>
                                        </p:tgtEl>
                                      </p:cBhvr>
                                    </p:animEffect>
                                  </p:childTnLst>
                                  <p:subTnLst>
                                    <p:set>
                                      <p:cBhvr override="childStyle">
                                        <p:cTn dur="1" fill="hold" display="0" masterRel="nextClick" afterEffect="1"/>
                                        <p:tgtEl>
                                          <p:spTgt spid="94256"/>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4213"/>
                                        </p:tgtEl>
                                        <p:attrNameLst>
                                          <p:attrName>style.visibility</p:attrName>
                                        </p:attrNameLst>
                                      </p:cBhvr>
                                      <p:to>
                                        <p:strVal val="visible"/>
                                      </p:to>
                                    </p:set>
                                    <p:animEffect transition="in" filter="wipe(left)">
                                      <p:cBhvr>
                                        <p:cTn id="21" dur="500"/>
                                        <p:tgtEl>
                                          <p:spTgt spid="942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4234"/>
                                        </p:tgtEl>
                                        <p:attrNameLst>
                                          <p:attrName>style.visibility</p:attrName>
                                        </p:attrNameLst>
                                      </p:cBhvr>
                                      <p:to>
                                        <p:strVal val="visible"/>
                                      </p:to>
                                    </p:set>
                                    <p:animEffect transition="in" filter="wipe(left)">
                                      <p:cBhvr>
                                        <p:cTn id="26" dur="500"/>
                                        <p:tgtEl>
                                          <p:spTgt spid="9423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4255"/>
                                        </p:tgtEl>
                                        <p:attrNameLst>
                                          <p:attrName>style.visibility</p:attrName>
                                        </p:attrNameLst>
                                      </p:cBhvr>
                                      <p:to>
                                        <p:strVal val="visible"/>
                                      </p:to>
                                    </p:set>
                                    <p:animEffect transition="in" filter="wipe(left)">
                                      <p:cBhvr>
                                        <p:cTn id="31" dur="500"/>
                                        <p:tgtEl>
                                          <p:spTgt spid="9425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94235"/>
                                        </p:tgtEl>
                                        <p:attrNameLst>
                                          <p:attrName>style.visibility</p:attrName>
                                        </p:attrNameLst>
                                      </p:cBhvr>
                                      <p:to>
                                        <p:strVal val="visible"/>
                                      </p:to>
                                    </p:set>
                                    <p:animEffect transition="in" filter="wipe(left)">
                                      <p:cBhvr>
                                        <p:cTn id="36" dur="500"/>
                                        <p:tgtEl>
                                          <p:spTgt spid="9423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47464"/>
                                        </p:tgtEl>
                                        <p:attrNameLst>
                                          <p:attrName>style.visibility</p:attrName>
                                        </p:attrNameLst>
                                      </p:cBhvr>
                                      <p:to>
                                        <p:strVal val="visible"/>
                                      </p:to>
                                    </p:set>
                                    <p:animEffect transition="in" filter="wipe(left)">
                                      <p:cBhvr>
                                        <p:cTn id="41" dur="500"/>
                                        <p:tgtEl>
                                          <p:spTgt spid="14746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47465"/>
                                        </p:tgtEl>
                                        <p:attrNameLst>
                                          <p:attrName>style.visibility</p:attrName>
                                        </p:attrNameLst>
                                      </p:cBhvr>
                                      <p:to>
                                        <p:strVal val="visible"/>
                                      </p:to>
                                    </p:set>
                                    <p:animEffect transition="in" filter="wipe(left)">
                                      <p:cBhvr>
                                        <p:cTn id="46" dur="500"/>
                                        <p:tgtEl>
                                          <p:spTgt spid="147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56"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96257"/>
          <p:cNvSpPr>
            <a:spLocks noGrp="1"/>
          </p:cNvSpPr>
          <p:nvPr>
            <p:ph type="title"/>
          </p:nvPr>
        </p:nvSpPr>
        <p:spPr>
          <a:xfrm>
            <a:off x="2131914" y="990783"/>
            <a:ext cx="1829139" cy="457285"/>
          </a:xfrm>
        </p:spPr>
        <p:txBody>
          <a:bodyPr anchor="b">
            <a:normAutofit fontScale="90000"/>
          </a:bodyPr>
          <a:lstStyle/>
          <a:p>
            <a:r>
              <a:rPr lang="zh-CN" altLang="en-US" sz="2800" b="1" dirty="0">
                <a:solidFill>
                  <a:srgbClr val="FF5050"/>
                </a:solidFill>
                <a:ea typeface="隶书" panose="02010509060101010101" pitchFamily="1" charset="-122"/>
              </a:rPr>
              <a:t>注    意</a:t>
            </a:r>
            <a:endParaRPr lang="zh-CN" altLang="en-US" sz="2800" b="1">
              <a:solidFill>
                <a:srgbClr val="FF5050"/>
              </a:solidFill>
              <a:ea typeface="隶书" panose="02010509060101010101" pitchFamily="1" charset="-122"/>
            </a:endParaRPr>
          </a:p>
        </p:txBody>
      </p:sp>
      <p:sp>
        <p:nvSpPr>
          <p:cNvPr id="96259" name="文本占位符 96258" descr="Rectangle: Click to edit Master text styles&#10;Second level&#10;Third level&#10;Fourth level&#10;Fifth level"/>
          <p:cNvSpPr>
            <a:spLocks noGrp="1"/>
          </p:cNvSpPr>
          <p:nvPr>
            <p:ph type="body" sz="half" idx="1"/>
          </p:nvPr>
        </p:nvSpPr>
        <p:spPr>
          <a:xfrm>
            <a:off x="2055700" y="1371854"/>
            <a:ext cx="8180315" cy="2057781"/>
          </a:xfrm>
        </p:spPr>
        <p:txBody>
          <a:bodyPr/>
          <a:lstStyle/>
          <a:p>
            <a:pPr>
              <a:lnSpc>
                <a:spcPct val="120000"/>
              </a:lnSpc>
              <a:buNone/>
            </a:pPr>
            <a:r>
              <a:rPr lang="en-US" altLang="zh-CN" b="1" dirty="0">
                <a:latin typeface="宋体" panose="02010600030101010101" pitchFamily="2" charset="-122"/>
              </a:rPr>
              <a:t>    </a:t>
            </a:r>
            <a:r>
              <a:rPr lang="zh-CN" altLang="en-US" b="1" dirty="0">
                <a:latin typeface="宋体" panose="02010600030101010101" pitchFamily="2" charset="-122"/>
              </a:rPr>
              <a:t>连续型随机变量密度函数的性质与离散型随机变量分布律的性质非常相似，但是，</a:t>
            </a:r>
            <a:r>
              <a:rPr lang="zh-CN" altLang="en-US" b="1" dirty="0">
                <a:solidFill>
                  <a:srgbClr val="FF0066"/>
                </a:solidFill>
                <a:latin typeface="宋体" panose="02010600030101010101" pitchFamily="2" charset="-122"/>
              </a:rPr>
              <a:t>密度函数不是概率！</a:t>
            </a:r>
            <a:endParaRPr lang="zh-CN" altLang="en-US" b="1">
              <a:solidFill>
                <a:srgbClr val="FF0066"/>
              </a:solidFill>
              <a:latin typeface="宋体" panose="02010600030101010101" pitchFamily="2" charset="-122"/>
            </a:endParaRPr>
          </a:p>
        </p:txBody>
      </p:sp>
      <p:graphicFrame>
        <p:nvGraphicFramePr>
          <p:cNvPr id="96260" name="内容占位符 96259" descr="Rectangle: Click to edit Master text styles&#10;Second level&#10;Third level&#10;Fourth level&#10;Fifth level"/>
          <p:cNvGraphicFramePr>
            <a:graphicFrameLocks noGrp="1"/>
          </p:cNvGraphicFramePr>
          <p:nvPr>
            <p:ph sz="half" idx="2"/>
          </p:nvPr>
        </p:nvGraphicFramePr>
        <p:xfrm>
          <a:off x="2649535" y="3385177"/>
          <a:ext cx="2454729" cy="490629"/>
        </p:xfrm>
        <a:graphic>
          <a:graphicData uri="http://schemas.openxmlformats.org/presentationml/2006/ole">
            <mc:AlternateContent xmlns:mc="http://schemas.openxmlformats.org/markup-compatibility/2006">
              <mc:Choice xmlns:v="urn:schemas-microsoft-com:vml" Requires="v">
                <p:oleObj spid="_x0000_s98647" r:id="rId3" imgW="24384000" imgH="4876800" progId="Equation.3">
                  <p:embed/>
                </p:oleObj>
              </mc:Choice>
              <mc:Fallback>
                <p:oleObj r:id="rId3" imgW="24384000" imgH="4876800" progId="Equation.3">
                  <p:embed/>
                  <p:pic>
                    <p:nvPicPr>
                      <p:cNvPr id="0" name="图片 3111" descr="image351"/>
                      <p:cNvPicPr/>
                      <p:nvPr/>
                    </p:nvPicPr>
                    <p:blipFill>
                      <a:blip r:embed="rId4"/>
                      <a:stretch>
                        <a:fillRect/>
                      </a:stretch>
                    </p:blipFill>
                    <p:spPr>
                      <a:xfrm>
                        <a:off x="2649535" y="3385177"/>
                        <a:ext cx="2454729" cy="490629"/>
                      </a:xfrm>
                      <a:prstGeom prst="rect">
                        <a:avLst/>
                      </a:prstGeom>
                      <a:noFill/>
                      <a:ln w="38100">
                        <a:noFill/>
                      </a:ln>
                    </p:spPr>
                  </p:pic>
                </p:oleObj>
              </mc:Fallback>
            </mc:AlternateContent>
          </a:graphicData>
        </a:graphic>
      </p:graphicFrame>
      <p:graphicFrame>
        <p:nvGraphicFramePr>
          <p:cNvPr id="96261" name="对象 96260"/>
          <p:cNvGraphicFramePr/>
          <p:nvPr/>
        </p:nvGraphicFramePr>
        <p:xfrm>
          <a:off x="5178891" y="3356596"/>
          <a:ext cx="2975526" cy="530323"/>
        </p:xfrm>
        <a:graphic>
          <a:graphicData uri="http://schemas.openxmlformats.org/presentationml/2006/ole">
            <mc:AlternateContent xmlns:mc="http://schemas.openxmlformats.org/markup-compatibility/2006">
              <mc:Choice xmlns:v="urn:schemas-microsoft-com:vml" Requires="v">
                <p:oleObj spid="_x0000_s98648" r:id="rId5" imgW="28956000" imgH="5181600" progId="Equation.3">
                  <p:embed/>
                </p:oleObj>
              </mc:Choice>
              <mc:Fallback>
                <p:oleObj r:id="rId5" imgW="28956000" imgH="5181600" progId="Equation.3">
                  <p:embed/>
                  <p:pic>
                    <p:nvPicPr>
                      <p:cNvPr id="0" name="图片 3125" descr="image352"/>
                      <p:cNvPicPr/>
                      <p:nvPr/>
                    </p:nvPicPr>
                    <p:blipFill>
                      <a:blip r:embed="rId6"/>
                      <a:stretch>
                        <a:fillRect/>
                      </a:stretch>
                    </p:blipFill>
                    <p:spPr>
                      <a:xfrm>
                        <a:off x="5178891" y="3356596"/>
                        <a:ext cx="2975526" cy="530323"/>
                      </a:xfrm>
                      <a:prstGeom prst="rect">
                        <a:avLst/>
                      </a:prstGeom>
                      <a:noFill/>
                      <a:ln w="38100">
                        <a:noFill/>
                      </a:ln>
                    </p:spPr>
                  </p:pic>
                </p:oleObj>
              </mc:Fallback>
            </mc:AlternateContent>
          </a:graphicData>
        </a:graphic>
      </p:graphicFrame>
      <p:graphicFrame>
        <p:nvGraphicFramePr>
          <p:cNvPr id="96262" name="对象 96261"/>
          <p:cNvGraphicFramePr/>
          <p:nvPr/>
        </p:nvGraphicFramePr>
        <p:xfrm>
          <a:off x="2208128" y="4725275"/>
          <a:ext cx="7994543" cy="558903"/>
        </p:xfrm>
        <a:graphic>
          <a:graphicData uri="http://schemas.openxmlformats.org/presentationml/2006/ole">
            <mc:AlternateContent xmlns:mc="http://schemas.openxmlformats.org/markup-compatibility/2006">
              <mc:Choice xmlns:v="urn:schemas-microsoft-com:vml" Requires="v">
                <p:oleObj spid="_x0000_s98649" r:id="rId7" imgW="71323200" imgH="5181600" progId="Equation.3">
                  <p:embed/>
                </p:oleObj>
              </mc:Choice>
              <mc:Fallback>
                <p:oleObj r:id="rId7" imgW="71323200" imgH="5181600" progId="Equation.3">
                  <p:embed/>
                  <p:pic>
                    <p:nvPicPr>
                      <p:cNvPr id="0" name="图片 3110" descr="image353"/>
                      <p:cNvPicPr/>
                      <p:nvPr/>
                    </p:nvPicPr>
                    <p:blipFill>
                      <a:blip r:embed="rId8"/>
                      <a:stretch>
                        <a:fillRect/>
                      </a:stretch>
                    </p:blipFill>
                    <p:spPr>
                      <a:xfrm>
                        <a:off x="2208128" y="4725275"/>
                        <a:ext cx="7994543" cy="558903"/>
                      </a:xfrm>
                      <a:prstGeom prst="rect">
                        <a:avLst/>
                      </a:prstGeom>
                      <a:noFill/>
                      <a:ln w="38100">
                        <a:noFill/>
                      </a:ln>
                    </p:spPr>
                  </p:pic>
                </p:oleObj>
              </mc:Fallback>
            </mc:AlternateContent>
          </a:graphicData>
        </a:graphic>
      </p:graphicFrame>
      <p:graphicFrame>
        <p:nvGraphicFramePr>
          <p:cNvPr id="96263" name="对象 96262"/>
          <p:cNvGraphicFramePr/>
          <p:nvPr/>
        </p:nvGraphicFramePr>
        <p:xfrm>
          <a:off x="2287518" y="5487416"/>
          <a:ext cx="4931688" cy="546201"/>
        </p:xfrm>
        <a:graphic>
          <a:graphicData uri="http://schemas.openxmlformats.org/presentationml/2006/ole">
            <mc:AlternateContent xmlns:mc="http://schemas.openxmlformats.org/markup-compatibility/2006">
              <mc:Choice xmlns:v="urn:schemas-microsoft-com:vml" Requires="v">
                <p:oleObj spid="_x0000_s98650" r:id="rId9" imgW="46329600" imgH="5181600" progId="Equation.3">
                  <p:embed/>
                </p:oleObj>
              </mc:Choice>
              <mc:Fallback>
                <p:oleObj r:id="rId9" imgW="46329600" imgH="5181600" progId="Equation.3">
                  <p:embed/>
                  <p:pic>
                    <p:nvPicPr>
                      <p:cNvPr id="0" name="图片 3109" descr="image354"/>
                      <p:cNvPicPr/>
                      <p:nvPr/>
                    </p:nvPicPr>
                    <p:blipFill>
                      <a:blip r:embed="rId10"/>
                      <a:stretch>
                        <a:fillRect/>
                      </a:stretch>
                    </p:blipFill>
                    <p:spPr>
                      <a:xfrm>
                        <a:off x="2287518" y="5487416"/>
                        <a:ext cx="4931688" cy="546201"/>
                      </a:xfrm>
                      <a:prstGeom prst="rect">
                        <a:avLst/>
                      </a:prstGeom>
                      <a:noFill/>
                      <a:ln w="38100">
                        <a:noFill/>
                      </a:ln>
                    </p:spPr>
                  </p:pic>
                </p:oleObj>
              </mc:Fallback>
            </mc:AlternateContent>
          </a:graphicData>
        </a:graphic>
      </p:graphicFrame>
      <p:sp>
        <p:nvSpPr>
          <p:cNvPr id="96264" name="矩形 96263"/>
          <p:cNvSpPr/>
          <p:nvPr/>
        </p:nvSpPr>
        <p:spPr>
          <a:xfrm>
            <a:off x="2157318" y="3963134"/>
            <a:ext cx="6452795" cy="685927"/>
          </a:xfrm>
          <a:prstGeom prst="rect">
            <a:avLst/>
          </a:prstGeom>
          <a:noFill/>
          <a:ln w="9525">
            <a:noFill/>
          </a:ln>
        </p:spPr>
        <p:txBody>
          <a:bodyPr anchor="ctr"/>
          <a:lstStyle/>
          <a:p>
            <a:r>
              <a:rPr lang="zh-CN" altLang="en-US" sz="2800" b="1" dirty="0">
                <a:solidFill>
                  <a:srgbClr val="FF5050"/>
                </a:solidFill>
                <a:latin typeface="Times New Roman" panose="02020603050405020304" pitchFamily="18" charset="0"/>
              </a:rPr>
              <a:t>连续型随机变量的一个重要特点：</a:t>
            </a:r>
            <a:endParaRPr lang="zh-CN" altLang="en-US" sz="2800" b="1">
              <a:solidFill>
                <a:srgbClr val="FF5050"/>
              </a:solidFill>
              <a:latin typeface="Times New Roman" panose="02020603050405020304" pitchFamily="18" charset="0"/>
            </a:endParaRPr>
          </a:p>
        </p:txBody>
      </p:sp>
      <p:graphicFrame>
        <p:nvGraphicFramePr>
          <p:cNvPr id="96265" name="对象 96264"/>
          <p:cNvGraphicFramePr/>
          <p:nvPr/>
        </p:nvGraphicFramePr>
        <p:xfrm>
          <a:off x="2308159" y="990783"/>
          <a:ext cx="7573777" cy="28580"/>
        </p:xfrm>
        <a:graphic>
          <a:graphicData uri="http://schemas.openxmlformats.org/presentationml/2006/ole">
            <mc:AlternateContent xmlns:mc="http://schemas.openxmlformats.org/markup-compatibility/2006">
              <mc:Choice xmlns:v="urn:schemas-microsoft-com:vml" Requires="v">
                <p:oleObj spid="_x0000_s98651" r:id="rId11" imgW="10096500" imgH="37465" progId="">
                  <p:embed/>
                </p:oleObj>
              </mc:Choice>
              <mc:Fallback>
                <p:oleObj r:id="rId11" imgW="10096500" imgH="37465" progId="">
                  <p:embed/>
                  <p:pic>
                    <p:nvPicPr>
                      <p:cNvPr id="0" name="图片 3108" descr="image338"/>
                      <p:cNvPicPr/>
                      <p:nvPr/>
                    </p:nvPicPr>
                    <p:blipFill>
                      <a:blip r:embed="rId12"/>
                      <a:stretch>
                        <a:fillRect/>
                      </a:stretch>
                    </p:blipFill>
                    <p:spPr>
                      <a:xfrm>
                        <a:off x="2308159" y="990783"/>
                        <a:ext cx="7573777" cy="28580"/>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Effect transition="in" filter="wipe(left)">
                                      <p:cBhvr>
                                        <p:cTn id="7" dur="500"/>
                                        <p:tgtEl>
                                          <p:spTgt spid="962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6260"/>
                                        </p:tgtEl>
                                        <p:attrNameLst>
                                          <p:attrName>style.visibility</p:attrName>
                                        </p:attrNameLst>
                                      </p:cBhvr>
                                      <p:to>
                                        <p:strVal val="visible"/>
                                      </p:to>
                                    </p:set>
                                    <p:animEffect transition="in" filter="wipe(left)">
                                      <p:cBhvr>
                                        <p:cTn id="12" dur="500"/>
                                        <p:tgtEl>
                                          <p:spTgt spid="962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6261"/>
                                        </p:tgtEl>
                                        <p:attrNameLst>
                                          <p:attrName>style.visibility</p:attrName>
                                        </p:attrNameLst>
                                      </p:cBhvr>
                                      <p:to>
                                        <p:strVal val="visible"/>
                                      </p:to>
                                    </p:set>
                                    <p:animEffect transition="in" filter="wipe(left)">
                                      <p:cBhvr>
                                        <p:cTn id="17" dur="500"/>
                                        <p:tgtEl>
                                          <p:spTgt spid="96261"/>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96264"/>
                                        </p:tgtEl>
                                        <p:attrNameLst>
                                          <p:attrName>style.visibility</p:attrName>
                                        </p:attrNameLst>
                                      </p:cBhvr>
                                      <p:to>
                                        <p:strVal val="visible"/>
                                      </p:to>
                                    </p:set>
                                    <p:animEffect transition="in" filter="wipe(left)">
                                      <p:cBhvr>
                                        <p:cTn id="21" dur="500"/>
                                        <p:tgtEl>
                                          <p:spTgt spid="9626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6262"/>
                                        </p:tgtEl>
                                        <p:attrNameLst>
                                          <p:attrName>style.visibility</p:attrName>
                                        </p:attrNameLst>
                                      </p:cBhvr>
                                      <p:to>
                                        <p:strVal val="visible"/>
                                      </p:to>
                                    </p:set>
                                    <p:animEffect transition="in" filter="wipe(left)">
                                      <p:cBhvr>
                                        <p:cTn id="26" dur="500"/>
                                        <p:tgtEl>
                                          <p:spTgt spid="9626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6263"/>
                                        </p:tgtEl>
                                        <p:attrNameLst>
                                          <p:attrName>style.visibility</p:attrName>
                                        </p:attrNameLst>
                                      </p:cBhvr>
                                      <p:to>
                                        <p:strVal val="visible"/>
                                      </p:to>
                                    </p:set>
                                    <p:animEffect transition="in" filter="wipe(left)">
                                      <p:cBhvr>
                                        <p:cTn id="31" dur="500"/>
                                        <p:tgtEl>
                                          <p:spTgt spid="96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p:bldP spid="9626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97281"/>
          <p:cNvSpPr>
            <a:spLocks noGrp="1"/>
          </p:cNvSpPr>
          <p:nvPr>
            <p:ph type="title"/>
          </p:nvPr>
        </p:nvSpPr>
        <p:spPr>
          <a:xfrm>
            <a:off x="2208128" y="990783"/>
            <a:ext cx="2591280" cy="533499"/>
          </a:xfrm>
        </p:spPr>
        <p:txBody>
          <a:bodyPr anchor="b">
            <a:normAutofit/>
          </a:bodyPr>
          <a:lstStyle/>
          <a:p>
            <a:r>
              <a:rPr lang="zh-CN" altLang="en-US" sz="3200" b="1" dirty="0">
                <a:solidFill>
                  <a:srgbClr val="FF5050"/>
                </a:solidFill>
                <a:ea typeface="隶书" panose="02010509060101010101" pitchFamily="1" charset="-122"/>
              </a:rPr>
              <a:t>说    明</a:t>
            </a:r>
            <a:endParaRPr lang="zh-CN" altLang="en-US" sz="3200" b="1">
              <a:solidFill>
                <a:srgbClr val="FF5050"/>
              </a:solidFill>
              <a:ea typeface="隶书" panose="02010509060101010101" pitchFamily="1" charset="-122"/>
            </a:endParaRPr>
          </a:p>
        </p:txBody>
      </p:sp>
      <p:sp>
        <p:nvSpPr>
          <p:cNvPr id="97283" name="文本占位符 97282" descr="Rectangle: Click to edit Master text styles&#10;Second level&#10;Third level&#10;Fourth level&#10;Fifth level"/>
          <p:cNvSpPr>
            <a:spLocks noGrp="1"/>
          </p:cNvSpPr>
          <p:nvPr>
            <p:ph type="body" idx="1"/>
          </p:nvPr>
        </p:nvSpPr>
        <p:spPr>
          <a:xfrm>
            <a:off x="2208128" y="1524282"/>
            <a:ext cx="7773839" cy="1752925"/>
          </a:xfrm>
        </p:spPr>
        <p:txBody>
          <a:bodyPr>
            <a:normAutofit fontScale="92500" lnSpcReduction="10000"/>
          </a:bodyPr>
          <a:lstStyle/>
          <a:p>
            <a:pPr>
              <a:lnSpc>
                <a:spcPct val="120000"/>
              </a:lnSpc>
              <a:buNone/>
            </a:pPr>
            <a:r>
              <a:rPr lang="en-US" altLang="zh-CN" b="1" dirty="0"/>
              <a:t>⑴  </a:t>
            </a:r>
            <a:r>
              <a:rPr lang="zh-CN" altLang="en-US" b="1" dirty="0"/>
              <a:t>由上述性质可知，对于连续型随机变量，我</a:t>
            </a:r>
          </a:p>
          <a:p>
            <a:pPr>
              <a:lnSpc>
                <a:spcPct val="120000"/>
              </a:lnSpc>
              <a:buNone/>
            </a:pPr>
            <a:r>
              <a:rPr lang="zh-CN" altLang="en-US" b="1" dirty="0"/>
              <a:t>们关心它在某一点取值的问题没有太大的意义；</a:t>
            </a:r>
          </a:p>
          <a:p>
            <a:pPr>
              <a:lnSpc>
                <a:spcPct val="120000"/>
              </a:lnSpc>
              <a:buNone/>
            </a:pPr>
            <a:r>
              <a:rPr lang="zh-CN" altLang="en-US" b="1" dirty="0"/>
              <a:t>我们所关心的是它在某一区间上取值的问题．</a:t>
            </a:r>
            <a:endParaRPr lang="zh-CN" altLang="en-US" b="1"/>
          </a:p>
        </p:txBody>
      </p:sp>
      <p:graphicFrame>
        <p:nvGraphicFramePr>
          <p:cNvPr id="97284" name="对象 97283"/>
          <p:cNvGraphicFramePr/>
          <p:nvPr/>
        </p:nvGraphicFramePr>
        <p:xfrm>
          <a:off x="2187487" y="3485208"/>
          <a:ext cx="7816709" cy="554140"/>
        </p:xfrm>
        <a:graphic>
          <a:graphicData uri="http://schemas.openxmlformats.org/presentationml/2006/ole">
            <mc:AlternateContent xmlns:mc="http://schemas.openxmlformats.org/markup-compatibility/2006">
              <mc:Choice xmlns:v="urn:schemas-microsoft-com:vml" Requires="v">
                <p:oleObj spid="_x0000_s99607" r:id="rId3" imgW="73456800" imgH="5181600" progId="Equation.3">
                  <p:embed/>
                </p:oleObj>
              </mc:Choice>
              <mc:Fallback>
                <p:oleObj r:id="rId3" imgW="73456800" imgH="5181600" progId="Equation.3">
                  <p:embed/>
                  <p:pic>
                    <p:nvPicPr>
                      <p:cNvPr id="0" name="图片 3107" descr="image356"/>
                      <p:cNvPicPr/>
                      <p:nvPr/>
                    </p:nvPicPr>
                    <p:blipFill>
                      <a:blip r:embed="rId4"/>
                      <a:stretch>
                        <a:fillRect/>
                      </a:stretch>
                    </p:blipFill>
                    <p:spPr>
                      <a:xfrm>
                        <a:off x="2187487" y="3485208"/>
                        <a:ext cx="7816709" cy="554140"/>
                      </a:xfrm>
                      <a:prstGeom prst="rect">
                        <a:avLst/>
                      </a:prstGeom>
                      <a:noFill/>
                      <a:ln w="38100">
                        <a:noFill/>
                      </a:ln>
                    </p:spPr>
                  </p:pic>
                </p:oleObj>
              </mc:Fallback>
            </mc:AlternateContent>
          </a:graphicData>
        </a:graphic>
      </p:graphicFrame>
      <p:graphicFrame>
        <p:nvGraphicFramePr>
          <p:cNvPr id="97285" name="对象 97284"/>
          <p:cNvGraphicFramePr/>
          <p:nvPr>
            <p:extLst>
              <p:ext uri="{D42A27DB-BD31-4B8C-83A1-F6EECF244321}">
                <p14:modId xmlns:p14="http://schemas.microsoft.com/office/powerpoint/2010/main" val="2382789289"/>
              </p:ext>
            </p:extLst>
          </p:nvPr>
        </p:nvGraphicFramePr>
        <p:xfrm>
          <a:off x="2134766" y="4149874"/>
          <a:ext cx="7848872" cy="1440160"/>
        </p:xfrm>
        <a:graphic>
          <a:graphicData uri="http://schemas.openxmlformats.org/presentationml/2006/ole">
            <mc:AlternateContent xmlns:mc="http://schemas.openxmlformats.org/markup-compatibility/2006">
              <mc:Choice xmlns:v="urn:schemas-microsoft-com:vml" Requires="v">
                <p:oleObj spid="_x0000_s99608" name="Equation" r:id="rId5" imgW="2984400" imgH="685800" progId="Equation.DSMT4">
                  <p:embed/>
                </p:oleObj>
              </mc:Choice>
              <mc:Fallback>
                <p:oleObj name="Equation" r:id="rId5" imgW="2984400" imgH="685800" progId="Equation.DSMT4">
                  <p:embed/>
                  <p:pic>
                    <p:nvPicPr>
                      <p:cNvPr id="0" name="图片 3105" descr="image357"/>
                      <p:cNvPicPr/>
                      <p:nvPr/>
                    </p:nvPicPr>
                    <p:blipFill>
                      <a:blip r:embed="rId6"/>
                      <a:stretch>
                        <a:fillRect/>
                      </a:stretch>
                    </p:blipFill>
                    <p:spPr>
                      <a:xfrm>
                        <a:off x="2134766" y="4149874"/>
                        <a:ext cx="7848872" cy="1440160"/>
                      </a:xfrm>
                      <a:prstGeom prst="rect">
                        <a:avLst/>
                      </a:prstGeom>
                      <a:noFill/>
                      <a:ln w="38100">
                        <a:noFill/>
                      </a:ln>
                    </p:spPr>
                  </p:pic>
                </p:oleObj>
              </mc:Fallback>
            </mc:AlternateContent>
          </a:graphicData>
        </a:graphic>
      </p:graphicFrame>
      <p:graphicFrame>
        <p:nvGraphicFramePr>
          <p:cNvPr id="97287" name="对象 97286"/>
          <p:cNvGraphicFramePr/>
          <p:nvPr/>
        </p:nvGraphicFramePr>
        <p:xfrm>
          <a:off x="2308159" y="990783"/>
          <a:ext cx="7573777" cy="28580"/>
        </p:xfrm>
        <a:graphic>
          <a:graphicData uri="http://schemas.openxmlformats.org/presentationml/2006/ole">
            <mc:AlternateContent xmlns:mc="http://schemas.openxmlformats.org/markup-compatibility/2006">
              <mc:Choice xmlns:v="urn:schemas-microsoft-com:vml" Requires="v">
                <p:oleObj spid="_x0000_s99609" r:id="rId7" imgW="10096500" imgH="37465" progId="">
                  <p:embed/>
                </p:oleObj>
              </mc:Choice>
              <mc:Fallback>
                <p:oleObj r:id="rId7" imgW="10096500" imgH="37465" progId="">
                  <p:embed/>
                  <p:pic>
                    <p:nvPicPr>
                      <p:cNvPr id="0" name="图片 3104" descr="image338"/>
                      <p:cNvPicPr/>
                      <p:nvPr/>
                    </p:nvPicPr>
                    <p:blipFill>
                      <a:blip r:embed="rId8"/>
                      <a:stretch>
                        <a:fillRect/>
                      </a:stretch>
                    </p:blipFill>
                    <p:spPr>
                      <a:xfrm>
                        <a:off x="2308159" y="990783"/>
                        <a:ext cx="7573777" cy="28580"/>
                      </a:xfrm>
                      <a:prstGeom prst="rect">
                        <a:avLst/>
                      </a:prstGeom>
                      <a:noFill/>
                      <a:ln w="38100">
                        <a:noFill/>
                      </a:ln>
                    </p:spPr>
                  </p:pic>
                </p:oleObj>
              </mc:Fallback>
            </mc:AlternateContent>
          </a:graphicData>
        </a:graphic>
      </p:graphicFrame>
      <p:graphicFrame>
        <p:nvGraphicFramePr>
          <p:cNvPr id="2" name="对象 1"/>
          <p:cNvGraphicFramePr/>
          <p:nvPr>
            <p:extLst>
              <p:ext uri="{D42A27DB-BD31-4B8C-83A1-F6EECF244321}">
                <p14:modId xmlns:p14="http://schemas.microsoft.com/office/powerpoint/2010/main" val="1040493608"/>
              </p:ext>
            </p:extLst>
          </p:nvPr>
        </p:nvGraphicFramePr>
        <p:xfrm>
          <a:off x="2494806" y="5662042"/>
          <a:ext cx="5130800" cy="936104"/>
        </p:xfrm>
        <a:graphic>
          <a:graphicData uri="http://schemas.openxmlformats.org/presentationml/2006/ole">
            <mc:AlternateContent xmlns:mc="http://schemas.openxmlformats.org/markup-compatibility/2006">
              <mc:Choice xmlns:v="urn:schemas-microsoft-com:vml" Requires="v">
                <p:oleObj spid="_x0000_s99610" name="Equation" r:id="rId9" imgW="1409400" imgH="380880" progId="Equation.DSMT4">
                  <p:embed/>
                </p:oleObj>
              </mc:Choice>
              <mc:Fallback>
                <p:oleObj name="Equation" r:id="rId9" imgW="1409400" imgH="380880" progId="Equation.DSMT4">
                  <p:embed/>
                  <p:pic>
                    <p:nvPicPr>
                      <p:cNvPr id="0" name="图片 2" descr="image358"/>
                      <p:cNvPicPr/>
                      <p:nvPr/>
                    </p:nvPicPr>
                    <p:blipFill>
                      <a:blip r:embed="rId10"/>
                      <a:stretch>
                        <a:fillRect/>
                      </a:stretch>
                    </p:blipFill>
                    <p:spPr>
                      <a:xfrm>
                        <a:off x="2494806" y="5662042"/>
                        <a:ext cx="5130800" cy="936104"/>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animEffect transition="in" filter="wipe(left)">
                                      <p:cBhvr>
                                        <p:cTn id="7" dur="500"/>
                                        <p:tgtEl>
                                          <p:spTgt spid="972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7283">
                                            <p:txEl>
                                              <p:pRg st="1" end="1"/>
                                            </p:txEl>
                                          </p:spTgt>
                                        </p:tgtEl>
                                        <p:attrNameLst>
                                          <p:attrName>style.visibility</p:attrName>
                                        </p:attrNameLst>
                                      </p:cBhvr>
                                      <p:to>
                                        <p:strVal val="visible"/>
                                      </p:to>
                                    </p:set>
                                    <p:animEffect transition="in" filter="wipe(left)">
                                      <p:cBhvr>
                                        <p:cTn id="12" dur="500"/>
                                        <p:tgtEl>
                                          <p:spTgt spid="972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7283">
                                            <p:txEl>
                                              <p:pRg st="2" end="2"/>
                                            </p:txEl>
                                          </p:spTgt>
                                        </p:tgtEl>
                                        <p:attrNameLst>
                                          <p:attrName>style.visibility</p:attrName>
                                        </p:attrNameLst>
                                      </p:cBhvr>
                                      <p:to>
                                        <p:strVal val="visible"/>
                                      </p:to>
                                    </p:set>
                                    <p:animEffect transition="in" filter="wipe(left)">
                                      <p:cBhvr>
                                        <p:cTn id="17" dur="500"/>
                                        <p:tgtEl>
                                          <p:spTgt spid="972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7284"/>
                                        </p:tgtEl>
                                        <p:attrNameLst>
                                          <p:attrName>style.visibility</p:attrName>
                                        </p:attrNameLst>
                                      </p:cBhvr>
                                      <p:to>
                                        <p:strVal val="visible"/>
                                      </p:to>
                                    </p:set>
                                    <p:animEffect transition="in" filter="wipe(left)">
                                      <p:cBhvr>
                                        <p:cTn id="22" dur="500"/>
                                        <p:tgtEl>
                                          <p:spTgt spid="9728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7285"/>
                                        </p:tgtEl>
                                        <p:attrNameLst>
                                          <p:attrName>style.visibility</p:attrName>
                                        </p:attrNameLst>
                                      </p:cBhvr>
                                      <p:to>
                                        <p:strVal val="visible"/>
                                      </p:to>
                                    </p:set>
                                    <p:animEffect transition="in" filter="wipe(left)">
                                      <p:cBhvr>
                                        <p:cTn id="27" dur="500"/>
                                        <p:tgtEl>
                                          <p:spTgt spid="972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1753235" y="1306195"/>
            <a:ext cx="8652510" cy="4959350"/>
          </a:xfrm>
        </p:spPr>
        <p:txBody>
          <a:bodyPr/>
          <a:lstStyle/>
          <a:p>
            <a:r>
              <a:rPr lang="zh-CN" altLang="en-US" dirty="0">
                <a:sym typeface="+mn-ea"/>
              </a:rPr>
              <a:t>总共</a:t>
            </a:r>
            <a:r>
              <a:rPr lang="en-US" altLang="zh-CN" dirty="0">
                <a:sym typeface="+mn-ea"/>
              </a:rPr>
              <a:t>10</a:t>
            </a:r>
            <a:r>
              <a:rPr lang="zh-CN" altLang="en-US" dirty="0">
                <a:sym typeface="+mn-ea"/>
              </a:rPr>
              <a:t>个球，抽取</a:t>
            </a:r>
            <a:r>
              <a:rPr lang="en-US" altLang="zh-CN" dirty="0">
                <a:sym typeface="+mn-ea"/>
              </a:rPr>
              <a:t>3</a:t>
            </a:r>
            <a:r>
              <a:rPr lang="zh-CN" altLang="en-US" dirty="0">
                <a:sym typeface="+mn-ea"/>
              </a:rPr>
              <a:t>个球的组合数：</a:t>
            </a:r>
          </a:p>
          <a:p>
            <a:r>
              <a:rPr lang="zh-CN" altLang="en-US" sz="2400" dirty="0"/>
              <a:t>  </a:t>
            </a:r>
            <a:r>
              <a:rPr lang="en-US" altLang="zh-CN" sz="2400" dirty="0"/>
              <a:t>1. </a:t>
            </a:r>
            <a:r>
              <a:rPr lang="zh-CN" altLang="en-US" sz="2400" dirty="0"/>
              <a:t>抽取</a:t>
            </a:r>
            <a:r>
              <a:rPr lang="en-US" altLang="zh-CN" sz="2400" dirty="0"/>
              <a:t>3</a:t>
            </a:r>
            <a:r>
              <a:rPr lang="zh-CN" altLang="en-US" sz="2400" dirty="0"/>
              <a:t>个球的排列数为</a:t>
            </a:r>
            <a:r>
              <a:rPr lang="en-US" altLang="zh-CN" sz="2400" dirty="0"/>
              <a:t>A(10, 3)</a:t>
            </a:r>
          </a:p>
          <a:p>
            <a:r>
              <a:rPr lang="en-US" altLang="zh-CN" sz="2400" dirty="0"/>
              <a:t>  2. </a:t>
            </a:r>
            <a:r>
              <a:rPr lang="zh-CN" altLang="en-US" sz="2400" dirty="0"/>
              <a:t>对于任意排列</a:t>
            </a:r>
            <a:r>
              <a:rPr lang="en-US" altLang="zh-CN" sz="2400" dirty="0"/>
              <a:t>(a</a:t>
            </a:r>
            <a:r>
              <a:rPr lang="en-US" altLang="zh-CN" sz="2400" baseline="-25000" dirty="0"/>
              <a:t>1</a:t>
            </a:r>
            <a:r>
              <a:rPr lang="en-US" altLang="zh-CN" sz="2400" dirty="0"/>
              <a:t>,a</a:t>
            </a:r>
            <a:r>
              <a:rPr lang="en-US" altLang="zh-CN" sz="2400" baseline="-25000" dirty="0"/>
              <a:t>2</a:t>
            </a:r>
            <a:r>
              <a:rPr lang="en-US" altLang="zh-CN" sz="2400" dirty="0"/>
              <a:t>,a</a:t>
            </a:r>
            <a:r>
              <a:rPr lang="en-US" altLang="zh-CN" sz="2400" baseline="-25000" dirty="0"/>
              <a:t>3</a:t>
            </a:r>
            <a:r>
              <a:rPr lang="en-US" altLang="zh-CN" sz="2400" dirty="0"/>
              <a:t>)</a:t>
            </a:r>
            <a:r>
              <a:rPr lang="zh-CN" altLang="en-US" sz="2400" dirty="0"/>
              <a:t>都有</a:t>
            </a:r>
            <a:r>
              <a:rPr lang="en-US" altLang="zh-CN" sz="2400" dirty="0"/>
              <a:t>3*2*1</a:t>
            </a:r>
            <a:r>
              <a:rPr lang="zh-CN" altLang="en-US" sz="2400" dirty="0"/>
              <a:t>种相同元素的排列存在</a:t>
            </a:r>
          </a:p>
          <a:p>
            <a:r>
              <a:rPr lang="zh-CN" altLang="en-US" sz="2400" dirty="0"/>
              <a:t>  </a:t>
            </a:r>
            <a:r>
              <a:rPr lang="en-US" altLang="zh-CN" sz="2400" dirty="0"/>
              <a:t>3. </a:t>
            </a:r>
            <a:r>
              <a:rPr lang="zh-CN" altLang="en-US" sz="2400" dirty="0"/>
              <a:t>其实组合就是在排列的基础上去掉相同元素后剩下的数量</a:t>
            </a:r>
          </a:p>
          <a:p>
            <a:r>
              <a:rPr lang="zh-CN" altLang="en-US" dirty="0"/>
              <a:t>即：</a:t>
            </a:r>
          </a:p>
        </p:txBody>
      </p:sp>
      <p:sp>
        <p:nvSpPr>
          <p:cNvPr id="3" name="标题 2"/>
          <p:cNvSpPr>
            <a:spLocks noGrp="1"/>
          </p:cNvSpPr>
          <p:nvPr>
            <p:ph type="title"/>
          </p:nvPr>
        </p:nvSpPr>
        <p:spPr>
          <a:xfrm>
            <a:off x="2278782" y="333450"/>
            <a:ext cx="8728943" cy="752475"/>
          </a:xfrm>
        </p:spPr>
        <p:txBody>
          <a:bodyPr/>
          <a:lstStyle/>
          <a:p>
            <a:r>
              <a:rPr lang="zh-CN" altLang="en-US" sz="2800" b="1" dirty="0" smtClean="0"/>
              <a:t>解： </a:t>
            </a:r>
            <a:endParaRPr lang="zh-CN" altLang="en-US" sz="2800" b="1" dirty="0"/>
          </a:p>
        </p:txBody>
      </p:sp>
      <p:graphicFrame>
        <p:nvGraphicFramePr>
          <p:cNvPr id="5" name="对象 4">
            <a:hlinkClick r:id="" action="ppaction://ole?verb=0"/>
          </p:cNvPr>
          <p:cNvGraphicFramePr/>
          <p:nvPr/>
        </p:nvGraphicFramePr>
        <p:xfrm>
          <a:off x="3332163" y="70803"/>
          <a:ext cx="3644265" cy="1134745"/>
        </p:xfrm>
        <a:graphic>
          <a:graphicData uri="http://schemas.openxmlformats.org/presentationml/2006/ole">
            <mc:AlternateContent xmlns:mc="http://schemas.openxmlformats.org/markup-compatibility/2006">
              <mc:Choice xmlns:v="urn:schemas-microsoft-com:vml" Requires="v">
                <p:oleObj spid="_x0000_s4235" r:id="rId3" imgW="32308800" imgH="10058400" progId="Equation.3">
                  <p:embed/>
                </p:oleObj>
              </mc:Choice>
              <mc:Fallback>
                <p:oleObj r:id="rId3" imgW="32308800" imgH="10058400" progId="Equation.3">
                  <p:embed/>
                  <p:pic>
                    <p:nvPicPr>
                      <p:cNvPr id="0" name="图片 1025" descr="image7"/>
                      <p:cNvPicPr/>
                      <p:nvPr/>
                    </p:nvPicPr>
                    <p:blipFill>
                      <a:blip r:embed="rId4"/>
                      <a:stretch>
                        <a:fillRect/>
                      </a:stretch>
                    </p:blipFill>
                    <p:spPr>
                      <a:xfrm>
                        <a:off x="3332163" y="70803"/>
                        <a:ext cx="3644265" cy="1134745"/>
                      </a:xfrm>
                      <a:prstGeom prst="rect">
                        <a:avLst/>
                      </a:prstGeom>
                      <a:noFill/>
                      <a:ln w="9525">
                        <a:noFill/>
                      </a:ln>
                    </p:spPr>
                  </p:pic>
                </p:oleObj>
              </mc:Fallback>
            </mc:AlternateContent>
          </a:graphicData>
        </a:graphic>
      </p:graphicFrame>
      <p:graphicFrame>
        <p:nvGraphicFramePr>
          <p:cNvPr id="4" name="对象 3">
            <a:hlinkClick r:id="" action="ppaction://ole?verb=0"/>
          </p:cNvPr>
          <p:cNvGraphicFramePr/>
          <p:nvPr/>
        </p:nvGraphicFramePr>
        <p:xfrm>
          <a:off x="2564448" y="4175443"/>
          <a:ext cx="6428105" cy="2201545"/>
        </p:xfrm>
        <a:graphic>
          <a:graphicData uri="http://schemas.openxmlformats.org/presentationml/2006/ole">
            <mc:AlternateContent xmlns:mc="http://schemas.openxmlformats.org/markup-compatibility/2006">
              <mc:Choice xmlns:v="urn:schemas-microsoft-com:vml" Requires="v">
                <p:oleObj spid="_x0000_s4236" r:id="rId5" imgW="56997600" imgH="19507200" progId="Equation.3">
                  <p:embed/>
                </p:oleObj>
              </mc:Choice>
              <mc:Fallback>
                <p:oleObj r:id="rId5" imgW="56997600" imgH="19507200" progId="Equation.3">
                  <p:embed/>
                  <p:pic>
                    <p:nvPicPr>
                      <p:cNvPr id="0" name="图片 4097" descr="image8"/>
                      <p:cNvPicPr/>
                      <p:nvPr/>
                    </p:nvPicPr>
                    <p:blipFill>
                      <a:blip r:embed="rId6"/>
                      <a:stretch>
                        <a:fillRect/>
                      </a:stretch>
                    </p:blipFill>
                    <p:spPr>
                      <a:xfrm>
                        <a:off x="2564448" y="4175443"/>
                        <a:ext cx="6428105" cy="2201545"/>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98305"/>
          <p:cNvSpPr>
            <a:spLocks noGrp="1"/>
          </p:cNvSpPr>
          <p:nvPr>
            <p:ph type="title"/>
          </p:nvPr>
        </p:nvSpPr>
        <p:spPr>
          <a:xfrm>
            <a:off x="1918742" y="1269554"/>
            <a:ext cx="914569" cy="609713"/>
          </a:xfrm>
        </p:spPr>
        <p:txBody>
          <a:bodyPr anchor="b"/>
          <a:lstStyle/>
          <a:p>
            <a:r>
              <a:rPr lang="zh-CN" altLang="en-US" sz="2800" b="1" dirty="0">
                <a:solidFill>
                  <a:srgbClr val="FF5050"/>
                </a:solidFill>
                <a:latin typeface="黑体" panose="02010609060101010101" pitchFamily="49" charset="-122"/>
                <a:ea typeface="黑体" panose="02010609060101010101" pitchFamily="49" charset="-122"/>
              </a:rPr>
              <a:t>例 </a:t>
            </a:r>
            <a:r>
              <a:rPr lang="en-US" altLang="zh-CN" sz="2800" b="1" dirty="0">
                <a:solidFill>
                  <a:srgbClr val="FF5050"/>
                </a:solidFill>
                <a:latin typeface="黑体" panose="02010609060101010101" pitchFamily="49" charset="-122"/>
                <a:ea typeface="黑体" panose="02010609060101010101" pitchFamily="49" charset="-122"/>
              </a:rPr>
              <a:t>1</a:t>
            </a:r>
          </a:p>
        </p:txBody>
      </p:sp>
      <p:sp>
        <p:nvSpPr>
          <p:cNvPr id="98307" name="文本占位符 98306" descr="Rectangle: Click to edit Master text styles&#10;Second level&#10;Third level&#10;Fourth level&#10;Fifth level"/>
          <p:cNvSpPr>
            <a:spLocks noGrp="1"/>
          </p:cNvSpPr>
          <p:nvPr>
            <p:ph type="body" sz="half" idx="1"/>
          </p:nvPr>
        </p:nvSpPr>
        <p:spPr>
          <a:xfrm>
            <a:off x="2815137" y="1413570"/>
            <a:ext cx="6808461" cy="533499"/>
          </a:xfrm>
        </p:spPr>
        <p:txBody>
          <a:bodyPr/>
          <a:lstStyle/>
          <a:p>
            <a:pPr>
              <a:buNone/>
            </a:pPr>
            <a:r>
              <a:rPr lang="zh-CN" altLang="en-US" b="1" dirty="0">
                <a:latin typeface="Times New Roman" panose="02020603050405020304" pitchFamily="18" charset="0"/>
              </a:rPr>
              <a:t>设</a:t>
            </a:r>
            <a:r>
              <a:rPr lang="zh-CN" altLang="en-US" b="1" i="1" dirty="0">
                <a:latin typeface="Times New Roman" panose="02020603050405020304" pitchFamily="18" charset="0"/>
              </a:rPr>
              <a:t> </a:t>
            </a:r>
            <a:r>
              <a:rPr lang="en-US" altLang="zh-CN" b="1" i="1" dirty="0">
                <a:latin typeface="Times New Roman" panose="02020603050405020304" pitchFamily="18" charset="0"/>
              </a:rPr>
              <a:t>X</a:t>
            </a:r>
            <a:r>
              <a:rPr lang="en-US" altLang="zh-CN" b="1" dirty="0">
                <a:latin typeface="Times New Roman" panose="02020603050405020304" pitchFamily="18" charset="0"/>
              </a:rPr>
              <a:t> </a:t>
            </a:r>
            <a:r>
              <a:rPr lang="zh-CN" altLang="en-US" b="1" dirty="0">
                <a:latin typeface="Times New Roman" panose="02020603050405020304" pitchFamily="18" charset="0"/>
              </a:rPr>
              <a:t>是连续型随机变量，其密度函数为</a:t>
            </a:r>
          </a:p>
        </p:txBody>
      </p:sp>
      <p:graphicFrame>
        <p:nvGraphicFramePr>
          <p:cNvPr id="98308" name="内容占位符 98307" descr="Rectangle: Click to edit Master text styles&#10;Second level&#10;Third level&#10;Fourth level&#10;Fifth level"/>
          <p:cNvGraphicFramePr>
            <a:graphicFrameLocks noGrp="1"/>
          </p:cNvGraphicFramePr>
          <p:nvPr>
            <p:ph sz="half" idx="2"/>
          </p:nvPr>
        </p:nvGraphicFramePr>
        <p:xfrm>
          <a:off x="3884838" y="2061642"/>
          <a:ext cx="4572847" cy="1086051"/>
        </p:xfrm>
        <a:graphic>
          <a:graphicData uri="http://schemas.openxmlformats.org/presentationml/2006/ole">
            <mc:AlternateContent xmlns:mc="http://schemas.openxmlformats.org/markup-compatibility/2006">
              <mc:Choice xmlns:v="urn:schemas-microsoft-com:vml" Requires="v">
                <p:oleObj spid="_x0000_s100695" r:id="rId3" imgW="48768000" imgH="11582400" progId="Equation.3">
                  <p:embed/>
                </p:oleObj>
              </mc:Choice>
              <mc:Fallback>
                <p:oleObj r:id="rId3" imgW="48768000" imgH="11582400" progId="Equation.3">
                  <p:embed/>
                  <p:pic>
                    <p:nvPicPr>
                      <p:cNvPr id="0" name="图片 3100" descr="image359"/>
                      <p:cNvPicPr/>
                      <p:nvPr/>
                    </p:nvPicPr>
                    <p:blipFill>
                      <a:blip r:embed="rId4"/>
                      <a:stretch>
                        <a:fillRect/>
                      </a:stretch>
                    </p:blipFill>
                    <p:spPr>
                      <a:xfrm>
                        <a:off x="3884838" y="2061642"/>
                        <a:ext cx="4572847" cy="1086051"/>
                      </a:xfrm>
                      <a:prstGeom prst="rect">
                        <a:avLst/>
                      </a:prstGeom>
                      <a:noFill/>
                      <a:ln w="38100">
                        <a:noFill/>
                      </a:ln>
                    </p:spPr>
                  </p:pic>
                </p:oleObj>
              </mc:Fallback>
            </mc:AlternateContent>
          </a:graphicData>
        </a:graphic>
      </p:graphicFrame>
      <p:sp>
        <p:nvSpPr>
          <p:cNvPr id="98309" name="矩形 98308"/>
          <p:cNvSpPr/>
          <p:nvPr/>
        </p:nvSpPr>
        <p:spPr>
          <a:xfrm>
            <a:off x="2422798" y="4039235"/>
            <a:ext cx="6275705" cy="1524000"/>
          </a:xfrm>
          <a:prstGeom prst="rect">
            <a:avLst/>
          </a:prstGeom>
          <a:noFill/>
          <a:ln w="9525">
            <a:noFill/>
          </a:ln>
        </p:spPr>
        <p:txBody>
          <a:bodyPr/>
          <a:lstStyle/>
          <a:p>
            <a:r>
              <a:rPr lang="zh-CN" altLang="en-US" sz="2800" b="1" dirty="0">
                <a:solidFill>
                  <a:srgbClr val="FF5050"/>
                </a:solidFill>
                <a:latin typeface="Times New Roman" panose="02020603050405020304" pitchFamily="18" charset="0"/>
              </a:rPr>
              <a:t>解：</a:t>
            </a:r>
            <a:r>
              <a:rPr lang="zh-CN" altLang="en-US" b="1" dirty="0">
                <a:latin typeface="Times New Roman" panose="02020603050405020304" pitchFamily="18" charset="0"/>
              </a:rPr>
              <a:t> </a:t>
            </a:r>
            <a:r>
              <a:rPr lang="en-US" altLang="zh-CN" sz="2800" b="1" dirty="0">
                <a:latin typeface="Times New Roman" panose="02020603050405020304" pitchFamily="18" charset="0"/>
              </a:rPr>
              <a:t>⑴   </a:t>
            </a:r>
            <a:r>
              <a:rPr lang="zh-CN" altLang="en-US" sz="2800" b="1" dirty="0">
                <a:latin typeface="Times New Roman" panose="02020603050405020304" pitchFamily="18" charset="0"/>
              </a:rPr>
              <a:t>由密度函数的性质</a:t>
            </a:r>
          </a:p>
        </p:txBody>
      </p:sp>
      <p:graphicFrame>
        <p:nvGraphicFramePr>
          <p:cNvPr id="98310" name="对象 98309"/>
          <p:cNvGraphicFramePr/>
          <p:nvPr>
            <p:extLst>
              <p:ext uri="{D42A27DB-BD31-4B8C-83A1-F6EECF244321}">
                <p14:modId xmlns:p14="http://schemas.microsoft.com/office/powerpoint/2010/main" val="745119331"/>
              </p:ext>
            </p:extLst>
          </p:nvPr>
        </p:nvGraphicFramePr>
        <p:xfrm>
          <a:off x="2616200" y="3141762"/>
          <a:ext cx="2387600" cy="625376"/>
        </p:xfrm>
        <a:graphic>
          <a:graphicData uri="http://schemas.openxmlformats.org/presentationml/2006/ole">
            <mc:AlternateContent xmlns:mc="http://schemas.openxmlformats.org/markup-compatibility/2006">
              <mc:Choice xmlns:v="urn:schemas-microsoft-com:vml" Requires="v">
                <p:oleObj spid="_x0000_s100696" name="Equation" r:id="rId5" imgW="927000" imgH="215640" progId="Equation.DSMT4">
                  <p:embed/>
                </p:oleObj>
              </mc:Choice>
              <mc:Fallback>
                <p:oleObj name="Equation" r:id="rId5" imgW="927000" imgH="215640" progId="Equation.DSMT4">
                  <p:embed/>
                  <p:pic>
                    <p:nvPicPr>
                      <p:cNvPr id="0" name="图片 3098" descr="image360"/>
                      <p:cNvPicPr/>
                      <p:nvPr/>
                    </p:nvPicPr>
                    <p:blipFill>
                      <a:blip r:embed="rId6"/>
                      <a:stretch>
                        <a:fillRect/>
                      </a:stretch>
                    </p:blipFill>
                    <p:spPr>
                      <a:xfrm>
                        <a:off x="2616200" y="3141762"/>
                        <a:ext cx="2387600" cy="625376"/>
                      </a:xfrm>
                      <a:prstGeom prst="rect">
                        <a:avLst/>
                      </a:prstGeom>
                      <a:noFill/>
                      <a:ln w="38100">
                        <a:noFill/>
                      </a:ln>
                    </p:spPr>
                  </p:pic>
                </p:oleObj>
              </mc:Fallback>
            </mc:AlternateContent>
          </a:graphicData>
        </a:graphic>
      </p:graphicFrame>
      <p:graphicFrame>
        <p:nvGraphicFramePr>
          <p:cNvPr id="98311" name="对象 98310"/>
          <p:cNvGraphicFramePr/>
          <p:nvPr>
            <p:extLst>
              <p:ext uri="{D42A27DB-BD31-4B8C-83A1-F6EECF244321}">
                <p14:modId xmlns:p14="http://schemas.microsoft.com/office/powerpoint/2010/main" val="1696070134"/>
              </p:ext>
            </p:extLst>
          </p:nvPr>
        </p:nvGraphicFramePr>
        <p:xfrm>
          <a:off x="5830888" y="3213771"/>
          <a:ext cx="2568574" cy="602580"/>
        </p:xfrm>
        <a:graphic>
          <a:graphicData uri="http://schemas.openxmlformats.org/presentationml/2006/ole">
            <mc:AlternateContent xmlns:mc="http://schemas.openxmlformats.org/markup-compatibility/2006">
              <mc:Choice xmlns:v="urn:schemas-microsoft-com:vml" Requires="v">
                <p:oleObj spid="_x0000_s100697" name="Equation" r:id="rId7" imgW="850680" imgH="253800" progId="Equation.DSMT4">
                  <p:embed/>
                </p:oleObj>
              </mc:Choice>
              <mc:Fallback>
                <p:oleObj name="Equation" r:id="rId7" imgW="850680" imgH="253800" progId="Equation.DSMT4">
                  <p:embed/>
                  <p:pic>
                    <p:nvPicPr>
                      <p:cNvPr id="0" name="图片 3099" descr="image361"/>
                      <p:cNvPicPr/>
                      <p:nvPr/>
                    </p:nvPicPr>
                    <p:blipFill>
                      <a:blip r:embed="rId8"/>
                      <a:stretch>
                        <a:fillRect/>
                      </a:stretch>
                    </p:blipFill>
                    <p:spPr>
                      <a:xfrm>
                        <a:off x="5830888" y="3213771"/>
                        <a:ext cx="2568574" cy="602580"/>
                      </a:xfrm>
                      <a:prstGeom prst="rect">
                        <a:avLst/>
                      </a:prstGeom>
                      <a:noFill/>
                      <a:ln w="38100">
                        <a:noFill/>
                      </a:ln>
                    </p:spPr>
                  </p:pic>
                </p:oleObj>
              </mc:Fallback>
            </mc:AlternateContent>
          </a:graphicData>
        </a:graphic>
      </p:graphicFrame>
      <p:graphicFrame>
        <p:nvGraphicFramePr>
          <p:cNvPr id="98312" name="对象 98311"/>
          <p:cNvGraphicFramePr/>
          <p:nvPr>
            <p:extLst>
              <p:ext uri="{D42A27DB-BD31-4B8C-83A1-F6EECF244321}">
                <p14:modId xmlns:p14="http://schemas.microsoft.com/office/powerpoint/2010/main" val="2598029743"/>
              </p:ext>
            </p:extLst>
          </p:nvPr>
        </p:nvGraphicFramePr>
        <p:xfrm>
          <a:off x="3718943" y="4581922"/>
          <a:ext cx="3960440" cy="769541"/>
        </p:xfrm>
        <a:graphic>
          <a:graphicData uri="http://schemas.openxmlformats.org/presentationml/2006/ole">
            <mc:AlternateContent xmlns:mc="http://schemas.openxmlformats.org/markup-compatibility/2006">
              <mc:Choice xmlns:v="urn:schemas-microsoft-com:vml" Requires="v">
                <p:oleObj spid="_x0000_s100698" name="Equation" r:id="rId9" imgW="876240" imgH="457200" progId="Equation.DSMT4">
                  <p:embed/>
                </p:oleObj>
              </mc:Choice>
              <mc:Fallback>
                <p:oleObj name="Equation" r:id="rId9" imgW="876240" imgH="457200" progId="Equation.DSMT4">
                  <p:embed/>
                  <p:pic>
                    <p:nvPicPr>
                      <p:cNvPr id="0" name="图片 3101" descr="image362"/>
                      <p:cNvPicPr/>
                      <p:nvPr/>
                    </p:nvPicPr>
                    <p:blipFill>
                      <a:blip r:embed="rId10"/>
                      <a:stretch>
                        <a:fillRect/>
                      </a:stretch>
                    </p:blipFill>
                    <p:spPr>
                      <a:xfrm>
                        <a:off x="3718943" y="4581922"/>
                        <a:ext cx="3960440" cy="769541"/>
                      </a:xfrm>
                      <a:prstGeom prst="rect">
                        <a:avLst/>
                      </a:prstGeom>
                      <a:noFill/>
                      <a:ln w="38100">
                        <a:noFill/>
                      </a:ln>
                    </p:spPr>
                  </p:pic>
                </p:oleObj>
              </mc:Fallback>
            </mc:AlternateContent>
          </a:graphicData>
        </a:graphic>
      </p:graphicFrame>
      <p:graphicFrame>
        <p:nvGraphicFramePr>
          <p:cNvPr id="98313" name="对象 98312"/>
          <p:cNvGraphicFramePr/>
          <p:nvPr/>
        </p:nvGraphicFramePr>
        <p:xfrm>
          <a:off x="2308159" y="870111"/>
          <a:ext cx="7573777" cy="28580"/>
        </p:xfrm>
        <a:graphic>
          <a:graphicData uri="http://schemas.openxmlformats.org/presentationml/2006/ole">
            <mc:AlternateContent xmlns:mc="http://schemas.openxmlformats.org/markup-compatibility/2006">
              <mc:Choice xmlns:v="urn:schemas-microsoft-com:vml" Requires="v">
                <p:oleObj spid="_x0000_s100699" r:id="rId11" imgW="10096500" imgH="37465" progId="">
                  <p:embed/>
                </p:oleObj>
              </mc:Choice>
              <mc:Fallback>
                <p:oleObj r:id="rId11" imgW="10096500" imgH="37465" progId="">
                  <p:embed/>
                  <p:pic>
                    <p:nvPicPr>
                      <p:cNvPr id="0" name="图片 3102" descr="image338"/>
                      <p:cNvPicPr/>
                      <p:nvPr/>
                    </p:nvPicPr>
                    <p:blipFill>
                      <a:blip r:embed="rId12"/>
                      <a:stretch>
                        <a:fillRect/>
                      </a:stretch>
                    </p:blipFill>
                    <p:spPr>
                      <a:xfrm>
                        <a:off x="2308159" y="870111"/>
                        <a:ext cx="7573777" cy="28580"/>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animEffect transition="in" filter="wipe(left)">
                                      <p:cBhvr>
                                        <p:cTn id="7" dur="500"/>
                                        <p:tgtEl>
                                          <p:spTgt spid="98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8308"/>
                                        </p:tgtEl>
                                        <p:attrNameLst>
                                          <p:attrName>style.visibility</p:attrName>
                                        </p:attrNameLst>
                                      </p:cBhvr>
                                      <p:to>
                                        <p:strVal val="visible"/>
                                      </p:to>
                                    </p:set>
                                    <p:animEffect transition="in" filter="wipe(left)">
                                      <p:cBhvr>
                                        <p:cTn id="12" dur="500"/>
                                        <p:tgtEl>
                                          <p:spTgt spid="9830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8310"/>
                                        </p:tgtEl>
                                        <p:attrNameLst>
                                          <p:attrName>style.visibility</p:attrName>
                                        </p:attrNameLst>
                                      </p:cBhvr>
                                      <p:to>
                                        <p:strVal val="visible"/>
                                      </p:to>
                                    </p:set>
                                    <p:animEffect transition="in" filter="wipe(left)">
                                      <p:cBhvr>
                                        <p:cTn id="17" dur="500"/>
                                        <p:tgtEl>
                                          <p:spTgt spid="983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8311"/>
                                        </p:tgtEl>
                                        <p:attrNameLst>
                                          <p:attrName>style.visibility</p:attrName>
                                        </p:attrNameLst>
                                      </p:cBhvr>
                                      <p:to>
                                        <p:strVal val="visible"/>
                                      </p:to>
                                    </p:set>
                                    <p:animEffect transition="in" filter="wipe(left)">
                                      <p:cBhvr>
                                        <p:cTn id="22" dur="500"/>
                                        <p:tgtEl>
                                          <p:spTgt spid="983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8309"/>
                                        </p:tgtEl>
                                        <p:attrNameLst>
                                          <p:attrName>style.visibility</p:attrName>
                                        </p:attrNameLst>
                                      </p:cBhvr>
                                      <p:to>
                                        <p:strVal val="visible"/>
                                      </p:to>
                                    </p:set>
                                    <p:animEffect transition="in" filter="wipe(left)">
                                      <p:cBhvr>
                                        <p:cTn id="27" dur="500"/>
                                        <p:tgtEl>
                                          <p:spTgt spid="9830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8312"/>
                                        </p:tgtEl>
                                        <p:attrNameLst>
                                          <p:attrName>style.visibility</p:attrName>
                                        </p:attrNameLst>
                                      </p:cBhvr>
                                      <p:to>
                                        <p:strVal val="visible"/>
                                      </p:to>
                                    </p:set>
                                    <p:animEffect transition="in" filter="wipe(left)">
                                      <p:cBhvr>
                                        <p:cTn id="32" dur="500"/>
                                        <p:tgtEl>
                                          <p:spTgt spid="98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p:bldP spid="9830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330" name="内容占位符 99329" descr="Rectangle: Click to edit Master text styles&#10;Second level&#10;Third level&#10;Fourth level&#10;Fifth level"/>
          <p:cNvGraphicFramePr>
            <a:graphicFrameLocks noGrp="1"/>
          </p:cNvGraphicFramePr>
          <p:nvPr>
            <p:ph idx="1"/>
          </p:nvPr>
        </p:nvGraphicFramePr>
        <p:xfrm>
          <a:off x="1486694" y="1053530"/>
          <a:ext cx="2716716" cy="1105105"/>
        </p:xfrm>
        <a:graphic>
          <a:graphicData uri="http://schemas.openxmlformats.org/presentationml/2006/ole">
            <mc:AlternateContent xmlns:mc="http://schemas.openxmlformats.org/markup-compatibility/2006">
              <mc:Choice xmlns:v="urn:schemas-microsoft-com:vml" Requires="v">
                <p:oleObj spid="_x0000_s102195" r:id="rId3" imgW="27736800" imgH="11277600" progId="Equation.3">
                  <p:embed/>
                </p:oleObj>
              </mc:Choice>
              <mc:Fallback>
                <p:oleObj r:id="rId3" imgW="27736800" imgH="11277600" progId="Equation.3">
                  <p:embed/>
                  <p:pic>
                    <p:nvPicPr>
                      <p:cNvPr id="0" name="图片 3075" descr="image363"/>
                      <p:cNvPicPr/>
                      <p:nvPr/>
                    </p:nvPicPr>
                    <p:blipFill>
                      <a:blip r:embed="rId4"/>
                      <a:stretch>
                        <a:fillRect/>
                      </a:stretch>
                    </p:blipFill>
                    <p:spPr>
                      <a:xfrm>
                        <a:off x="1486694" y="1053530"/>
                        <a:ext cx="2716716" cy="1105105"/>
                      </a:xfrm>
                      <a:prstGeom prst="rect">
                        <a:avLst/>
                      </a:prstGeom>
                      <a:noFill/>
                      <a:ln w="38100">
                        <a:noFill/>
                      </a:ln>
                    </p:spPr>
                  </p:pic>
                </p:oleObj>
              </mc:Fallback>
            </mc:AlternateContent>
          </a:graphicData>
        </a:graphic>
      </p:graphicFrame>
      <p:graphicFrame>
        <p:nvGraphicFramePr>
          <p:cNvPr id="99331" name="对象 99330"/>
          <p:cNvGraphicFramePr/>
          <p:nvPr/>
        </p:nvGraphicFramePr>
        <p:xfrm>
          <a:off x="4222998" y="1053530"/>
          <a:ext cx="2810395" cy="1182907"/>
        </p:xfrm>
        <a:graphic>
          <a:graphicData uri="http://schemas.openxmlformats.org/presentationml/2006/ole">
            <mc:AlternateContent xmlns:mc="http://schemas.openxmlformats.org/markup-compatibility/2006">
              <mc:Choice xmlns:v="urn:schemas-microsoft-com:vml" Requires="v">
                <p:oleObj spid="_x0000_s102196" r:id="rId5" imgW="27432000" imgH="11582400" progId="Equation.3">
                  <p:embed/>
                </p:oleObj>
              </mc:Choice>
              <mc:Fallback>
                <p:oleObj r:id="rId5" imgW="27432000" imgH="11582400" progId="Equation.3">
                  <p:embed/>
                  <p:pic>
                    <p:nvPicPr>
                      <p:cNvPr id="0" name="图片 3076" descr="image364"/>
                      <p:cNvPicPr/>
                      <p:nvPr/>
                    </p:nvPicPr>
                    <p:blipFill>
                      <a:blip r:embed="rId6"/>
                      <a:stretch>
                        <a:fillRect/>
                      </a:stretch>
                    </p:blipFill>
                    <p:spPr>
                      <a:xfrm>
                        <a:off x="4222998" y="1053530"/>
                        <a:ext cx="2810395" cy="1182907"/>
                      </a:xfrm>
                      <a:prstGeom prst="rect">
                        <a:avLst/>
                      </a:prstGeom>
                      <a:noFill/>
                      <a:ln w="38100">
                        <a:noFill/>
                      </a:ln>
                    </p:spPr>
                  </p:pic>
                </p:oleObj>
              </mc:Fallback>
            </mc:AlternateContent>
          </a:graphicData>
        </a:graphic>
      </p:graphicFrame>
      <p:graphicFrame>
        <p:nvGraphicFramePr>
          <p:cNvPr id="99332" name="对象 99331"/>
          <p:cNvGraphicFramePr/>
          <p:nvPr/>
        </p:nvGraphicFramePr>
        <p:xfrm>
          <a:off x="6959302" y="1029660"/>
          <a:ext cx="2842151" cy="1248006"/>
        </p:xfrm>
        <a:graphic>
          <a:graphicData uri="http://schemas.openxmlformats.org/presentationml/2006/ole">
            <mc:AlternateContent xmlns:mc="http://schemas.openxmlformats.org/markup-compatibility/2006">
              <mc:Choice xmlns:v="urn:schemas-microsoft-com:vml" Requires="v">
                <p:oleObj spid="_x0000_s102197" r:id="rId7" imgW="27736800" imgH="12192000" progId="Equation.3">
                  <p:embed/>
                </p:oleObj>
              </mc:Choice>
              <mc:Fallback>
                <p:oleObj r:id="rId7" imgW="27736800" imgH="12192000" progId="Equation.3">
                  <p:embed/>
                  <p:pic>
                    <p:nvPicPr>
                      <p:cNvPr id="0" name="图片 3088" descr="image365"/>
                      <p:cNvPicPr/>
                      <p:nvPr/>
                    </p:nvPicPr>
                    <p:blipFill>
                      <a:blip r:embed="rId8"/>
                      <a:stretch>
                        <a:fillRect/>
                      </a:stretch>
                    </p:blipFill>
                    <p:spPr>
                      <a:xfrm>
                        <a:off x="6959302" y="1029660"/>
                        <a:ext cx="2842151" cy="1248006"/>
                      </a:xfrm>
                      <a:prstGeom prst="rect">
                        <a:avLst/>
                      </a:prstGeom>
                      <a:noFill/>
                      <a:ln w="38100">
                        <a:noFill/>
                      </a:ln>
                    </p:spPr>
                  </p:pic>
                </p:oleObj>
              </mc:Fallback>
            </mc:AlternateContent>
          </a:graphicData>
        </a:graphic>
      </p:graphicFrame>
      <p:graphicFrame>
        <p:nvGraphicFramePr>
          <p:cNvPr id="99333" name="对象 99332"/>
          <p:cNvGraphicFramePr/>
          <p:nvPr/>
        </p:nvGraphicFramePr>
        <p:xfrm>
          <a:off x="9767614" y="1125538"/>
          <a:ext cx="901867" cy="962203"/>
        </p:xfrm>
        <a:graphic>
          <a:graphicData uri="http://schemas.openxmlformats.org/presentationml/2006/ole">
            <mc:AlternateContent xmlns:mc="http://schemas.openxmlformats.org/markup-compatibility/2006">
              <mc:Choice xmlns:v="urn:schemas-microsoft-com:vml" Requires="v">
                <p:oleObj spid="_x0000_s102198" r:id="rId9" imgW="8839200" imgH="9448800" progId="Equation.3">
                  <p:embed/>
                </p:oleObj>
              </mc:Choice>
              <mc:Fallback>
                <p:oleObj r:id="rId9" imgW="8839200" imgH="9448800" progId="Equation.3">
                  <p:embed/>
                  <p:pic>
                    <p:nvPicPr>
                      <p:cNvPr id="0" name="图片 3079" descr="image366"/>
                      <p:cNvPicPr/>
                      <p:nvPr/>
                    </p:nvPicPr>
                    <p:blipFill>
                      <a:blip r:embed="rId10"/>
                      <a:stretch>
                        <a:fillRect/>
                      </a:stretch>
                    </p:blipFill>
                    <p:spPr>
                      <a:xfrm>
                        <a:off x="9767614" y="1125538"/>
                        <a:ext cx="901867" cy="962203"/>
                      </a:xfrm>
                      <a:prstGeom prst="rect">
                        <a:avLst/>
                      </a:prstGeom>
                      <a:noFill/>
                      <a:ln w="38100">
                        <a:noFill/>
                      </a:ln>
                    </p:spPr>
                  </p:pic>
                </p:oleObj>
              </mc:Fallback>
            </mc:AlternateContent>
          </a:graphicData>
        </a:graphic>
      </p:graphicFrame>
      <p:graphicFrame>
        <p:nvGraphicFramePr>
          <p:cNvPr id="99334" name="对象 99333"/>
          <p:cNvGraphicFramePr/>
          <p:nvPr/>
        </p:nvGraphicFramePr>
        <p:xfrm>
          <a:off x="1486694" y="2493690"/>
          <a:ext cx="3313726" cy="962203"/>
        </p:xfrm>
        <a:graphic>
          <a:graphicData uri="http://schemas.openxmlformats.org/presentationml/2006/ole">
            <mc:AlternateContent xmlns:mc="http://schemas.openxmlformats.org/markup-compatibility/2006">
              <mc:Choice xmlns:v="urn:schemas-microsoft-com:vml" Requires="v">
                <p:oleObj spid="_x0000_s102199" r:id="rId11" imgW="32308800" imgH="9448800" progId="Equation.3">
                  <p:embed/>
                </p:oleObj>
              </mc:Choice>
              <mc:Fallback>
                <p:oleObj r:id="rId11" imgW="32308800" imgH="9448800" progId="Equation.3">
                  <p:embed/>
                  <p:pic>
                    <p:nvPicPr>
                      <p:cNvPr id="0" name="图片 3094" descr="image367"/>
                      <p:cNvPicPr/>
                      <p:nvPr/>
                    </p:nvPicPr>
                    <p:blipFill>
                      <a:blip r:embed="rId12"/>
                      <a:stretch>
                        <a:fillRect/>
                      </a:stretch>
                    </p:blipFill>
                    <p:spPr>
                      <a:xfrm>
                        <a:off x="1486694" y="2493690"/>
                        <a:ext cx="3313726" cy="962203"/>
                      </a:xfrm>
                      <a:prstGeom prst="rect">
                        <a:avLst/>
                      </a:prstGeom>
                      <a:noFill/>
                      <a:ln w="38100">
                        <a:noFill/>
                      </a:ln>
                    </p:spPr>
                  </p:pic>
                </p:oleObj>
              </mc:Fallback>
            </mc:AlternateContent>
          </a:graphicData>
        </a:graphic>
      </p:graphicFrame>
      <p:graphicFrame>
        <p:nvGraphicFramePr>
          <p:cNvPr id="99335" name="对象 99334"/>
          <p:cNvGraphicFramePr/>
          <p:nvPr/>
        </p:nvGraphicFramePr>
        <p:xfrm>
          <a:off x="1486694" y="4045699"/>
          <a:ext cx="2216560" cy="530323"/>
        </p:xfrm>
        <a:graphic>
          <a:graphicData uri="http://schemas.openxmlformats.org/presentationml/2006/ole">
            <mc:AlternateContent xmlns:mc="http://schemas.openxmlformats.org/markup-compatibility/2006">
              <mc:Choice xmlns:v="urn:schemas-microsoft-com:vml" Requires="v">
                <p:oleObj spid="_x0000_s102200" r:id="rId13" imgW="21640800" imgH="5181600" progId="Equation.3">
                  <p:embed/>
                </p:oleObj>
              </mc:Choice>
              <mc:Fallback>
                <p:oleObj r:id="rId13" imgW="21640800" imgH="5181600" progId="Equation.3">
                  <p:embed/>
                  <p:pic>
                    <p:nvPicPr>
                      <p:cNvPr id="0" name="图片 3078" descr="image368"/>
                      <p:cNvPicPr/>
                      <p:nvPr/>
                    </p:nvPicPr>
                    <p:blipFill>
                      <a:blip r:embed="rId14"/>
                      <a:stretch>
                        <a:fillRect/>
                      </a:stretch>
                    </p:blipFill>
                    <p:spPr>
                      <a:xfrm>
                        <a:off x="1486694" y="4045699"/>
                        <a:ext cx="2216560" cy="530323"/>
                      </a:xfrm>
                      <a:prstGeom prst="rect">
                        <a:avLst/>
                      </a:prstGeom>
                      <a:noFill/>
                      <a:ln w="38100">
                        <a:noFill/>
                      </a:ln>
                    </p:spPr>
                  </p:pic>
                </p:oleObj>
              </mc:Fallback>
            </mc:AlternateContent>
          </a:graphicData>
        </a:graphic>
      </p:graphicFrame>
      <p:graphicFrame>
        <p:nvGraphicFramePr>
          <p:cNvPr id="99336" name="对象 99335"/>
          <p:cNvGraphicFramePr/>
          <p:nvPr/>
        </p:nvGraphicFramePr>
        <p:xfrm>
          <a:off x="2308159" y="838355"/>
          <a:ext cx="7573777" cy="28580"/>
        </p:xfrm>
        <a:graphic>
          <a:graphicData uri="http://schemas.openxmlformats.org/presentationml/2006/ole">
            <mc:AlternateContent xmlns:mc="http://schemas.openxmlformats.org/markup-compatibility/2006">
              <mc:Choice xmlns:v="urn:schemas-microsoft-com:vml" Requires="v">
                <p:oleObj spid="_x0000_s102201" r:id="rId15" imgW="10096500" imgH="37465" progId="">
                  <p:embed/>
                </p:oleObj>
              </mc:Choice>
              <mc:Fallback>
                <p:oleObj r:id="rId15" imgW="10096500" imgH="37465" progId="">
                  <p:embed/>
                  <p:pic>
                    <p:nvPicPr>
                      <p:cNvPr id="0" name="图片 3077" descr="image338"/>
                      <p:cNvPicPr/>
                      <p:nvPr/>
                    </p:nvPicPr>
                    <p:blipFill>
                      <a:blip r:embed="rId16"/>
                      <a:stretch>
                        <a:fillRect/>
                      </a:stretch>
                    </p:blipFill>
                    <p:spPr>
                      <a:xfrm>
                        <a:off x="2308159" y="838355"/>
                        <a:ext cx="7573777" cy="28580"/>
                      </a:xfrm>
                      <a:prstGeom prst="rect">
                        <a:avLst/>
                      </a:prstGeom>
                      <a:noFill/>
                      <a:ln w="38100">
                        <a:noFill/>
                      </a:ln>
                    </p:spPr>
                  </p:pic>
                </p:oleObj>
              </mc:Fallback>
            </mc:AlternateContent>
          </a:graphicData>
        </a:graphic>
      </p:graphicFrame>
      <p:graphicFrame>
        <p:nvGraphicFramePr>
          <p:cNvPr id="99342" name="对象 99341"/>
          <p:cNvGraphicFramePr/>
          <p:nvPr/>
        </p:nvGraphicFramePr>
        <p:xfrm>
          <a:off x="5663158" y="3734491"/>
          <a:ext cx="2905663" cy="1143212"/>
        </p:xfrm>
        <a:graphic>
          <a:graphicData uri="http://schemas.openxmlformats.org/presentationml/2006/ole">
            <mc:AlternateContent xmlns:mc="http://schemas.openxmlformats.org/markup-compatibility/2006">
              <mc:Choice xmlns:v="urn:schemas-microsoft-com:vml" Requires="v">
                <p:oleObj spid="_x0000_s102202" r:id="rId17" imgW="28651200" imgH="11277600" progId="Equation.3">
                  <p:embed/>
                </p:oleObj>
              </mc:Choice>
              <mc:Fallback>
                <p:oleObj r:id="rId17" imgW="28651200" imgH="11277600" progId="Equation.3">
                  <p:embed/>
                  <p:pic>
                    <p:nvPicPr>
                      <p:cNvPr id="0" name="图片 3091" descr="image369"/>
                      <p:cNvPicPr/>
                      <p:nvPr/>
                    </p:nvPicPr>
                    <p:blipFill>
                      <a:blip r:embed="rId18"/>
                      <a:stretch>
                        <a:fillRect/>
                      </a:stretch>
                    </p:blipFill>
                    <p:spPr>
                      <a:xfrm>
                        <a:off x="5663158" y="3734491"/>
                        <a:ext cx="2905663" cy="1143212"/>
                      </a:xfrm>
                      <a:prstGeom prst="rect">
                        <a:avLst/>
                      </a:prstGeom>
                      <a:noFill/>
                      <a:ln w="38100">
                        <a:noFill/>
                      </a:ln>
                    </p:spPr>
                  </p:pic>
                </p:oleObj>
              </mc:Fallback>
            </mc:AlternateContent>
          </a:graphicData>
        </a:graphic>
      </p:graphicFrame>
      <p:graphicFrame>
        <p:nvGraphicFramePr>
          <p:cNvPr id="99343" name="对象 99342"/>
          <p:cNvGraphicFramePr/>
          <p:nvPr/>
        </p:nvGraphicFramePr>
        <p:xfrm>
          <a:off x="3790950" y="4725275"/>
          <a:ext cx="3024336" cy="1152791"/>
        </p:xfrm>
        <a:graphic>
          <a:graphicData uri="http://schemas.openxmlformats.org/presentationml/2006/ole">
            <mc:AlternateContent xmlns:mc="http://schemas.openxmlformats.org/markup-compatibility/2006">
              <mc:Choice xmlns:v="urn:schemas-microsoft-com:vml" Requires="v">
                <p:oleObj spid="_x0000_s102203" r:id="rId19" imgW="28956000" imgH="12192000" progId="Equation.3">
                  <p:embed/>
                </p:oleObj>
              </mc:Choice>
              <mc:Fallback>
                <p:oleObj r:id="rId19" imgW="28956000" imgH="12192000" progId="Equation.3">
                  <p:embed/>
                  <p:pic>
                    <p:nvPicPr>
                      <p:cNvPr id="0" name="图片 3085" descr="image370"/>
                      <p:cNvPicPr/>
                      <p:nvPr/>
                    </p:nvPicPr>
                    <p:blipFill>
                      <a:blip r:embed="rId20"/>
                      <a:stretch>
                        <a:fillRect/>
                      </a:stretch>
                    </p:blipFill>
                    <p:spPr>
                      <a:xfrm>
                        <a:off x="3790950" y="4725275"/>
                        <a:ext cx="3024336" cy="1152791"/>
                      </a:xfrm>
                      <a:prstGeom prst="rect">
                        <a:avLst/>
                      </a:prstGeom>
                      <a:noFill/>
                      <a:ln w="38100">
                        <a:noFill/>
                      </a:ln>
                    </p:spPr>
                  </p:pic>
                </p:oleObj>
              </mc:Fallback>
            </mc:AlternateContent>
          </a:graphicData>
        </a:graphic>
      </p:graphicFrame>
      <p:graphicFrame>
        <p:nvGraphicFramePr>
          <p:cNvPr id="99344" name="对象 99343"/>
          <p:cNvGraphicFramePr/>
          <p:nvPr/>
        </p:nvGraphicFramePr>
        <p:xfrm>
          <a:off x="6948997" y="4842215"/>
          <a:ext cx="730385" cy="963843"/>
        </p:xfrm>
        <a:graphic>
          <a:graphicData uri="http://schemas.openxmlformats.org/presentationml/2006/ole">
            <mc:AlternateContent xmlns:mc="http://schemas.openxmlformats.org/markup-compatibility/2006">
              <mc:Choice xmlns:v="urn:schemas-microsoft-com:vml" Requires="v">
                <p:oleObj spid="_x0000_s102204" r:id="rId21" imgW="6705600" imgH="9448800" progId="Equation.3">
                  <p:embed/>
                </p:oleObj>
              </mc:Choice>
              <mc:Fallback>
                <p:oleObj r:id="rId21" imgW="6705600" imgH="9448800" progId="Equation.3">
                  <p:embed/>
                  <p:pic>
                    <p:nvPicPr>
                      <p:cNvPr id="0" name="图片 3084" descr="image371"/>
                      <p:cNvPicPr/>
                      <p:nvPr/>
                    </p:nvPicPr>
                    <p:blipFill>
                      <a:blip r:embed="rId22"/>
                      <a:stretch>
                        <a:fillRect/>
                      </a:stretch>
                    </p:blipFill>
                    <p:spPr>
                      <a:xfrm>
                        <a:off x="6948997" y="4842215"/>
                        <a:ext cx="730385" cy="963843"/>
                      </a:xfrm>
                      <a:prstGeom prst="rect">
                        <a:avLst/>
                      </a:prstGeom>
                      <a:noFill/>
                      <a:ln w="38100">
                        <a:noFill/>
                      </a:ln>
                    </p:spPr>
                  </p:pic>
                </p:oleObj>
              </mc:Fallback>
            </mc:AlternateContent>
          </a:graphicData>
        </a:graphic>
      </p:graphicFrame>
      <p:graphicFrame>
        <p:nvGraphicFramePr>
          <p:cNvPr id="99345" name="对象 99344"/>
          <p:cNvGraphicFramePr/>
          <p:nvPr/>
        </p:nvGraphicFramePr>
        <p:xfrm>
          <a:off x="3790950" y="3734491"/>
          <a:ext cx="1841841" cy="1154327"/>
        </p:xfrm>
        <a:graphic>
          <a:graphicData uri="http://schemas.openxmlformats.org/presentationml/2006/ole">
            <mc:AlternateContent xmlns:mc="http://schemas.openxmlformats.org/markup-compatibility/2006">
              <mc:Choice xmlns:v="urn:schemas-microsoft-com:vml" Requires="v">
                <p:oleObj spid="_x0000_s102205" r:id="rId23" imgW="17983200" imgH="11277600" progId="Equation.3">
                  <p:embed/>
                </p:oleObj>
              </mc:Choice>
              <mc:Fallback>
                <p:oleObj r:id="rId23" imgW="17983200" imgH="11277600" progId="Equation.3">
                  <p:embed/>
                  <p:pic>
                    <p:nvPicPr>
                      <p:cNvPr id="0" name="图片 3087" descr="image372"/>
                      <p:cNvPicPr/>
                      <p:nvPr/>
                    </p:nvPicPr>
                    <p:blipFill>
                      <a:blip r:embed="rId24"/>
                      <a:stretch>
                        <a:fillRect/>
                      </a:stretch>
                    </p:blipFill>
                    <p:spPr>
                      <a:xfrm>
                        <a:off x="3790950" y="3734491"/>
                        <a:ext cx="1841841" cy="1154327"/>
                      </a:xfrm>
                      <a:prstGeom prst="rect">
                        <a:avLst/>
                      </a:prstGeom>
                      <a:noFill/>
                      <a:ln w="38100">
                        <a:noFill/>
                      </a:ln>
                    </p:spPr>
                  </p:pic>
                </p:oleObj>
              </mc:Fallback>
            </mc:AlternateContent>
          </a:graphicData>
        </a:graphic>
      </p:graphicFrame>
      <p:graphicFrame>
        <p:nvGraphicFramePr>
          <p:cNvPr id="2" name="对象 1"/>
          <p:cNvGraphicFramePr/>
          <p:nvPr/>
        </p:nvGraphicFramePr>
        <p:xfrm>
          <a:off x="5375126" y="2762791"/>
          <a:ext cx="4712335" cy="594995"/>
        </p:xfrm>
        <a:graphic>
          <a:graphicData uri="http://schemas.openxmlformats.org/presentationml/2006/ole">
            <mc:AlternateContent xmlns:mc="http://schemas.openxmlformats.org/markup-compatibility/2006">
              <mc:Choice xmlns:v="urn:schemas-microsoft-com:vml" Requires="v">
                <p:oleObj spid="_x0000_s102206" r:id="rId25" imgW="53340000" imgH="9448800" progId="Equation.3">
                  <p:embed/>
                </p:oleObj>
              </mc:Choice>
              <mc:Fallback>
                <p:oleObj r:id="rId25" imgW="53340000" imgH="9448800" progId="Equation.3">
                  <p:embed/>
                  <p:pic>
                    <p:nvPicPr>
                      <p:cNvPr id="0" name="图片 2" descr="image373"/>
                      <p:cNvPicPr/>
                      <p:nvPr/>
                    </p:nvPicPr>
                    <p:blipFill>
                      <a:blip r:embed="rId26"/>
                      <a:stretch>
                        <a:fillRect/>
                      </a:stretch>
                    </p:blipFill>
                    <p:spPr>
                      <a:xfrm>
                        <a:off x="5375126" y="2762791"/>
                        <a:ext cx="4712335" cy="594995"/>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9330"/>
                                        </p:tgtEl>
                                        <p:attrNameLst>
                                          <p:attrName>style.visibility</p:attrName>
                                        </p:attrNameLst>
                                      </p:cBhvr>
                                      <p:to>
                                        <p:strVal val="visible"/>
                                      </p:to>
                                    </p:set>
                                    <p:animEffect transition="in" filter="wipe(left)">
                                      <p:cBhvr>
                                        <p:cTn id="7" dur="500"/>
                                        <p:tgtEl>
                                          <p:spTgt spid="993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9331"/>
                                        </p:tgtEl>
                                        <p:attrNameLst>
                                          <p:attrName>style.visibility</p:attrName>
                                        </p:attrNameLst>
                                      </p:cBhvr>
                                      <p:to>
                                        <p:strVal val="visible"/>
                                      </p:to>
                                    </p:set>
                                    <p:animEffect transition="in" filter="wipe(left)">
                                      <p:cBhvr>
                                        <p:cTn id="12" dur="500"/>
                                        <p:tgtEl>
                                          <p:spTgt spid="993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9332"/>
                                        </p:tgtEl>
                                        <p:attrNameLst>
                                          <p:attrName>style.visibility</p:attrName>
                                        </p:attrNameLst>
                                      </p:cBhvr>
                                      <p:to>
                                        <p:strVal val="visible"/>
                                      </p:to>
                                    </p:set>
                                    <p:animEffect transition="in" filter="wipe(left)">
                                      <p:cBhvr>
                                        <p:cTn id="17" dur="500"/>
                                        <p:tgtEl>
                                          <p:spTgt spid="993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9333"/>
                                        </p:tgtEl>
                                        <p:attrNameLst>
                                          <p:attrName>style.visibility</p:attrName>
                                        </p:attrNameLst>
                                      </p:cBhvr>
                                      <p:to>
                                        <p:strVal val="visible"/>
                                      </p:to>
                                    </p:set>
                                    <p:animEffect transition="in" filter="wipe(left)">
                                      <p:cBhvr>
                                        <p:cTn id="22" dur="500"/>
                                        <p:tgtEl>
                                          <p:spTgt spid="993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9334"/>
                                        </p:tgtEl>
                                        <p:attrNameLst>
                                          <p:attrName>style.visibility</p:attrName>
                                        </p:attrNameLst>
                                      </p:cBhvr>
                                      <p:to>
                                        <p:strVal val="visible"/>
                                      </p:to>
                                    </p:set>
                                    <p:animEffect transition="in" filter="wipe(left)">
                                      <p:cBhvr>
                                        <p:cTn id="27" dur="500"/>
                                        <p:tgtEl>
                                          <p:spTgt spid="993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9335"/>
                                        </p:tgtEl>
                                        <p:attrNameLst>
                                          <p:attrName>style.visibility</p:attrName>
                                        </p:attrNameLst>
                                      </p:cBhvr>
                                      <p:to>
                                        <p:strVal val="visible"/>
                                      </p:to>
                                    </p:set>
                                    <p:animEffect transition="in" filter="wipe(left)">
                                      <p:cBhvr>
                                        <p:cTn id="32" dur="500"/>
                                        <p:tgtEl>
                                          <p:spTgt spid="993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9345"/>
                                        </p:tgtEl>
                                        <p:attrNameLst>
                                          <p:attrName>style.visibility</p:attrName>
                                        </p:attrNameLst>
                                      </p:cBhvr>
                                      <p:to>
                                        <p:strVal val="visible"/>
                                      </p:to>
                                    </p:set>
                                    <p:animEffect transition="in" filter="wipe(left)">
                                      <p:cBhvr>
                                        <p:cTn id="37" dur="500"/>
                                        <p:tgtEl>
                                          <p:spTgt spid="993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down)">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9342"/>
                                        </p:tgtEl>
                                        <p:attrNameLst>
                                          <p:attrName>style.visibility</p:attrName>
                                        </p:attrNameLst>
                                      </p:cBhvr>
                                      <p:to>
                                        <p:strVal val="visible"/>
                                      </p:to>
                                    </p:set>
                                    <p:animEffect transition="in" filter="wipe(left)">
                                      <p:cBhvr>
                                        <p:cTn id="47" dur="500"/>
                                        <p:tgtEl>
                                          <p:spTgt spid="9934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9343"/>
                                        </p:tgtEl>
                                        <p:attrNameLst>
                                          <p:attrName>style.visibility</p:attrName>
                                        </p:attrNameLst>
                                      </p:cBhvr>
                                      <p:to>
                                        <p:strVal val="visible"/>
                                      </p:to>
                                    </p:set>
                                    <p:animEffect transition="in" filter="wipe(left)">
                                      <p:cBhvr>
                                        <p:cTn id="52" dur="500"/>
                                        <p:tgtEl>
                                          <p:spTgt spid="9934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9344"/>
                                        </p:tgtEl>
                                        <p:attrNameLst>
                                          <p:attrName>style.visibility</p:attrName>
                                        </p:attrNameLst>
                                      </p:cBhvr>
                                      <p:to>
                                        <p:strVal val="visible"/>
                                      </p:to>
                                    </p:set>
                                    <p:animEffect transition="in" filter="wipe(left)">
                                      <p:cBhvr>
                                        <p:cTn id="57" dur="500"/>
                                        <p:tgtEl>
                                          <p:spTgt spid="99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Line 2"/>
          <p:cNvSpPr>
            <a:spLocks noChangeShapeType="1"/>
          </p:cNvSpPr>
          <p:nvPr/>
        </p:nvSpPr>
        <p:spPr bwMode="auto">
          <a:xfrm>
            <a:off x="6095207" y="1557700"/>
            <a:ext cx="0" cy="4609579"/>
          </a:xfrm>
          <a:prstGeom prst="line">
            <a:avLst/>
          </a:prstGeom>
          <a:noFill/>
          <a:ln w="381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0" tIns="54416" rIns="108830" bIns="54416" anchor="ctr"/>
          <a:lstStyle/>
          <a:p>
            <a:endParaRPr lang="zh-CN" altLang="en-US"/>
          </a:p>
        </p:txBody>
      </p:sp>
      <p:sp>
        <p:nvSpPr>
          <p:cNvPr id="244739" name="Text Box 3"/>
          <p:cNvSpPr txBox="1">
            <a:spLocks noChangeArrowheads="1"/>
          </p:cNvSpPr>
          <p:nvPr/>
        </p:nvSpPr>
        <p:spPr bwMode="auto">
          <a:xfrm>
            <a:off x="8022584" y="750677"/>
            <a:ext cx="1681724" cy="6946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0" tIns="54416" rIns="108830" bIns="54416" anchor="ctr">
            <a:spAutoFit/>
          </a:bodyPr>
          <a:lstStyle/>
          <a:p>
            <a:pPr algn="ctr">
              <a:spcBef>
                <a:spcPct val="50000"/>
              </a:spcBef>
            </a:pPr>
            <a:r>
              <a:rPr kumimoji="1" lang="zh-CN" altLang="en-US" sz="3800" u="sng" dirty="0">
                <a:solidFill>
                  <a:srgbClr val="FF0000"/>
                </a:solidFill>
                <a:latin typeface="Times New Roman" pitchFamily="18" charset="0"/>
                <a:ea typeface="楷体_GB2312" pitchFamily="49" charset="-122"/>
              </a:rPr>
              <a:t>连续型</a:t>
            </a:r>
          </a:p>
        </p:txBody>
      </p:sp>
      <p:sp>
        <p:nvSpPr>
          <p:cNvPr id="244740" name="Text Box 4"/>
          <p:cNvSpPr txBox="1">
            <a:spLocks noChangeArrowheads="1"/>
          </p:cNvSpPr>
          <p:nvPr/>
        </p:nvSpPr>
        <p:spPr bwMode="auto">
          <a:xfrm>
            <a:off x="6478276" y="1758950"/>
            <a:ext cx="4363999" cy="10640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30" tIns="54416" rIns="108830" bIns="54416" anchor="ctr">
            <a:spAutoFit/>
          </a:bodyPr>
          <a:lstStyle>
            <a:lvl1pPr marL="457200" indent="-457200">
              <a:defRPr>
                <a:solidFill>
                  <a:schemeClr val="tx1"/>
                </a:solidFill>
                <a:latin typeface="Arial" charset="0"/>
                <a:ea typeface="宋体" charset="-122"/>
              </a:defRPr>
            </a:lvl1pPr>
            <a:lvl2pPr marL="914400" indent="-457200">
              <a:defRPr>
                <a:solidFill>
                  <a:schemeClr val="tx1"/>
                </a:solidFill>
                <a:latin typeface="Arial" charset="0"/>
                <a:ea typeface="宋体" charset="-122"/>
              </a:defRPr>
            </a:lvl2pPr>
            <a:lvl3pPr marL="1371600" indent="-457200">
              <a:defRPr>
                <a:solidFill>
                  <a:schemeClr val="tx1"/>
                </a:solidFill>
                <a:latin typeface="Arial" charset="0"/>
                <a:ea typeface="宋体" charset="-122"/>
              </a:defRPr>
            </a:lvl3pPr>
            <a:lvl4pPr marL="1828800" indent="-457200">
              <a:defRPr>
                <a:solidFill>
                  <a:schemeClr val="tx1"/>
                </a:solidFill>
                <a:latin typeface="Arial" charset="0"/>
                <a:ea typeface="宋体" charset="-122"/>
              </a:defRPr>
            </a:lvl4pPr>
            <a:lvl5pPr marL="2286000" indent="-457200">
              <a:defRPr>
                <a:solidFill>
                  <a:schemeClr val="tx1"/>
                </a:solidFill>
                <a:latin typeface="Arial" charset="0"/>
                <a:ea typeface="宋体" charset="-122"/>
              </a:defRPr>
            </a:lvl5pPr>
            <a:lvl6pPr marL="2743200" indent="-457200" fontAlgn="base">
              <a:spcBef>
                <a:spcPct val="0"/>
              </a:spcBef>
              <a:spcAft>
                <a:spcPct val="0"/>
              </a:spcAft>
              <a:defRPr>
                <a:solidFill>
                  <a:schemeClr val="tx1"/>
                </a:solidFill>
                <a:latin typeface="Arial" charset="0"/>
                <a:ea typeface="宋体" charset="-122"/>
              </a:defRPr>
            </a:lvl6pPr>
            <a:lvl7pPr marL="3200400" indent="-457200" fontAlgn="base">
              <a:spcBef>
                <a:spcPct val="0"/>
              </a:spcBef>
              <a:spcAft>
                <a:spcPct val="0"/>
              </a:spcAft>
              <a:defRPr>
                <a:solidFill>
                  <a:schemeClr val="tx1"/>
                </a:solidFill>
                <a:latin typeface="Arial" charset="0"/>
                <a:ea typeface="宋体" charset="-122"/>
              </a:defRPr>
            </a:lvl7pPr>
            <a:lvl8pPr marL="3657600" indent="-457200" fontAlgn="base">
              <a:spcBef>
                <a:spcPct val="0"/>
              </a:spcBef>
              <a:spcAft>
                <a:spcPct val="0"/>
              </a:spcAft>
              <a:defRPr>
                <a:solidFill>
                  <a:schemeClr val="tx1"/>
                </a:solidFill>
                <a:latin typeface="Arial" charset="0"/>
                <a:ea typeface="宋体" charset="-122"/>
              </a:defRPr>
            </a:lvl8pPr>
            <a:lvl9pPr marL="4114800" indent="-457200" fontAlgn="base">
              <a:spcBef>
                <a:spcPct val="0"/>
              </a:spcBef>
              <a:spcAft>
                <a:spcPct val="0"/>
              </a:spcAft>
              <a:defRPr>
                <a:solidFill>
                  <a:schemeClr val="tx1"/>
                </a:solidFill>
                <a:latin typeface="Arial" charset="0"/>
                <a:ea typeface="宋体" charset="-122"/>
              </a:defRPr>
            </a:lvl9pPr>
          </a:lstStyle>
          <a:p>
            <a:pPr algn="ctr">
              <a:spcBef>
                <a:spcPct val="50000"/>
              </a:spcBef>
              <a:buFontTx/>
              <a:buAutoNum type="arabicPeriod"/>
            </a:pPr>
            <a:r>
              <a:rPr kumimoji="1" lang="zh-CN" altLang="en-US" sz="3300" dirty="0">
                <a:latin typeface="Times New Roman" pitchFamily="18" charset="0"/>
                <a:ea typeface="楷体_GB2312" pitchFamily="49" charset="-122"/>
              </a:rPr>
              <a:t>密度函数</a:t>
            </a:r>
            <a:r>
              <a:rPr kumimoji="1" lang="zh-CN" altLang="en-US" sz="3300" dirty="0">
                <a:latin typeface="Times New Roman" pitchFamily="18" charset="0"/>
              </a:rPr>
              <a:t> </a:t>
            </a:r>
            <a:r>
              <a:rPr kumimoji="1" lang="en-US" altLang="zh-CN" sz="3300" i="1" dirty="0">
                <a:latin typeface="Times New Roman" pitchFamily="18" charset="0"/>
              </a:rPr>
              <a:t>X </a:t>
            </a:r>
            <a:r>
              <a:rPr kumimoji="1" lang="en-US" altLang="zh-CN" sz="3300" dirty="0">
                <a:latin typeface="Times New Roman" pitchFamily="18" charset="0"/>
              </a:rPr>
              <a:t>~ </a:t>
            </a:r>
            <a:r>
              <a:rPr kumimoji="1" lang="en-US" altLang="zh-CN" sz="3300" i="1" dirty="0" smtClean="0">
                <a:latin typeface="Times New Roman" pitchFamily="18" charset="0"/>
              </a:rPr>
              <a:t>f</a:t>
            </a:r>
            <a:r>
              <a:rPr kumimoji="1" lang="en-US" altLang="zh-CN" sz="3300" dirty="0" smtClean="0">
                <a:latin typeface="Times New Roman" pitchFamily="18" charset="0"/>
              </a:rPr>
              <a:t>(</a:t>
            </a:r>
            <a:r>
              <a:rPr kumimoji="1" lang="en-US" altLang="zh-CN" sz="3300" i="1" dirty="0" smtClean="0">
                <a:latin typeface="Times New Roman" pitchFamily="18" charset="0"/>
              </a:rPr>
              <a:t>x</a:t>
            </a:r>
            <a:r>
              <a:rPr kumimoji="1" lang="en-US" altLang="zh-CN" sz="3300" dirty="0">
                <a:latin typeface="Times New Roman" pitchFamily="18" charset="0"/>
              </a:rPr>
              <a:t>)</a:t>
            </a:r>
          </a:p>
          <a:p>
            <a:r>
              <a:rPr kumimoji="1" lang="en-US" altLang="zh-CN" sz="2900" dirty="0">
                <a:solidFill>
                  <a:srgbClr val="FF0000"/>
                </a:solidFill>
                <a:latin typeface="Times New Roman" pitchFamily="18" charset="0"/>
              </a:rPr>
              <a:t>                   </a:t>
            </a:r>
          </a:p>
        </p:txBody>
      </p:sp>
      <p:graphicFrame>
        <p:nvGraphicFramePr>
          <p:cNvPr id="244741" name="Object 5"/>
          <p:cNvGraphicFramePr>
            <a:graphicFrameLocks noChangeAspect="1"/>
          </p:cNvGraphicFramePr>
          <p:nvPr>
            <p:extLst>
              <p:ext uri="{D42A27DB-BD31-4B8C-83A1-F6EECF244321}">
                <p14:modId xmlns:p14="http://schemas.microsoft.com/office/powerpoint/2010/main" val="2399978414"/>
              </p:ext>
            </p:extLst>
          </p:nvPr>
        </p:nvGraphicFramePr>
        <p:xfrm>
          <a:off x="7135813" y="2794000"/>
          <a:ext cx="2574925" cy="690563"/>
        </p:xfrm>
        <a:graphic>
          <a:graphicData uri="http://schemas.openxmlformats.org/presentationml/2006/ole">
            <mc:AlternateContent xmlns:mc="http://schemas.openxmlformats.org/markup-compatibility/2006">
              <mc:Choice xmlns:v="urn:schemas-microsoft-com:vml" Requires="v">
                <p:oleObj spid="_x0000_s350334" name="Equation" r:id="rId4" imgW="1079280" imgH="330120" progId="Equation.DSMT4">
                  <p:embed/>
                </p:oleObj>
              </mc:Choice>
              <mc:Fallback>
                <p:oleObj name="Equation" r:id="rId4" imgW="1079280" imgH="330120" progId="Equation.DSMT4">
                  <p:embed/>
                  <p:pic>
                    <p:nvPicPr>
                      <p:cNvPr id="0" name=""/>
                      <p:cNvPicPr>
                        <a:picLocks noChangeAspect="1" noChangeArrowheads="1"/>
                      </p:cNvPicPr>
                      <p:nvPr/>
                    </p:nvPicPr>
                    <p:blipFill>
                      <a:blip r:embed="rId5"/>
                      <a:srcRect/>
                      <a:stretch>
                        <a:fillRect/>
                      </a:stretch>
                    </p:blipFill>
                    <p:spPr bwMode="auto">
                      <a:xfrm>
                        <a:off x="7135813" y="2794000"/>
                        <a:ext cx="2574925" cy="690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4742" name="Text Box 6"/>
          <p:cNvSpPr txBox="1">
            <a:spLocks noChangeArrowheads="1"/>
          </p:cNvSpPr>
          <p:nvPr/>
        </p:nvSpPr>
        <p:spPr bwMode="auto">
          <a:xfrm>
            <a:off x="6510212" y="2804152"/>
            <a:ext cx="537180" cy="617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0" tIns="54416" rIns="108830" bIns="54416" anchor="ctr">
            <a:spAutoFit/>
          </a:bodyPr>
          <a:lstStyle/>
          <a:p>
            <a:pPr algn="ctr">
              <a:spcBef>
                <a:spcPct val="50000"/>
              </a:spcBef>
            </a:pPr>
            <a:r>
              <a:rPr kumimoji="1" lang="en-US" altLang="zh-CN" sz="3300">
                <a:latin typeface="Times New Roman" pitchFamily="18" charset="0"/>
              </a:rPr>
              <a:t>2.</a:t>
            </a:r>
          </a:p>
        </p:txBody>
      </p:sp>
      <p:sp>
        <p:nvSpPr>
          <p:cNvPr id="244743" name="Text Box 7"/>
          <p:cNvSpPr txBox="1">
            <a:spLocks noChangeArrowheads="1"/>
          </p:cNvSpPr>
          <p:nvPr/>
        </p:nvSpPr>
        <p:spPr bwMode="auto">
          <a:xfrm>
            <a:off x="6501554" y="4268189"/>
            <a:ext cx="3657124" cy="617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30" tIns="54416" rIns="108830" bIns="54416">
            <a:spAutoFit/>
          </a:bodyPr>
          <a:lstStyle/>
          <a:p>
            <a:r>
              <a:rPr kumimoji="1" lang="en-US" altLang="zh-CN" sz="3300" dirty="0">
                <a:latin typeface="Times New Roman" pitchFamily="18" charset="0"/>
              </a:rPr>
              <a:t>3</a:t>
            </a:r>
            <a:r>
              <a:rPr kumimoji="1" lang="en-US" altLang="zh-CN" sz="3300" dirty="0" smtClean="0">
                <a:latin typeface="Times New Roman" pitchFamily="18" charset="0"/>
              </a:rPr>
              <a:t>.  </a:t>
            </a:r>
            <a:r>
              <a:rPr kumimoji="1" lang="en-US" altLang="zh-CN" sz="3300" i="1" dirty="0">
                <a:latin typeface="Times New Roman" pitchFamily="18" charset="0"/>
              </a:rPr>
              <a:t>P</a:t>
            </a:r>
            <a:r>
              <a:rPr kumimoji="1" lang="en-US" altLang="zh-CN" sz="3300" dirty="0">
                <a:latin typeface="Times New Roman" pitchFamily="18" charset="0"/>
              </a:rPr>
              <a:t>(</a:t>
            </a:r>
            <a:r>
              <a:rPr kumimoji="1" lang="en-US" altLang="zh-CN" sz="3300" i="1" dirty="0">
                <a:latin typeface="Times New Roman" pitchFamily="18" charset="0"/>
              </a:rPr>
              <a:t>X</a:t>
            </a:r>
            <a:r>
              <a:rPr kumimoji="1" lang="en-US" altLang="zh-CN" sz="3300" dirty="0">
                <a:latin typeface="Times New Roman" pitchFamily="18" charset="0"/>
              </a:rPr>
              <a:t>=</a:t>
            </a:r>
            <a:r>
              <a:rPr kumimoji="1" lang="en-US" altLang="zh-CN" sz="3300" i="1" dirty="0">
                <a:latin typeface="Times New Roman" pitchFamily="18" charset="0"/>
              </a:rPr>
              <a:t>a</a:t>
            </a:r>
            <a:r>
              <a:rPr kumimoji="1" lang="en-US" altLang="zh-CN" sz="3300" dirty="0">
                <a:latin typeface="Times New Roman" pitchFamily="18" charset="0"/>
              </a:rPr>
              <a:t>) = 0</a:t>
            </a:r>
          </a:p>
        </p:txBody>
      </p:sp>
      <p:sp>
        <p:nvSpPr>
          <p:cNvPr id="244744" name="Text Box 8"/>
          <p:cNvSpPr txBox="1">
            <a:spLocks noChangeArrowheads="1"/>
          </p:cNvSpPr>
          <p:nvPr/>
        </p:nvSpPr>
        <p:spPr bwMode="auto">
          <a:xfrm>
            <a:off x="2031735" y="674460"/>
            <a:ext cx="1947080" cy="6946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30" tIns="54416" rIns="108830" bIns="54416" anchor="ctr">
            <a:spAutoFit/>
          </a:bodyPr>
          <a:lstStyle/>
          <a:p>
            <a:pPr algn="ctr">
              <a:spcBef>
                <a:spcPct val="50000"/>
              </a:spcBef>
            </a:pPr>
            <a:r>
              <a:rPr kumimoji="1" lang="zh-CN" altLang="en-US" sz="3800" u="sng" dirty="0">
                <a:solidFill>
                  <a:srgbClr val="FF0000"/>
                </a:solidFill>
                <a:latin typeface="Times New Roman" pitchFamily="18" charset="0"/>
                <a:ea typeface="楷体_GB2312" pitchFamily="49" charset="-122"/>
              </a:rPr>
              <a:t>离散型</a:t>
            </a:r>
          </a:p>
        </p:txBody>
      </p:sp>
      <p:sp>
        <p:nvSpPr>
          <p:cNvPr id="244745" name="Text Box 9"/>
          <p:cNvSpPr txBox="1">
            <a:spLocks noChangeArrowheads="1"/>
          </p:cNvSpPr>
          <p:nvPr/>
        </p:nvSpPr>
        <p:spPr bwMode="auto">
          <a:xfrm>
            <a:off x="624336" y="1736269"/>
            <a:ext cx="4506215" cy="10640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0" tIns="54416" rIns="108830" bIns="54416" anchor="ctr">
            <a:spAutoFit/>
          </a:bodyPr>
          <a:lstStyle>
            <a:lvl1pPr marL="457200" indent="-457200">
              <a:defRPr>
                <a:solidFill>
                  <a:schemeClr val="tx1"/>
                </a:solidFill>
                <a:latin typeface="Arial" charset="0"/>
                <a:ea typeface="宋体" charset="-122"/>
              </a:defRPr>
            </a:lvl1pPr>
            <a:lvl2pPr marL="914400" indent="-457200">
              <a:defRPr>
                <a:solidFill>
                  <a:schemeClr val="tx1"/>
                </a:solidFill>
                <a:latin typeface="Arial" charset="0"/>
                <a:ea typeface="宋体" charset="-122"/>
              </a:defRPr>
            </a:lvl2pPr>
            <a:lvl3pPr marL="1371600" indent="-457200">
              <a:defRPr>
                <a:solidFill>
                  <a:schemeClr val="tx1"/>
                </a:solidFill>
                <a:latin typeface="Arial" charset="0"/>
                <a:ea typeface="宋体" charset="-122"/>
              </a:defRPr>
            </a:lvl3pPr>
            <a:lvl4pPr marL="1828800" indent="-457200">
              <a:defRPr>
                <a:solidFill>
                  <a:schemeClr val="tx1"/>
                </a:solidFill>
                <a:latin typeface="Arial" charset="0"/>
                <a:ea typeface="宋体" charset="-122"/>
              </a:defRPr>
            </a:lvl4pPr>
            <a:lvl5pPr marL="2286000" indent="-457200">
              <a:defRPr>
                <a:solidFill>
                  <a:schemeClr val="tx1"/>
                </a:solidFill>
                <a:latin typeface="Arial" charset="0"/>
                <a:ea typeface="宋体" charset="-122"/>
              </a:defRPr>
            </a:lvl5pPr>
            <a:lvl6pPr marL="2743200" indent="-457200" fontAlgn="base">
              <a:spcBef>
                <a:spcPct val="0"/>
              </a:spcBef>
              <a:spcAft>
                <a:spcPct val="0"/>
              </a:spcAft>
              <a:defRPr>
                <a:solidFill>
                  <a:schemeClr val="tx1"/>
                </a:solidFill>
                <a:latin typeface="Arial" charset="0"/>
                <a:ea typeface="宋体" charset="-122"/>
              </a:defRPr>
            </a:lvl6pPr>
            <a:lvl7pPr marL="3200400" indent="-457200" fontAlgn="base">
              <a:spcBef>
                <a:spcPct val="0"/>
              </a:spcBef>
              <a:spcAft>
                <a:spcPct val="0"/>
              </a:spcAft>
              <a:defRPr>
                <a:solidFill>
                  <a:schemeClr val="tx1"/>
                </a:solidFill>
                <a:latin typeface="Arial" charset="0"/>
                <a:ea typeface="宋体" charset="-122"/>
              </a:defRPr>
            </a:lvl7pPr>
            <a:lvl8pPr marL="3657600" indent="-457200" fontAlgn="base">
              <a:spcBef>
                <a:spcPct val="0"/>
              </a:spcBef>
              <a:spcAft>
                <a:spcPct val="0"/>
              </a:spcAft>
              <a:defRPr>
                <a:solidFill>
                  <a:schemeClr val="tx1"/>
                </a:solidFill>
                <a:latin typeface="Arial" charset="0"/>
                <a:ea typeface="宋体" charset="-122"/>
              </a:defRPr>
            </a:lvl8pPr>
            <a:lvl9pPr marL="4114800" indent="-457200" fontAlgn="base">
              <a:spcBef>
                <a:spcPct val="0"/>
              </a:spcBef>
              <a:spcAft>
                <a:spcPct val="0"/>
              </a:spcAft>
              <a:defRPr>
                <a:solidFill>
                  <a:schemeClr val="tx1"/>
                </a:solidFill>
                <a:latin typeface="Arial" charset="0"/>
                <a:ea typeface="宋体" charset="-122"/>
              </a:defRPr>
            </a:lvl9pPr>
          </a:lstStyle>
          <a:p>
            <a:pPr>
              <a:spcBef>
                <a:spcPct val="50000"/>
              </a:spcBef>
              <a:buFontTx/>
              <a:buAutoNum type="arabicPeriod"/>
            </a:pPr>
            <a:r>
              <a:rPr kumimoji="1" lang="zh-CN" altLang="en-US" sz="3300" dirty="0">
                <a:latin typeface="Times New Roman" pitchFamily="18" charset="0"/>
                <a:ea typeface="楷体_GB2312" pitchFamily="49" charset="-122"/>
              </a:rPr>
              <a:t>分布列</a:t>
            </a:r>
            <a:r>
              <a:rPr kumimoji="1" lang="en-US" altLang="zh-CN" sz="3300" dirty="0">
                <a:latin typeface="Times New Roman" pitchFamily="18" charset="0"/>
              </a:rPr>
              <a:t>:  </a:t>
            </a:r>
            <a:r>
              <a:rPr kumimoji="1" lang="en-US" altLang="zh-CN" sz="3300" i="1" dirty="0" err="1">
                <a:latin typeface="Times New Roman" pitchFamily="18" charset="0"/>
              </a:rPr>
              <a:t>p</a:t>
            </a:r>
            <a:r>
              <a:rPr kumimoji="1" lang="en-US" altLang="zh-CN" sz="3300" i="1" baseline="-25000" dirty="0" err="1">
                <a:latin typeface="Times New Roman" pitchFamily="18" charset="0"/>
              </a:rPr>
              <a:t>n</a:t>
            </a:r>
            <a:r>
              <a:rPr kumimoji="1" lang="en-US" altLang="zh-CN" sz="3300" baseline="-25000" dirty="0">
                <a:latin typeface="Times New Roman" pitchFamily="18" charset="0"/>
              </a:rPr>
              <a:t> </a:t>
            </a:r>
            <a:r>
              <a:rPr kumimoji="1" lang="en-US" altLang="zh-CN" sz="3300" dirty="0">
                <a:latin typeface="Times New Roman" pitchFamily="18" charset="0"/>
              </a:rPr>
              <a:t>= </a:t>
            </a:r>
            <a:r>
              <a:rPr kumimoji="1" lang="en-US" altLang="zh-CN" sz="3300" i="1" dirty="0">
                <a:latin typeface="Times New Roman" pitchFamily="18" charset="0"/>
              </a:rPr>
              <a:t>P</a:t>
            </a:r>
            <a:r>
              <a:rPr kumimoji="1" lang="en-US" altLang="zh-CN" sz="3300" dirty="0">
                <a:latin typeface="Times New Roman" pitchFamily="18" charset="0"/>
              </a:rPr>
              <a:t>(</a:t>
            </a:r>
            <a:r>
              <a:rPr kumimoji="1" lang="en-US" altLang="zh-CN" sz="3300" i="1" dirty="0">
                <a:latin typeface="Times New Roman" pitchFamily="18" charset="0"/>
              </a:rPr>
              <a:t>X</a:t>
            </a:r>
            <a:r>
              <a:rPr kumimoji="1" lang="en-US" altLang="zh-CN" sz="3300" dirty="0">
                <a:latin typeface="Times New Roman" pitchFamily="18" charset="0"/>
              </a:rPr>
              <a:t>=</a:t>
            </a:r>
            <a:r>
              <a:rPr kumimoji="1" lang="en-US" altLang="zh-CN" sz="3300" i="1" dirty="0" err="1">
                <a:latin typeface="Times New Roman" pitchFamily="18" charset="0"/>
              </a:rPr>
              <a:t>x</a:t>
            </a:r>
            <a:r>
              <a:rPr kumimoji="1" lang="en-US" altLang="zh-CN" sz="3300" i="1" baseline="-25000" dirty="0" err="1">
                <a:latin typeface="Times New Roman" pitchFamily="18" charset="0"/>
              </a:rPr>
              <a:t>n</a:t>
            </a:r>
            <a:r>
              <a:rPr kumimoji="1" lang="en-US" altLang="zh-CN" sz="3300" dirty="0">
                <a:latin typeface="Times New Roman" pitchFamily="18" charset="0"/>
              </a:rPr>
              <a:t>)</a:t>
            </a:r>
            <a:r>
              <a:rPr kumimoji="1" lang="en-US" altLang="zh-CN" sz="2900" dirty="0">
                <a:latin typeface="Times New Roman" pitchFamily="18" charset="0"/>
              </a:rPr>
              <a:t> </a:t>
            </a:r>
          </a:p>
          <a:p>
            <a:r>
              <a:rPr kumimoji="1" lang="en-US" altLang="zh-CN" sz="2900" dirty="0">
                <a:solidFill>
                  <a:srgbClr val="FF0000"/>
                </a:solidFill>
                <a:latin typeface="Times New Roman" pitchFamily="18" charset="0"/>
              </a:rPr>
              <a:t>                             </a:t>
            </a:r>
          </a:p>
        </p:txBody>
      </p:sp>
      <p:sp>
        <p:nvSpPr>
          <p:cNvPr id="244746" name="Text Box 10"/>
          <p:cNvSpPr txBox="1">
            <a:spLocks noChangeArrowheads="1"/>
          </p:cNvSpPr>
          <p:nvPr/>
        </p:nvSpPr>
        <p:spPr bwMode="auto">
          <a:xfrm>
            <a:off x="505285" y="2770807"/>
            <a:ext cx="1926984" cy="617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0" tIns="54416" rIns="108830" bIns="54416" anchor="ctr">
            <a:spAutoFit/>
          </a:bodyPr>
          <a:lstStyle/>
          <a:p>
            <a:pPr algn="ctr">
              <a:spcBef>
                <a:spcPct val="50000"/>
              </a:spcBef>
            </a:pPr>
            <a:r>
              <a:rPr kumimoji="1" lang="en-US" altLang="zh-CN" sz="3300" dirty="0">
                <a:latin typeface="Times New Roman" pitchFamily="18" charset="0"/>
              </a:rPr>
              <a:t> 2.  </a:t>
            </a:r>
            <a:r>
              <a:rPr kumimoji="1" lang="en-US" altLang="zh-CN" sz="3300" i="1" dirty="0">
                <a:latin typeface="Times New Roman" pitchFamily="18" charset="0"/>
              </a:rPr>
              <a:t>F</a:t>
            </a:r>
            <a:r>
              <a:rPr kumimoji="1" lang="en-US" altLang="zh-CN" sz="3300" dirty="0">
                <a:latin typeface="Times New Roman" pitchFamily="18" charset="0"/>
              </a:rPr>
              <a:t>(</a:t>
            </a:r>
            <a:r>
              <a:rPr kumimoji="1" lang="en-US" altLang="zh-CN" sz="3300" i="1" dirty="0">
                <a:latin typeface="Times New Roman" pitchFamily="18" charset="0"/>
              </a:rPr>
              <a:t>x</a:t>
            </a:r>
            <a:r>
              <a:rPr kumimoji="1" lang="en-US" altLang="zh-CN" sz="3300" dirty="0">
                <a:latin typeface="Times New Roman" pitchFamily="18" charset="0"/>
              </a:rPr>
              <a:t>) =</a:t>
            </a:r>
          </a:p>
        </p:txBody>
      </p:sp>
      <p:graphicFrame>
        <p:nvGraphicFramePr>
          <p:cNvPr id="244747" name="Object 11"/>
          <p:cNvGraphicFramePr>
            <a:graphicFrameLocks noChangeAspect="1"/>
          </p:cNvGraphicFramePr>
          <p:nvPr>
            <p:extLst>
              <p:ext uri="{D42A27DB-BD31-4B8C-83A1-F6EECF244321}">
                <p14:modId xmlns:p14="http://schemas.microsoft.com/office/powerpoint/2010/main" val="824929974"/>
              </p:ext>
            </p:extLst>
          </p:nvPr>
        </p:nvGraphicFramePr>
        <p:xfrm>
          <a:off x="2560638" y="2852738"/>
          <a:ext cx="2400300" cy="779462"/>
        </p:xfrm>
        <a:graphic>
          <a:graphicData uri="http://schemas.openxmlformats.org/presentationml/2006/ole">
            <mc:AlternateContent xmlns:mc="http://schemas.openxmlformats.org/markup-compatibility/2006">
              <mc:Choice xmlns:v="urn:schemas-microsoft-com:vml" Requires="v">
                <p:oleObj spid="_x0000_s350335" name="Equation" r:id="rId6" imgW="850680" imgH="368280" progId="Equation.DSMT4">
                  <p:embed/>
                </p:oleObj>
              </mc:Choice>
              <mc:Fallback>
                <p:oleObj name="Equation" r:id="rId6" imgW="850680" imgH="368280" progId="Equation.DSMT4">
                  <p:embed/>
                  <p:pic>
                    <p:nvPicPr>
                      <p:cNvPr id="0" name=""/>
                      <p:cNvPicPr>
                        <a:picLocks noChangeAspect="1" noChangeArrowheads="1"/>
                      </p:cNvPicPr>
                      <p:nvPr/>
                    </p:nvPicPr>
                    <p:blipFill>
                      <a:blip r:embed="rId7"/>
                      <a:srcRect/>
                      <a:stretch>
                        <a:fillRect/>
                      </a:stretch>
                    </p:blipFill>
                    <p:spPr bwMode="auto">
                      <a:xfrm>
                        <a:off x="2560638" y="2852738"/>
                        <a:ext cx="2400300" cy="779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4748" name="Rectangle 12"/>
          <p:cNvSpPr>
            <a:spLocks noChangeArrowheads="1"/>
          </p:cNvSpPr>
          <p:nvPr/>
        </p:nvSpPr>
        <p:spPr bwMode="auto">
          <a:xfrm>
            <a:off x="507934" y="3532984"/>
            <a:ext cx="11058144" cy="617726"/>
          </a:xfrm>
          <a:prstGeom prst="rect">
            <a:avLst/>
          </a:prstGeom>
          <a:solidFill>
            <a:schemeClr val="bg1">
              <a:alpha val="0"/>
            </a:schemeClr>
          </a:solidFill>
          <a:ln>
            <a:noFill/>
          </a:ln>
          <a:effectLst/>
        </p:spPr>
        <p:txBody>
          <a:bodyPr lIns="0" tIns="54416" rIns="108830" bIns="54416" anchor="ctr">
            <a:spAutoFit/>
          </a:bodyPr>
          <a:lstStyle/>
          <a:p>
            <a:pPr>
              <a:spcBef>
                <a:spcPct val="50000"/>
              </a:spcBef>
            </a:pPr>
            <a:r>
              <a:rPr kumimoji="1" lang="en-US" altLang="zh-CN" sz="3300" dirty="0">
                <a:latin typeface="Times New Roman" pitchFamily="18" charset="0"/>
              </a:rPr>
              <a:t>  </a:t>
            </a:r>
            <a:r>
              <a:rPr kumimoji="1" lang="en-US" altLang="zh-CN" sz="3300" dirty="0" smtClean="0">
                <a:latin typeface="Times New Roman" pitchFamily="18" charset="0"/>
              </a:rPr>
              <a:t>                                                             </a:t>
            </a:r>
            <a:r>
              <a:rPr kumimoji="1" lang="en-US" altLang="zh-CN" sz="3300" i="1" dirty="0" smtClean="0">
                <a:latin typeface="Times New Roman" pitchFamily="18" charset="0"/>
              </a:rPr>
              <a:t>P</a:t>
            </a:r>
            <a:r>
              <a:rPr kumimoji="1" lang="en-US" altLang="zh-CN" sz="3300" dirty="0" smtClean="0">
                <a:latin typeface="Times New Roman" pitchFamily="18" charset="0"/>
              </a:rPr>
              <a:t>(</a:t>
            </a:r>
            <a:r>
              <a:rPr kumimoji="1" lang="en-US" altLang="zh-CN" sz="3300" i="1" dirty="0" smtClean="0">
                <a:latin typeface="Times New Roman" pitchFamily="18" charset="0"/>
              </a:rPr>
              <a:t>a</a:t>
            </a:r>
            <a:r>
              <a:rPr kumimoji="1" lang="en-US" altLang="zh-CN" sz="3300" dirty="0" smtClean="0">
                <a:latin typeface="Times New Roman" pitchFamily="18" charset="0"/>
              </a:rPr>
              <a:t>&lt;</a:t>
            </a:r>
            <a:r>
              <a:rPr kumimoji="1" lang="en-US" altLang="zh-CN" sz="3300" i="1" dirty="0" err="1" smtClean="0">
                <a:latin typeface="Times New Roman" pitchFamily="18" charset="0"/>
              </a:rPr>
              <a:t>X</a:t>
            </a:r>
            <a:r>
              <a:rPr kumimoji="1" lang="en-US" altLang="zh-CN" sz="3300" dirty="0" err="1">
                <a:latin typeface="Times New Roman" pitchFamily="18" charset="0"/>
                <a:sym typeface="Symbol" pitchFamily="18" charset="2"/>
              </a:rPr>
              <a:t></a:t>
            </a:r>
            <a:r>
              <a:rPr kumimoji="1" lang="en-US" altLang="zh-CN" sz="3300" i="1" dirty="0" err="1">
                <a:latin typeface="Times New Roman" pitchFamily="18" charset="0"/>
              </a:rPr>
              <a:t>b</a:t>
            </a:r>
            <a:r>
              <a:rPr kumimoji="1" lang="en-US" altLang="zh-CN" sz="3300" dirty="0">
                <a:latin typeface="Times New Roman" pitchFamily="18" charset="0"/>
              </a:rPr>
              <a:t>) = </a:t>
            </a:r>
            <a:r>
              <a:rPr kumimoji="1" lang="en-US" altLang="zh-CN" sz="3300" i="1" dirty="0">
                <a:latin typeface="Times New Roman" pitchFamily="18" charset="0"/>
              </a:rPr>
              <a:t>F</a:t>
            </a:r>
            <a:r>
              <a:rPr kumimoji="1" lang="en-US" altLang="zh-CN" sz="3300" dirty="0">
                <a:latin typeface="Times New Roman" pitchFamily="18" charset="0"/>
              </a:rPr>
              <a:t>(</a:t>
            </a:r>
            <a:r>
              <a:rPr kumimoji="1" lang="en-US" altLang="zh-CN" sz="3300" i="1" dirty="0">
                <a:latin typeface="Times New Roman" pitchFamily="18" charset="0"/>
              </a:rPr>
              <a:t>b</a:t>
            </a:r>
            <a:r>
              <a:rPr kumimoji="1" lang="en-US" altLang="zh-CN" sz="3300" dirty="0">
                <a:latin typeface="Times New Roman" pitchFamily="18" charset="0"/>
              </a:rPr>
              <a:t>)</a:t>
            </a:r>
            <a:r>
              <a:rPr kumimoji="1" lang="en-US" altLang="zh-CN" sz="3300" dirty="0">
                <a:latin typeface="Times New Roman" pitchFamily="18" charset="0"/>
                <a:sym typeface="Symbol" pitchFamily="18" charset="2"/>
              </a:rPr>
              <a:t></a:t>
            </a:r>
            <a:r>
              <a:rPr kumimoji="1" lang="en-US" altLang="zh-CN" sz="3300" i="1" dirty="0">
                <a:latin typeface="Times New Roman" pitchFamily="18" charset="0"/>
              </a:rPr>
              <a:t>F</a:t>
            </a:r>
            <a:r>
              <a:rPr kumimoji="1" lang="en-US" altLang="zh-CN" sz="3300" dirty="0">
                <a:latin typeface="Times New Roman" pitchFamily="18" charset="0"/>
              </a:rPr>
              <a:t>(</a:t>
            </a:r>
            <a:r>
              <a:rPr kumimoji="1" lang="en-US" altLang="zh-CN" sz="3300" i="1" dirty="0">
                <a:latin typeface="Times New Roman" pitchFamily="18" charset="0"/>
              </a:rPr>
              <a:t>a</a:t>
            </a:r>
            <a:r>
              <a:rPr kumimoji="1" lang="en-US" altLang="zh-CN" sz="3300" dirty="0">
                <a:latin typeface="Times New Roman" pitchFamily="18" charset="0"/>
              </a:rPr>
              <a:t>).</a:t>
            </a:r>
          </a:p>
        </p:txBody>
      </p:sp>
      <p:sp>
        <p:nvSpPr>
          <p:cNvPr id="244749" name="Text Box 13"/>
          <p:cNvSpPr txBox="1">
            <a:spLocks noChangeArrowheads="1"/>
          </p:cNvSpPr>
          <p:nvPr/>
        </p:nvSpPr>
        <p:spPr bwMode="auto">
          <a:xfrm>
            <a:off x="673396" y="4317390"/>
            <a:ext cx="2441549" cy="617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0" tIns="54416" rIns="108830" bIns="54416" anchor="ctr">
            <a:spAutoFit/>
          </a:bodyPr>
          <a:lstStyle/>
          <a:p>
            <a:pPr algn="ctr">
              <a:spcBef>
                <a:spcPct val="50000"/>
              </a:spcBef>
            </a:pPr>
            <a:r>
              <a:rPr kumimoji="1" lang="en-US" altLang="zh-CN" sz="3300" dirty="0" smtClean="0">
                <a:latin typeface="Times New Roman" pitchFamily="18" charset="0"/>
                <a:ea typeface="楷体_GB2312" pitchFamily="49" charset="-122"/>
              </a:rPr>
              <a:t>3.  </a:t>
            </a:r>
            <a:r>
              <a:rPr kumimoji="1" lang="zh-CN" altLang="en-US" sz="3300" dirty="0">
                <a:latin typeface="Times New Roman" pitchFamily="18" charset="0"/>
                <a:ea typeface="楷体_GB2312" pitchFamily="49" charset="-122"/>
              </a:rPr>
              <a:t>点点计较</a:t>
            </a:r>
          </a:p>
        </p:txBody>
      </p:sp>
      <p:sp>
        <p:nvSpPr>
          <p:cNvPr id="244750" name="Text Box 14"/>
          <p:cNvSpPr txBox="1">
            <a:spLocks noChangeArrowheads="1"/>
          </p:cNvSpPr>
          <p:nvPr/>
        </p:nvSpPr>
        <p:spPr bwMode="auto">
          <a:xfrm>
            <a:off x="768859" y="4820744"/>
            <a:ext cx="4015697" cy="617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0" tIns="54416" rIns="108830" bIns="54416" anchor="ctr">
            <a:spAutoFit/>
          </a:bodyPr>
          <a:lstStyle/>
          <a:p>
            <a:pPr algn="ctr">
              <a:spcBef>
                <a:spcPct val="50000"/>
              </a:spcBef>
            </a:pPr>
            <a:r>
              <a:rPr kumimoji="1" lang="en-US" altLang="zh-CN" sz="3300" dirty="0" smtClean="0">
                <a:latin typeface="Times New Roman" pitchFamily="18" charset="0"/>
                <a:ea typeface="楷体_GB2312" pitchFamily="49" charset="-122"/>
              </a:rPr>
              <a:t>4.  </a:t>
            </a:r>
            <a:r>
              <a:rPr kumimoji="1" lang="en-US" altLang="zh-CN" sz="3300" i="1" dirty="0">
                <a:latin typeface="Times New Roman" pitchFamily="18" charset="0"/>
                <a:ea typeface="楷体_GB2312" pitchFamily="49" charset="-122"/>
              </a:rPr>
              <a:t>F</a:t>
            </a:r>
            <a:r>
              <a:rPr kumimoji="1" lang="en-US" altLang="zh-CN" sz="3300" dirty="0">
                <a:latin typeface="Times New Roman" pitchFamily="18" charset="0"/>
                <a:ea typeface="楷体_GB2312" pitchFamily="49" charset="-122"/>
              </a:rPr>
              <a:t>(</a:t>
            </a:r>
            <a:r>
              <a:rPr kumimoji="1" lang="en-US" altLang="zh-CN" sz="3300" i="1" dirty="0">
                <a:latin typeface="Times New Roman" pitchFamily="18" charset="0"/>
                <a:ea typeface="楷体_GB2312" pitchFamily="49" charset="-122"/>
              </a:rPr>
              <a:t>x</a:t>
            </a:r>
            <a:r>
              <a:rPr kumimoji="1" lang="en-US" altLang="zh-CN" sz="3300" dirty="0">
                <a:latin typeface="Times New Roman" pitchFamily="18" charset="0"/>
                <a:ea typeface="楷体_GB2312" pitchFamily="49" charset="-122"/>
              </a:rPr>
              <a:t>)</a:t>
            </a:r>
            <a:r>
              <a:rPr kumimoji="1" lang="zh-CN" altLang="en-US" sz="3300" dirty="0">
                <a:latin typeface="Times New Roman" pitchFamily="18" charset="0"/>
                <a:ea typeface="楷体_GB2312" pitchFamily="49" charset="-122"/>
              </a:rPr>
              <a:t>为阶梯函数。</a:t>
            </a:r>
          </a:p>
        </p:txBody>
      </p:sp>
      <p:sp>
        <p:nvSpPr>
          <p:cNvPr id="244751" name="Text Box 15"/>
          <p:cNvSpPr txBox="1">
            <a:spLocks noChangeArrowheads="1"/>
          </p:cNvSpPr>
          <p:nvPr/>
        </p:nvSpPr>
        <p:spPr bwMode="auto">
          <a:xfrm>
            <a:off x="6599714" y="4752466"/>
            <a:ext cx="4083023" cy="617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30" tIns="54416" rIns="108830" bIns="54416" anchor="ctr">
            <a:spAutoFit/>
          </a:bodyPr>
          <a:lstStyle/>
          <a:p>
            <a:pPr algn="ctr">
              <a:spcBef>
                <a:spcPct val="50000"/>
              </a:spcBef>
            </a:pPr>
            <a:r>
              <a:rPr kumimoji="1" lang="en-US" altLang="zh-CN" sz="2900" dirty="0">
                <a:latin typeface="Times New Roman" pitchFamily="18" charset="0"/>
              </a:rPr>
              <a:t> </a:t>
            </a:r>
            <a:r>
              <a:rPr kumimoji="1" lang="en-US" altLang="zh-CN" sz="2900" dirty="0" smtClean="0">
                <a:latin typeface="Times New Roman" pitchFamily="18" charset="0"/>
              </a:rPr>
              <a:t>4</a:t>
            </a:r>
            <a:r>
              <a:rPr kumimoji="1" lang="en-US" altLang="zh-CN" sz="3300" dirty="0" smtClean="0">
                <a:latin typeface="Times New Roman" pitchFamily="18" charset="0"/>
                <a:ea typeface="楷体_GB2312" pitchFamily="49" charset="-122"/>
              </a:rPr>
              <a:t>.  </a:t>
            </a:r>
            <a:r>
              <a:rPr kumimoji="1" lang="en-US" altLang="zh-CN" sz="3300" i="1" dirty="0">
                <a:latin typeface="Times New Roman" pitchFamily="18" charset="0"/>
                <a:ea typeface="楷体_GB2312" pitchFamily="49" charset="-122"/>
              </a:rPr>
              <a:t>F</a:t>
            </a:r>
            <a:r>
              <a:rPr kumimoji="1" lang="en-US" altLang="zh-CN" sz="3300" dirty="0">
                <a:latin typeface="Times New Roman" pitchFamily="18" charset="0"/>
                <a:ea typeface="楷体_GB2312" pitchFamily="49" charset="-122"/>
              </a:rPr>
              <a:t>(</a:t>
            </a:r>
            <a:r>
              <a:rPr kumimoji="1" lang="en-US" altLang="zh-CN" sz="3300" i="1" dirty="0">
                <a:latin typeface="Times New Roman" pitchFamily="18" charset="0"/>
                <a:ea typeface="楷体_GB2312" pitchFamily="49" charset="-122"/>
              </a:rPr>
              <a:t>x</a:t>
            </a:r>
            <a:r>
              <a:rPr kumimoji="1" lang="en-US" altLang="zh-CN" sz="3300" dirty="0">
                <a:latin typeface="Times New Roman" pitchFamily="18" charset="0"/>
                <a:ea typeface="楷体_GB2312" pitchFamily="49" charset="-122"/>
              </a:rPr>
              <a:t>)</a:t>
            </a:r>
            <a:r>
              <a:rPr kumimoji="1" lang="zh-CN" altLang="en-US" sz="3300" dirty="0">
                <a:latin typeface="Times New Roman" pitchFamily="18" charset="0"/>
                <a:ea typeface="楷体_GB2312" pitchFamily="49" charset="-122"/>
              </a:rPr>
              <a:t>为连续函数。</a:t>
            </a:r>
          </a:p>
        </p:txBody>
      </p:sp>
      <p:sp>
        <p:nvSpPr>
          <p:cNvPr id="244754" name="Line 18"/>
          <p:cNvSpPr>
            <a:spLocks noChangeShapeType="1"/>
          </p:cNvSpPr>
          <p:nvPr/>
        </p:nvSpPr>
        <p:spPr bwMode="auto">
          <a:xfrm>
            <a:off x="431746" y="1557699"/>
            <a:ext cx="1123168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30" tIns="54416" rIns="108830" bIns="54416"/>
          <a:lstStyle/>
          <a:p>
            <a:endParaRPr lang="zh-CN" altLang="en-US"/>
          </a:p>
        </p:txBody>
      </p:sp>
    </p:spTree>
    <p:extLst>
      <p:ext uri="{BB962C8B-B14F-4D97-AF65-F5344CB8AC3E}">
        <p14:creationId xmlns:p14="http://schemas.microsoft.com/office/powerpoint/2010/main" val="309338978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4754"/>
                                        </p:tgtEl>
                                        <p:attrNameLst>
                                          <p:attrName>style.visibility</p:attrName>
                                        </p:attrNameLst>
                                      </p:cBhvr>
                                      <p:to>
                                        <p:strVal val="visible"/>
                                      </p:to>
                                    </p:set>
                                    <p:animEffect transition="in" filter="wipe(left)">
                                      <p:cBhvr>
                                        <p:cTn id="7" dur="500"/>
                                        <p:tgtEl>
                                          <p:spTgt spid="244754"/>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44738"/>
                                        </p:tgtEl>
                                        <p:attrNameLst>
                                          <p:attrName>style.visibility</p:attrName>
                                        </p:attrNameLst>
                                      </p:cBhvr>
                                      <p:to>
                                        <p:strVal val="visible"/>
                                      </p:to>
                                    </p:set>
                                    <p:animEffect transition="in" filter="wipe(up)">
                                      <p:cBhvr>
                                        <p:cTn id="11" dur="500"/>
                                        <p:tgtEl>
                                          <p:spTgt spid="24473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44744"/>
                                        </p:tgtEl>
                                        <p:attrNameLst>
                                          <p:attrName>style.visibility</p:attrName>
                                        </p:attrNameLst>
                                      </p:cBhvr>
                                      <p:to>
                                        <p:strVal val="visible"/>
                                      </p:to>
                                    </p:set>
                                    <p:animEffect transition="in" filter="wipe(left)">
                                      <p:cBhvr>
                                        <p:cTn id="16" dur="500"/>
                                        <p:tgtEl>
                                          <p:spTgt spid="244744"/>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44739"/>
                                        </p:tgtEl>
                                        <p:attrNameLst>
                                          <p:attrName>style.visibility</p:attrName>
                                        </p:attrNameLst>
                                      </p:cBhvr>
                                      <p:to>
                                        <p:strVal val="visible"/>
                                      </p:to>
                                    </p:set>
                                    <p:animEffect transition="in" filter="wipe(left)">
                                      <p:cBhvr>
                                        <p:cTn id="20" dur="500"/>
                                        <p:tgtEl>
                                          <p:spTgt spid="24473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44745"/>
                                        </p:tgtEl>
                                        <p:attrNameLst>
                                          <p:attrName>style.visibility</p:attrName>
                                        </p:attrNameLst>
                                      </p:cBhvr>
                                      <p:to>
                                        <p:strVal val="visible"/>
                                      </p:to>
                                    </p:set>
                                    <p:animEffect transition="in" filter="wipe(left)">
                                      <p:cBhvr>
                                        <p:cTn id="25" dur="500"/>
                                        <p:tgtEl>
                                          <p:spTgt spid="24474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44740"/>
                                        </p:tgtEl>
                                        <p:attrNameLst>
                                          <p:attrName>style.visibility</p:attrName>
                                        </p:attrNameLst>
                                      </p:cBhvr>
                                      <p:to>
                                        <p:strVal val="visible"/>
                                      </p:to>
                                    </p:set>
                                    <p:animEffect transition="in" filter="wipe(left)">
                                      <p:cBhvr>
                                        <p:cTn id="30" dur="500"/>
                                        <p:tgtEl>
                                          <p:spTgt spid="24474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44746"/>
                                        </p:tgtEl>
                                        <p:attrNameLst>
                                          <p:attrName>style.visibility</p:attrName>
                                        </p:attrNameLst>
                                      </p:cBhvr>
                                      <p:to>
                                        <p:strVal val="visible"/>
                                      </p:to>
                                    </p:set>
                                    <p:animEffect transition="in" filter="wipe(left)">
                                      <p:cBhvr>
                                        <p:cTn id="35" dur="500"/>
                                        <p:tgtEl>
                                          <p:spTgt spid="244746"/>
                                        </p:tgtEl>
                                      </p:cBhvr>
                                    </p:animEffect>
                                  </p:childTnLst>
                                </p:cTn>
                              </p:par>
                            </p:childTnLst>
                          </p:cTn>
                        </p:par>
                        <p:par>
                          <p:cTn id="36" fill="hold" nodeType="afterGroup">
                            <p:stCondLst>
                              <p:cond delay="500"/>
                            </p:stCondLst>
                            <p:childTnLst>
                              <p:par>
                                <p:cTn id="37" presetID="9" presetClass="entr" presetSubtype="0" fill="hold" nodeType="afterEffect">
                                  <p:stCondLst>
                                    <p:cond delay="0"/>
                                  </p:stCondLst>
                                  <p:childTnLst>
                                    <p:set>
                                      <p:cBhvr>
                                        <p:cTn id="38" dur="1" fill="hold">
                                          <p:stCondLst>
                                            <p:cond delay="0"/>
                                          </p:stCondLst>
                                        </p:cTn>
                                        <p:tgtEl>
                                          <p:spTgt spid="244747"/>
                                        </p:tgtEl>
                                        <p:attrNameLst>
                                          <p:attrName>style.visibility</p:attrName>
                                        </p:attrNameLst>
                                      </p:cBhvr>
                                      <p:to>
                                        <p:strVal val="visible"/>
                                      </p:to>
                                    </p:set>
                                    <p:animEffect transition="in" filter="dissolve">
                                      <p:cBhvr>
                                        <p:cTn id="39" dur="500"/>
                                        <p:tgtEl>
                                          <p:spTgt spid="24474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44742"/>
                                        </p:tgtEl>
                                        <p:attrNameLst>
                                          <p:attrName>style.visibility</p:attrName>
                                        </p:attrNameLst>
                                      </p:cBhvr>
                                      <p:to>
                                        <p:strVal val="visible"/>
                                      </p:to>
                                    </p:set>
                                    <p:animEffect transition="in" filter="wipe(left)">
                                      <p:cBhvr>
                                        <p:cTn id="44" dur="500"/>
                                        <p:tgtEl>
                                          <p:spTgt spid="244742"/>
                                        </p:tgtEl>
                                      </p:cBhvr>
                                    </p:animEffect>
                                  </p:childTnLst>
                                </p:cTn>
                              </p:par>
                            </p:childTnLst>
                          </p:cTn>
                        </p:par>
                        <p:par>
                          <p:cTn id="45" fill="hold" nodeType="afterGroup">
                            <p:stCondLst>
                              <p:cond delay="500"/>
                            </p:stCondLst>
                            <p:childTnLst>
                              <p:par>
                                <p:cTn id="46" presetID="9" presetClass="entr" presetSubtype="0" fill="hold" nodeType="afterEffect">
                                  <p:stCondLst>
                                    <p:cond delay="0"/>
                                  </p:stCondLst>
                                  <p:childTnLst>
                                    <p:set>
                                      <p:cBhvr>
                                        <p:cTn id="47" dur="1" fill="hold">
                                          <p:stCondLst>
                                            <p:cond delay="0"/>
                                          </p:stCondLst>
                                        </p:cTn>
                                        <p:tgtEl>
                                          <p:spTgt spid="244741"/>
                                        </p:tgtEl>
                                        <p:attrNameLst>
                                          <p:attrName>style.visibility</p:attrName>
                                        </p:attrNameLst>
                                      </p:cBhvr>
                                      <p:to>
                                        <p:strVal val="visible"/>
                                      </p:to>
                                    </p:set>
                                    <p:animEffect transition="in" filter="dissolve">
                                      <p:cBhvr>
                                        <p:cTn id="48" dur="500"/>
                                        <p:tgtEl>
                                          <p:spTgt spid="24474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44748"/>
                                        </p:tgtEl>
                                        <p:attrNameLst>
                                          <p:attrName>style.visibility</p:attrName>
                                        </p:attrNameLst>
                                      </p:cBhvr>
                                      <p:to>
                                        <p:strVal val="visible"/>
                                      </p:to>
                                    </p:set>
                                    <p:animEffect transition="in" filter="wipe(left)">
                                      <p:cBhvr>
                                        <p:cTn id="53" dur="500"/>
                                        <p:tgtEl>
                                          <p:spTgt spid="24474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44749"/>
                                        </p:tgtEl>
                                        <p:attrNameLst>
                                          <p:attrName>style.visibility</p:attrName>
                                        </p:attrNameLst>
                                      </p:cBhvr>
                                      <p:to>
                                        <p:strVal val="visible"/>
                                      </p:to>
                                    </p:set>
                                    <p:animEffect transition="in" filter="wipe(left)">
                                      <p:cBhvr>
                                        <p:cTn id="58" dur="500"/>
                                        <p:tgtEl>
                                          <p:spTgt spid="24474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44743"/>
                                        </p:tgtEl>
                                        <p:attrNameLst>
                                          <p:attrName>style.visibility</p:attrName>
                                        </p:attrNameLst>
                                      </p:cBhvr>
                                      <p:to>
                                        <p:strVal val="visible"/>
                                      </p:to>
                                    </p:set>
                                    <p:animEffect transition="in" filter="wipe(left)">
                                      <p:cBhvr>
                                        <p:cTn id="63" dur="500"/>
                                        <p:tgtEl>
                                          <p:spTgt spid="24474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44750"/>
                                        </p:tgtEl>
                                        <p:attrNameLst>
                                          <p:attrName>style.visibility</p:attrName>
                                        </p:attrNameLst>
                                      </p:cBhvr>
                                      <p:to>
                                        <p:strVal val="visible"/>
                                      </p:to>
                                    </p:set>
                                    <p:animEffect transition="in" filter="wipe(left)">
                                      <p:cBhvr>
                                        <p:cTn id="68" dur="500"/>
                                        <p:tgtEl>
                                          <p:spTgt spid="244750"/>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44751"/>
                                        </p:tgtEl>
                                        <p:attrNameLst>
                                          <p:attrName>style.visibility</p:attrName>
                                        </p:attrNameLst>
                                      </p:cBhvr>
                                      <p:to>
                                        <p:strVal val="visible"/>
                                      </p:to>
                                    </p:set>
                                    <p:animEffect transition="in" filter="wipe(left)">
                                      <p:cBhvr>
                                        <p:cTn id="73" dur="500"/>
                                        <p:tgtEl>
                                          <p:spTgt spid="244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8" grpId="0" animBg="1"/>
      <p:bldP spid="244739" grpId="0" autoUpdateAnimBg="0"/>
      <p:bldP spid="244740" grpId="0" autoUpdateAnimBg="0"/>
      <p:bldP spid="244742" grpId="0" autoUpdateAnimBg="0"/>
      <p:bldP spid="244743" grpId="0" autoUpdateAnimBg="0"/>
      <p:bldP spid="244744" grpId="0" autoUpdateAnimBg="0"/>
      <p:bldP spid="244745" grpId="0" autoUpdateAnimBg="0"/>
      <p:bldP spid="244746" grpId="0" autoUpdateAnimBg="0"/>
      <p:bldP spid="244748" grpId="0" animBg="1" autoUpdateAnimBg="0"/>
      <p:bldP spid="244749" grpId="0" autoUpdateAnimBg="0"/>
      <p:bldP spid="244750" grpId="0" autoUpdateAnimBg="0"/>
      <p:bldP spid="244751" grpId="0" autoUpdateAnimBg="0"/>
      <p:bldP spid="24475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ext Box 2"/>
          <p:cNvSpPr txBox="1">
            <a:spLocks noChangeArrowheads="1"/>
          </p:cNvSpPr>
          <p:nvPr/>
        </p:nvSpPr>
        <p:spPr bwMode="auto">
          <a:xfrm>
            <a:off x="507934" y="857054"/>
            <a:ext cx="2234909" cy="694688"/>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66FFFF"/>
                    </a:gs>
                  </a:gsLst>
                  <a:lin ang="5400000" scaled="1"/>
                </a:gra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nchor="ctr">
            <a:spAutoFit/>
          </a:bodyPr>
          <a:lstStyle/>
          <a:p>
            <a:pPr algn="ctr">
              <a:spcBef>
                <a:spcPct val="50000"/>
              </a:spcBef>
            </a:pPr>
            <a:r>
              <a:rPr kumimoji="1" lang="zh-CN" altLang="en-US" sz="3800" dirty="0" smtClean="0">
                <a:solidFill>
                  <a:srgbClr val="FF0000"/>
                </a:solidFill>
                <a:latin typeface="Times New Roman" pitchFamily="18" charset="0"/>
                <a:ea typeface="楷体_GB2312" pitchFamily="49" charset="-122"/>
              </a:rPr>
              <a:t>例</a:t>
            </a:r>
            <a:r>
              <a:rPr kumimoji="1" lang="en-US" altLang="zh-CN" sz="3800" dirty="0" smtClean="0">
                <a:solidFill>
                  <a:srgbClr val="FF0000"/>
                </a:solidFill>
                <a:latin typeface="Times New Roman" pitchFamily="18" charset="0"/>
                <a:ea typeface="楷体_GB2312" pitchFamily="49" charset="-122"/>
              </a:rPr>
              <a:t>2</a:t>
            </a:r>
            <a:endParaRPr kumimoji="1" lang="en-US" altLang="zh-CN" sz="3800" dirty="0">
              <a:solidFill>
                <a:srgbClr val="FF0000"/>
              </a:solidFill>
              <a:latin typeface="Times New Roman" pitchFamily="18" charset="0"/>
              <a:ea typeface="楷体_GB2312" pitchFamily="49" charset="-122"/>
            </a:endParaRPr>
          </a:p>
        </p:txBody>
      </p:sp>
      <p:sp>
        <p:nvSpPr>
          <p:cNvPr id="246787" name="Text Box 3"/>
          <p:cNvSpPr txBox="1">
            <a:spLocks noChangeArrowheads="1"/>
          </p:cNvSpPr>
          <p:nvPr/>
        </p:nvSpPr>
        <p:spPr bwMode="auto">
          <a:xfrm>
            <a:off x="1604157" y="1551316"/>
            <a:ext cx="1341928" cy="6177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nchor="ctr">
            <a:spAutoFit/>
          </a:bodyPr>
          <a:lstStyle/>
          <a:p>
            <a:pPr algn="ctr">
              <a:spcBef>
                <a:spcPct val="50000"/>
              </a:spcBef>
            </a:pPr>
            <a:r>
              <a:rPr kumimoji="1" lang="zh-CN" altLang="en-US" sz="3300">
                <a:latin typeface="Times New Roman" pitchFamily="18" charset="0"/>
                <a:ea typeface="楷体_GB2312" pitchFamily="49" charset="-122"/>
              </a:rPr>
              <a:t>设</a:t>
            </a:r>
            <a:r>
              <a:rPr kumimoji="1" lang="zh-CN" altLang="en-US" sz="3300">
                <a:latin typeface="Times New Roman" pitchFamily="18" charset="0"/>
              </a:rPr>
              <a:t> </a:t>
            </a:r>
            <a:r>
              <a:rPr kumimoji="1" lang="en-US" altLang="zh-CN" sz="3300" i="1">
                <a:latin typeface="Times New Roman" pitchFamily="18" charset="0"/>
              </a:rPr>
              <a:t>X</a:t>
            </a:r>
            <a:r>
              <a:rPr kumimoji="1" lang="en-US" altLang="zh-CN" sz="3300">
                <a:latin typeface="Times New Roman" pitchFamily="18" charset="0"/>
              </a:rPr>
              <a:t> ~</a:t>
            </a:r>
          </a:p>
        </p:txBody>
      </p:sp>
      <p:graphicFrame>
        <p:nvGraphicFramePr>
          <p:cNvPr id="246788" name="Object 4"/>
          <p:cNvGraphicFramePr>
            <a:graphicFrameLocks noChangeAspect="1"/>
          </p:cNvGraphicFramePr>
          <p:nvPr>
            <p:extLst>
              <p:ext uri="{D42A27DB-BD31-4B8C-83A1-F6EECF244321}">
                <p14:modId xmlns:p14="http://schemas.microsoft.com/office/powerpoint/2010/main" val="1059494626"/>
              </p:ext>
            </p:extLst>
          </p:nvPr>
        </p:nvGraphicFramePr>
        <p:xfrm>
          <a:off x="2967038" y="1295400"/>
          <a:ext cx="4824412" cy="1184275"/>
        </p:xfrm>
        <a:graphic>
          <a:graphicData uri="http://schemas.openxmlformats.org/presentationml/2006/ole">
            <mc:AlternateContent xmlns:mc="http://schemas.openxmlformats.org/markup-compatibility/2006">
              <mc:Choice xmlns:v="urn:schemas-microsoft-com:vml" Requires="v">
                <p:oleObj spid="_x0000_s351354" name="Equation" r:id="rId4" imgW="1473120" imgH="482400" progId="Equation.DSMT4">
                  <p:embed/>
                </p:oleObj>
              </mc:Choice>
              <mc:Fallback>
                <p:oleObj name="Equation" r:id="rId4" imgW="1473120" imgH="482400" progId="Equation.DSMT4">
                  <p:embed/>
                  <p:pic>
                    <p:nvPicPr>
                      <p:cNvPr id="0" name=""/>
                      <p:cNvPicPr>
                        <a:picLocks noChangeAspect="1" noChangeArrowheads="1"/>
                      </p:cNvPicPr>
                      <p:nvPr/>
                    </p:nvPicPr>
                    <p:blipFill>
                      <a:blip r:embed="rId5"/>
                      <a:srcRect/>
                      <a:stretch>
                        <a:fillRect/>
                      </a:stretch>
                    </p:blipFill>
                    <p:spPr bwMode="auto">
                      <a:xfrm>
                        <a:off x="2967038" y="1295400"/>
                        <a:ext cx="4824412" cy="1184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789" name="Text Box 5"/>
          <p:cNvSpPr txBox="1">
            <a:spLocks noChangeArrowheads="1"/>
          </p:cNvSpPr>
          <p:nvPr/>
        </p:nvSpPr>
        <p:spPr bwMode="auto">
          <a:xfrm>
            <a:off x="1464543" y="2465928"/>
            <a:ext cx="5849705" cy="6177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nchor="ctr">
            <a:spAutoFit/>
          </a:bodyPr>
          <a:lstStyle/>
          <a:p>
            <a:pPr algn="ctr">
              <a:spcBef>
                <a:spcPct val="50000"/>
              </a:spcBef>
            </a:pPr>
            <a:r>
              <a:rPr kumimoji="1" lang="zh-CN" altLang="en-US" sz="3300" dirty="0">
                <a:latin typeface="Times New Roman" pitchFamily="18" charset="0"/>
                <a:ea typeface="楷体_GB2312" pitchFamily="49" charset="-122"/>
              </a:rPr>
              <a:t>求 </a:t>
            </a:r>
            <a:r>
              <a:rPr kumimoji="1" lang="en-US" altLang="zh-CN" sz="3300" dirty="0">
                <a:latin typeface="Times New Roman" pitchFamily="18" charset="0"/>
                <a:ea typeface="楷体_GB2312" pitchFamily="49" charset="-122"/>
              </a:rPr>
              <a:t>(1)  </a:t>
            </a:r>
            <a:r>
              <a:rPr kumimoji="1" lang="zh-CN" altLang="en-US" sz="3300" dirty="0">
                <a:latin typeface="Times New Roman" pitchFamily="18" charset="0"/>
                <a:ea typeface="楷体_GB2312" pitchFamily="49" charset="-122"/>
              </a:rPr>
              <a:t>常数 </a:t>
            </a:r>
            <a:r>
              <a:rPr kumimoji="1" lang="en-US" altLang="zh-CN" sz="3300" i="1" dirty="0">
                <a:latin typeface="Times New Roman" pitchFamily="18" charset="0"/>
                <a:ea typeface="楷体_GB2312" pitchFamily="49" charset="-122"/>
              </a:rPr>
              <a:t>k</a:t>
            </a:r>
            <a:r>
              <a:rPr kumimoji="1" lang="en-US" altLang="zh-CN" sz="3300" dirty="0">
                <a:latin typeface="Times New Roman" pitchFamily="18" charset="0"/>
                <a:ea typeface="楷体_GB2312" pitchFamily="49" charset="-122"/>
              </a:rPr>
              <a:t>.        (2)  </a:t>
            </a:r>
            <a:r>
              <a:rPr kumimoji="1" lang="en-US" altLang="zh-CN" sz="3300" i="1" dirty="0">
                <a:latin typeface="Times New Roman" pitchFamily="18" charset="0"/>
                <a:ea typeface="楷体_GB2312" pitchFamily="49" charset="-122"/>
              </a:rPr>
              <a:t>F</a:t>
            </a:r>
            <a:r>
              <a:rPr kumimoji="1" lang="en-US" altLang="zh-CN" sz="3300" dirty="0">
                <a:latin typeface="Times New Roman" pitchFamily="18" charset="0"/>
                <a:ea typeface="楷体_GB2312" pitchFamily="49" charset="-122"/>
              </a:rPr>
              <a:t>(</a:t>
            </a:r>
            <a:r>
              <a:rPr kumimoji="1" lang="en-US" altLang="zh-CN" sz="3300" i="1" dirty="0">
                <a:latin typeface="Times New Roman" pitchFamily="18" charset="0"/>
                <a:ea typeface="楷体_GB2312" pitchFamily="49" charset="-122"/>
              </a:rPr>
              <a:t>x</a:t>
            </a:r>
            <a:r>
              <a:rPr kumimoji="1" lang="en-US" altLang="zh-CN" sz="3300" dirty="0">
                <a:latin typeface="Times New Roman" pitchFamily="18" charset="0"/>
                <a:ea typeface="楷体_GB2312" pitchFamily="49" charset="-122"/>
              </a:rPr>
              <a:t>).</a:t>
            </a:r>
          </a:p>
        </p:txBody>
      </p:sp>
      <p:sp>
        <p:nvSpPr>
          <p:cNvPr id="246790" name="Line 6"/>
          <p:cNvSpPr>
            <a:spLocks noChangeShapeType="1"/>
          </p:cNvSpPr>
          <p:nvPr/>
        </p:nvSpPr>
        <p:spPr bwMode="auto">
          <a:xfrm>
            <a:off x="0" y="3201141"/>
            <a:ext cx="12190413"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lstStyle/>
          <a:p>
            <a:endParaRPr lang="zh-CN" altLang="en-US"/>
          </a:p>
        </p:txBody>
      </p:sp>
      <p:sp>
        <p:nvSpPr>
          <p:cNvPr id="246791" name="Text Box 7"/>
          <p:cNvSpPr txBox="1">
            <a:spLocks noChangeArrowheads="1"/>
          </p:cNvSpPr>
          <p:nvPr/>
        </p:nvSpPr>
        <p:spPr bwMode="auto">
          <a:xfrm>
            <a:off x="1422215" y="3837845"/>
            <a:ext cx="1986335" cy="6177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nchor="ctr">
            <a:spAutoFit/>
          </a:bodyPr>
          <a:lstStyle/>
          <a:p>
            <a:pPr>
              <a:spcBef>
                <a:spcPct val="50000"/>
              </a:spcBef>
            </a:pPr>
            <a:r>
              <a:rPr kumimoji="1" lang="en-US" altLang="zh-CN" sz="3300" dirty="0">
                <a:latin typeface="Times New Roman" pitchFamily="18" charset="0"/>
                <a:ea typeface="楷体_GB2312" pitchFamily="49" charset="-122"/>
              </a:rPr>
              <a:t> (1)   </a:t>
            </a:r>
            <a:r>
              <a:rPr kumimoji="1" lang="en-US" altLang="zh-CN" sz="3300" i="1" dirty="0">
                <a:latin typeface="Times New Roman" pitchFamily="18" charset="0"/>
                <a:ea typeface="楷体_GB2312" pitchFamily="49" charset="-122"/>
              </a:rPr>
              <a:t>k </a:t>
            </a:r>
            <a:r>
              <a:rPr kumimoji="1" lang="en-US" altLang="zh-CN" sz="3300" dirty="0">
                <a:latin typeface="Times New Roman" pitchFamily="18" charset="0"/>
                <a:ea typeface="楷体_GB2312" pitchFamily="49" charset="-122"/>
              </a:rPr>
              <a:t>=3.</a:t>
            </a:r>
          </a:p>
        </p:txBody>
      </p:sp>
      <p:sp>
        <p:nvSpPr>
          <p:cNvPr id="246792" name="Text Box 8"/>
          <p:cNvSpPr txBox="1">
            <a:spLocks noChangeArrowheads="1"/>
          </p:cNvSpPr>
          <p:nvPr/>
        </p:nvSpPr>
        <p:spPr bwMode="auto">
          <a:xfrm>
            <a:off x="1422215" y="4676240"/>
            <a:ext cx="1030945" cy="6177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nchor="ctr">
            <a:spAutoFit/>
          </a:bodyPr>
          <a:lstStyle/>
          <a:p>
            <a:pPr>
              <a:spcBef>
                <a:spcPct val="50000"/>
              </a:spcBef>
            </a:pPr>
            <a:r>
              <a:rPr kumimoji="1" lang="en-US" altLang="zh-CN" sz="3300">
                <a:latin typeface="Times New Roman" pitchFamily="18" charset="0"/>
                <a:ea typeface="楷体_GB2312" pitchFamily="49" charset="-122"/>
              </a:rPr>
              <a:t> (2)  </a:t>
            </a:r>
          </a:p>
        </p:txBody>
      </p:sp>
      <p:graphicFrame>
        <p:nvGraphicFramePr>
          <p:cNvPr id="246793" name="Object 9"/>
          <p:cNvGraphicFramePr>
            <a:graphicFrameLocks noChangeAspect="1"/>
          </p:cNvGraphicFramePr>
          <p:nvPr>
            <p:extLst>
              <p:ext uri="{D42A27DB-BD31-4B8C-83A1-F6EECF244321}">
                <p14:modId xmlns:p14="http://schemas.microsoft.com/office/powerpoint/2010/main" val="2549893891"/>
              </p:ext>
            </p:extLst>
          </p:nvPr>
        </p:nvGraphicFramePr>
        <p:xfrm>
          <a:off x="2662238" y="4497388"/>
          <a:ext cx="4864100" cy="1184275"/>
        </p:xfrm>
        <a:graphic>
          <a:graphicData uri="http://schemas.openxmlformats.org/presentationml/2006/ole">
            <mc:AlternateContent xmlns:mc="http://schemas.openxmlformats.org/markup-compatibility/2006">
              <mc:Choice xmlns:v="urn:schemas-microsoft-com:vml" Requires="v">
                <p:oleObj spid="_x0000_s351355" name="Equation" r:id="rId6" imgW="1485720" imgH="482400" progId="Equation.DSMT4">
                  <p:embed/>
                </p:oleObj>
              </mc:Choice>
              <mc:Fallback>
                <p:oleObj name="Equation" r:id="rId6" imgW="1485720" imgH="482400" progId="Equation.DSMT4">
                  <p:embed/>
                  <p:pic>
                    <p:nvPicPr>
                      <p:cNvPr id="0" name=""/>
                      <p:cNvPicPr>
                        <a:picLocks noChangeAspect="1" noChangeArrowheads="1"/>
                      </p:cNvPicPr>
                      <p:nvPr/>
                    </p:nvPicPr>
                    <p:blipFill>
                      <a:blip r:embed="rId7"/>
                      <a:srcRect/>
                      <a:stretch>
                        <a:fillRect/>
                      </a:stretch>
                    </p:blipFill>
                    <p:spPr bwMode="auto">
                      <a:xfrm>
                        <a:off x="2662238" y="4497388"/>
                        <a:ext cx="4864100" cy="1184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794" name="Text Box 10"/>
          <p:cNvSpPr txBox="1">
            <a:spLocks noChangeArrowheads="1"/>
          </p:cNvSpPr>
          <p:nvPr/>
        </p:nvSpPr>
        <p:spPr bwMode="auto">
          <a:xfrm>
            <a:off x="304760" y="3296018"/>
            <a:ext cx="2234909" cy="694688"/>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66FFFF"/>
                    </a:gs>
                  </a:gsLst>
                  <a:lin ang="5400000" scaled="1"/>
                </a:gra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nchor="ctr">
            <a:spAutoFit/>
          </a:bodyPr>
          <a:lstStyle/>
          <a:p>
            <a:pPr algn="ctr">
              <a:spcBef>
                <a:spcPct val="50000"/>
              </a:spcBef>
            </a:pPr>
            <a:r>
              <a:rPr kumimoji="1" lang="zh-CN" altLang="en-US" sz="3800" dirty="0">
                <a:solidFill>
                  <a:srgbClr val="FF0000"/>
                </a:solidFill>
                <a:latin typeface="Times New Roman" pitchFamily="18" charset="0"/>
                <a:ea typeface="楷体_GB2312" pitchFamily="49" charset="-122"/>
              </a:rPr>
              <a:t>解：</a:t>
            </a:r>
          </a:p>
        </p:txBody>
      </p:sp>
    </p:spTree>
    <p:extLst>
      <p:ext uri="{BB962C8B-B14F-4D97-AF65-F5344CB8AC3E}">
        <p14:creationId xmlns:p14="http://schemas.microsoft.com/office/powerpoint/2010/main" val="204486137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6786"/>
                                        </p:tgtEl>
                                        <p:attrNameLst>
                                          <p:attrName>style.visibility</p:attrName>
                                        </p:attrNameLst>
                                      </p:cBhvr>
                                      <p:to>
                                        <p:strVal val="visible"/>
                                      </p:to>
                                    </p:set>
                                    <p:animEffect transition="in" filter="dissolve">
                                      <p:cBhvr>
                                        <p:cTn id="7" dur="500"/>
                                        <p:tgtEl>
                                          <p:spTgt spid="2467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6787"/>
                                        </p:tgtEl>
                                        <p:attrNameLst>
                                          <p:attrName>style.visibility</p:attrName>
                                        </p:attrNameLst>
                                      </p:cBhvr>
                                      <p:to>
                                        <p:strVal val="visible"/>
                                      </p:to>
                                    </p:set>
                                    <p:animEffect transition="in" filter="wipe(left)">
                                      <p:cBhvr>
                                        <p:cTn id="12" dur="500"/>
                                        <p:tgtEl>
                                          <p:spTgt spid="246787"/>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246788"/>
                                        </p:tgtEl>
                                        <p:attrNameLst>
                                          <p:attrName>style.visibility</p:attrName>
                                        </p:attrNameLst>
                                      </p:cBhvr>
                                      <p:to>
                                        <p:strVal val="visible"/>
                                      </p:to>
                                    </p:set>
                                    <p:animEffect transition="in" filter="dissolve">
                                      <p:cBhvr>
                                        <p:cTn id="16" dur="500"/>
                                        <p:tgtEl>
                                          <p:spTgt spid="24678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46789"/>
                                        </p:tgtEl>
                                        <p:attrNameLst>
                                          <p:attrName>style.visibility</p:attrName>
                                        </p:attrNameLst>
                                      </p:cBhvr>
                                      <p:to>
                                        <p:strVal val="visible"/>
                                      </p:to>
                                    </p:set>
                                    <p:animEffect transition="in" filter="wipe(left)">
                                      <p:cBhvr>
                                        <p:cTn id="21" dur="500"/>
                                        <p:tgtEl>
                                          <p:spTgt spid="24678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46790"/>
                                        </p:tgtEl>
                                        <p:attrNameLst>
                                          <p:attrName>style.visibility</p:attrName>
                                        </p:attrNameLst>
                                      </p:cBhvr>
                                      <p:to>
                                        <p:strVal val="visible"/>
                                      </p:to>
                                    </p:set>
                                    <p:animEffect transition="in" filter="wipe(left)">
                                      <p:cBhvr>
                                        <p:cTn id="26" dur="500"/>
                                        <p:tgtEl>
                                          <p:spTgt spid="24679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46794"/>
                                        </p:tgtEl>
                                        <p:attrNameLst>
                                          <p:attrName>style.visibility</p:attrName>
                                        </p:attrNameLst>
                                      </p:cBhvr>
                                      <p:to>
                                        <p:strVal val="visible"/>
                                      </p:to>
                                    </p:set>
                                    <p:animEffect transition="in" filter="wipe(left)">
                                      <p:cBhvr>
                                        <p:cTn id="31" dur="500"/>
                                        <p:tgtEl>
                                          <p:spTgt spid="24679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46791"/>
                                        </p:tgtEl>
                                        <p:attrNameLst>
                                          <p:attrName>style.visibility</p:attrName>
                                        </p:attrNameLst>
                                      </p:cBhvr>
                                      <p:to>
                                        <p:strVal val="visible"/>
                                      </p:to>
                                    </p:set>
                                    <p:animEffect transition="in" filter="wipe(left)">
                                      <p:cBhvr>
                                        <p:cTn id="36" dur="500"/>
                                        <p:tgtEl>
                                          <p:spTgt spid="24679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46792"/>
                                        </p:tgtEl>
                                        <p:attrNameLst>
                                          <p:attrName>style.visibility</p:attrName>
                                        </p:attrNameLst>
                                      </p:cBhvr>
                                      <p:to>
                                        <p:strVal val="visible"/>
                                      </p:to>
                                    </p:set>
                                    <p:animEffect transition="in" filter="wipe(left)">
                                      <p:cBhvr>
                                        <p:cTn id="41" dur="500"/>
                                        <p:tgtEl>
                                          <p:spTgt spid="24679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nodeType="clickEffect">
                                  <p:stCondLst>
                                    <p:cond delay="0"/>
                                  </p:stCondLst>
                                  <p:childTnLst>
                                    <p:set>
                                      <p:cBhvr>
                                        <p:cTn id="45" dur="1" fill="hold">
                                          <p:stCondLst>
                                            <p:cond delay="0"/>
                                          </p:stCondLst>
                                        </p:cTn>
                                        <p:tgtEl>
                                          <p:spTgt spid="246793"/>
                                        </p:tgtEl>
                                        <p:attrNameLst>
                                          <p:attrName>style.visibility</p:attrName>
                                        </p:attrNameLst>
                                      </p:cBhvr>
                                      <p:to>
                                        <p:strVal val="visible"/>
                                      </p:to>
                                    </p:set>
                                    <p:animEffect transition="in" filter="wipe(up)">
                                      <p:cBhvr>
                                        <p:cTn id="46" dur="500"/>
                                        <p:tgtEl>
                                          <p:spTgt spid="246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6" grpId="0" autoUpdateAnimBg="0"/>
      <p:bldP spid="246787" grpId="0" autoUpdateAnimBg="0"/>
      <p:bldP spid="246789" grpId="0" autoUpdateAnimBg="0"/>
      <p:bldP spid="246790" grpId="0" animBg="1"/>
      <p:bldP spid="246791" grpId="0" autoUpdateAnimBg="0"/>
      <p:bldP spid="246792" grpId="0" autoUpdateAnimBg="0"/>
      <p:bldP spid="246794"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07521"/>
          <p:cNvSpPr>
            <a:spLocks noGrp="1"/>
          </p:cNvSpPr>
          <p:nvPr>
            <p:ph type="ctrTitle"/>
          </p:nvPr>
        </p:nvSpPr>
        <p:spPr>
          <a:xfrm>
            <a:off x="1990750" y="837506"/>
            <a:ext cx="8216265" cy="762000"/>
          </a:xfrm>
        </p:spPr>
        <p:txBody>
          <a:bodyPr anchor="b"/>
          <a:lstStyle/>
          <a:p>
            <a:pPr defTabSz="914400">
              <a:buSzPct val="100000"/>
            </a:pPr>
            <a:r>
              <a:rPr lang="en-US" altLang="zh-CN" sz="3200" b="1" kern="1200" baseline="0" dirty="0" smtClean="0">
                <a:solidFill>
                  <a:srgbClr val="FF0000"/>
                </a:solidFill>
                <a:latin typeface="宋体" panose="02010600030101010101" pitchFamily="2" charset="-122"/>
                <a:ea typeface="宋体" panose="02010600030101010101" pitchFamily="2" charset="-122"/>
              </a:rPr>
              <a:t>2</a:t>
            </a:r>
            <a:r>
              <a:rPr lang="zh-CN" altLang="en-US" sz="3200" b="1" kern="1200" baseline="0" dirty="0" smtClean="0">
                <a:solidFill>
                  <a:srgbClr val="FF0000"/>
                </a:solidFill>
                <a:latin typeface="宋体" panose="02010600030101010101" pitchFamily="2" charset="-122"/>
                <a:ea typeface="宋体" panose="02010600030101010101" pitchFamily="2" charset="-122"/>
              </a:rPr>
              <a:t>）一些</a:t>
            </a:r>
            <a:r>
              <a:rPr lang="zh-CN" altLang="en-US" sz="3200" b="1" kern="1200" baseline="0" dirty="0">
                <a:solidFill>
                  <a:srgbClr val="FF0000"/>
                </a:solidFill>
                <a:latin typeface="宋体" panose="02010600030101010101" pitchFamily="2" charset="-122"/>
                <a:ea typeface="宋体" panose="02010600030101010101" pitchFamily="2" charset="-122"/>
              </a:rPr>
              <a:t>常用的连续型</a:t>
            </a:r>
            <a:r>
              <a:rPr lang="zh-CN" altLang="en-US" sz="3200" b="1" kern="1200" baseline="0" dirty="0" smtClean="0">
                <a:solidFill>
                  <a:srgbClr val="FF0000"/>
                </a:solidFill>
                <a:latin typeface="宋体" panose="02010600030101010101" pitchFamily="2" charset="-122"/>
                <a:ea typeface="宋体" panose="02010600030101010101" pitchFamily="2" charset="-122"/>
              </a:rPr>
              <a:t>随机变量分布</a:t>
            </a:r>
            <a:endParaRPr lang="zh-CN" altLang="en-US" sz="3200" b="1" kern="1200" baseline="0" dirty="0">
              <a:solidFill>
                <a:srgbClr val="FF0000"/>
              </a:solidFill>
              <a:latin typeface="宋体" panose="02010600030101010101" pitchFamily="2" charset="-122"/>
              <a:ea typeface="宋体" panose="02010600030101010101" pitchFamily="2" charset="-122"/>
            </a:endParaRPr>
          </a:p>
        </p:txBody>
      </p:sp>
      <p:sp>
        <p:nvSpPr>
          <p:cNvPr id="107523" name="矩形 107522"/>
          <p:cNvSpPr/>
          <p:nvPr/>
        </p:nvSpPr>
        <p:spPr>
          <a:xfrm>
            <a:off x="1774726" y="1737047"/>
            <a:ext cx="2808312" cy="609713"/>
          </a:xfrm>
          <a:prstGeom prst="rect">
            <a:avLst/>
          </a:prstGeom>
          <a:noFill/>
          <a:ln w="9525">
            <a:noFill/>
          </a:ln>
        </p:spPr>
        <p:txBody>
          <a:bodyPr anchor="ctr"/>
          <a:lstStyle/>
          <a:p>
            <a:r>
              <a:rPr lang="zh-CN" altLang="en-US" sz="2800" b="1" dirty="0" smtClean="0">
                <a:solidFill>
                  <a:srgbClr val="FF5050"/>
                </a:solidFill>
                <a:latin typeface="Times New Roman" panose="02020603050405020304" pitchFamily="18" charset="0"/>
                <a:ea typeface="黑体" panose="02010609060101010101" pitchFamily="49" charset="-122"/>
              </a:rPr>
              <a:t>（</a:t>
            </a:r>
            <a:r>
              <a:rPr lang="en-US" altLang="zh-CN" sz="2800" b="1" dirty="0" smtClean="0">
                <a:solidFill>
                  <a:srgbClr val="FF5050"/>
                </a:solidFill>
                <a:latin typeface="Times New Roman" panose="02020603050405020304" pitchFamily="18" charset="0"/>
                <a:ea typeface="黑体" panose="02010609060101010101" pitchFamily="49" charset="-122"/>
              </a:rPr>
              <a:t>1</a:t>
            </a:r>
            <a:r>
              <a:rPr lang="zh-CN" altLang="en-US" sz="2800" b="1" dirty="0" smtClean="0">
                <a:solidFill>
                  <a:srgbClr val="FF5050"/>
                </a:solidFill>
                <a:latin typeface="Times New Roman" panose="02020603050405020304" pitchFamily="18" charset="0"/>
                <a:ea typeface="黑体" panose="02010609060101010101" pitchFamily="49" charset="-122"/>
              </a:rPr>
              <a:t>）均匀分布</a:t>
            </a:r>
            <a:endParaRPr lang="zh-CN" altLang="en-US" sz="2800" b="1" dirty="0">
              <a:solidFill>
                <a:srgbClr val="FF5050"/>
              </a:solidFill>
              <a:latin typeface="Times New Roman" panose="02020603050405020304" pitchFamily="18" charset="0"/>
              <a:ea typeface="黑体" panose="02010609060101010101" pitchFamily="49" charset="-122"/>
            </a:endParaRPr>
          </a:p>
        </p:txBody>
      </p:sp>
      <p:sp>
        <p:nvSpPr>
          <p:cNvPr id="107524" name="矩形 107523"/>
          <p:cNvSpPr/>
          <p:nvPr/>
        </p:nvSpPr>
        <p:spPr>
          <a:xfrm>
            <a:off x="2208128" y="2286423"/>
            <a:ext cx="5487416" cy="685927"/>
          </a:xfrm>
          <a:prstGeom prst="rect">
            <a:avLst/>
          </a:prstGeom>
          <a:noFill/>
          <a:ln w="9525">
            <a:noFill/>
          </a:ln>
        </p:spPr>
        <p:txBody>
          <a:bodyPr/>
          <a:lstStyle/>
          <a:p>
            <a:r>
              <a:rPr lang="zh-CN" altLang="en-US" sz="2800" b="1" dirty="0">
                <a:latin typeface="宋体" panose="02010600030101010101" pitchFamily="2" charset="-122"/>
              </a:rPr>
              <a:t>若随机变量 </a:t>
            </a:r>
            <a:r>
              <a:rPr lang="en-US" altLang="zh-CN" sz="2800" b="1" i="1">
                <a:latin typeface="Times New Roman" panose="02020603050405020304" pitchFamily="18" charset="0"/>
              </a:rPr>
              <a:t>X</a:t>
            </a:r>
            <a:r>
              <a:rPr lang="en-US" altLang="zh-CN" sz="2800" b="1" i="1">
                <a:latin typeface="宋体" panose="02010600030101010101" pitchFamily="2" charset="-122"/>
              </a:rPr>
              <a:t> </a:t>
            </a:r>
            <a:r>
              <a:rPr lang="zh-CN" altLang="en-US" sz="2800" b="1" dirty="0">
                <a:latin typeface="宋体" panose="02010600030101010101" pitchFamily="2" charset="-122"/>
              </a:rPr>
              <a:t>的密度函数为</a:t>
            </a:r>
            <a:endParaRPr lang="zh-CN" altLang="en-US" sz="2800" b="1">
              <a:latin typeface="宋体" panose="02010600030101010101" pitchFamily="2" charset="-122"/>
            </a:endParaRPr>
          </a:p>
        </p:txBody>
      </p:sp>
      <p:graphicFrame>
        <p:nvGraphicFramePr>
          <p:cNvPr id="107525" name="对象 107524"/>
          <p:cNvGraphicFramePr/>
          <p:nvPr/>
        </p:nvGraphicFramePr>
        <p:xfrm>
          <a:off x="3999159" y="2853730"/>
          <a:ext cx="3696384" cy="1427426"/>
        </p:xfrm>
        <a:graphic>
          <a:graphicData uri="http://schemas.openxmlformats.org/presentationml/2006/ole">
            <mc:AlternateContent xmlns:mc="http://schemas.openxmlformats.org/markup-compatibility/2006">
              <mc:Choice xmlns:v="urn:schemas-microsoft-com:vml" Requires="v">
                <p:oleObj spid="_x0000_s102675" r:id="rId3" imgW="39319200" imgH="14630400" progId="Equation.3">
                  <p:embed/>
                </p:oleObj>
              </mc:Choice>
              <mc:Fallback>
                <p:oleObj r:id="rId3" imgW="39319200" imgH="14630400" progId="Equation.3">
                  <p:embed/>
                  <p:pic>
                    <p:nvPicPr>
                      <p:cNvPr id="0" name="图片 3099" descr="image402"/>
                      <p:cNvPicPr/>
                      <p:nvPr/>
                    </p:nvPicPr>
                    <p:blipFill>
                      <a:blip r:embed="rId4"/>
                      <a:stretch>
                        <a:fillRect/>
                      </a:stretch>
                    </p:blipFill>
                    <p:spPr>
                      <a:xfrm>
                        <a:off x="3999159" y="2853730"/>
                        <a:ext cx="3696384" cy="1427426"/>
                      </a:xfrm>
                      <a:prstGeom prst="rect">
                        <a:avLst/>
                      </a:prstGeom>
                      <a:noFill/>
                      <a:ln w="38100">
                        <a:noFill/>
                      </a:ln>
                    </p:spPr>
                  </p:pic>
                </p:oleObj>
              </mc:Fallback>
            </mc:AlternateContent>
          </a:graphicData>
        </a:graphic>
      </p:graphicFrame>
      <p:graphicFrame>
        <p:nvGraphicFramePr>
          <p:cNvPr id="107526" name="对象 107525"/>
          <p:cNvGraphicFramePr/>
          <p:nvPr/>
        </p:nvGraphicFramePr>
        <p:xfrm>
          <a:off x="2152650" y="4509915"/>
          <a:ext cx="7902996" cy="504056"/>
        </p:xfrm>
        <a:graphic>
          <a:graphicData uri="http://schemas.openxmlformats.org/presentationml/2006/ole">
            <mc:AlternateContent xmlns:mc="http://schemas.openxmlformats.org/markup-compatibility/2006">
              <mc:Choice xmlns:v="urn:schemas-microsoft-com:vml" Requires="v">
                <p:oleObj spid="_x0000_s102676" r:id="rId5" imgW="75590400" imgH="5181600" progId="Equation.3">
                  <p:embed/>
                </p:oleObj>
              </mc:Choice>
              <mc:Fallback>
                <p:oleObj r:id="rId5" imgW="75590400" imgH="5181600" progId="Equation.3">
                  <p:embed/>
                  <p:pic>
                    <p:nvPicPr>
                      <p:cNvPr id="0" name="图片 3124" descr="image403"/>
                      <p:cNvPicPr/>
                      <p:nvPr/>
                    </p:nvPicPr>
                    <p:blipFill>
                      <a:blip r:embed="rId6"/>
                      <a:stretch>
                        <a:fillRect/>
                      </a:stretch>
                    </p:blipFill>
                    <p:spPr>
                      <a:xfrm>
                        <a:off x="2152650" y="4509915"/>
                        <a:ext cx="7902996" cy="504056"/>
                      </a:xfrm>
                      <a:prstGeom prst="rect">
                        <a:avLst/>
                      </a:prstGeom>
                      <a:noFill/>
                      <a:ln w="38100">
                        <a:noFill/>
                      </a:ln>
                    </p:spPr>
                  </p:pic>
                </p:oleObj>
              </mc:Fallback>
            </mc:AlternateContent>
          </a:graphicData>
        </a:graphic>
      </p:graphicFrame>
      <p:graphicFrame>
        <p:nvGraphicFramePr>
          <p:cNvPr id="107527" name="对象 107526"/>
          <p:cNvGraphicFramePr/>
          <p:nvPr/>
        </p:nvGraphicFramePr>
        <p:xfrm>
          <a:off x="6196666" y="3334367"/>
          <a:ext cx="100032" cy="190535"/>
        </p:xfrm>
        <a:graphic>
          <a:graphicData uri="http://schemas.openxmlformats.org/presentationml/2006/ole">
            <mc:AlternateContent xmlns:mc="http://schemas.openxmlformats.org/markup-compatibility/2006">
              <mc:Choice xmlns:v="urn:schemas-microsoft-com:vml" Requires="v">
                <p:oleObj spid="_x0000_s102677" r:id="rId7" imgW="2438400" imgH="4572000" progId="Equation.3">
                  <p:embed/>
                </p:oleObj>
              </mc:Choice>
              <mc:Fallback>
                <p:oleObj r:id="rId7" imgW="2438400" imgH="4572000" progId="Equation.3">
                  <p:embed/>
                  <p:pic>
                    <p:nvPicPr>
                      <p:cNvPr id="0" name="图片 3115" descr="image404"/>
                      <p:cNvPicPr/>
                      <p:nvPr/>
                    </p:nvPicPr>
                    <p:blipFill>
                      <a:blip r:embed="rId8"/>
                      <a:stretch>
                        <a:fillRect/>
                      </a:stretch>
                    </p:blipFill>
                    <p:spPr>
                      <a:xfrm>
                        <a:off x="6196666" y="3334367"/>
                        <a:ext cx="100032" cy="190535"/>
                      </a:xfrm>
                      <a:prstGeom prst="rect">
                        <a:avLst/>
                      </a:prstGeom>
                      <a:noFill/>
                      <a:ln w="38100">
                        <a:noFill/>
                      </a:ln>
                    </p:spPr>
                  </p:pic>
                </p:oleObj>
              </mc:Fallback>
            </mc:AlternateContent>
          </a:graphicData>
        </a:graphic>
      </p:graphicFrame>
      <p:sp>
        <p:nvSpPr>
          <p:cNvPr id="107528" name="文本框 107527"/>
          <p:cNvSpPr txBox="1"/>
          <p:nvPr/>
        </p:nvSpPr>
        <p:spPr>
          <a:xfrm>
            <a:off x="2062758" y="5229994"/>
            <a:ext cx="3582063" cy="521970"/>
          </a:xfrm>
          <a:prstGeom prst="rect">
            <a:avLst/>
          </a:prstGeom>
          <a:noFill/>
          <a:ln w="12700">
            <a:noFill/>
          </a:ln>
        </p:spPr>
        <p:txBody>
          <a:bodyPr>
            <a:spAutoFit/>
          </a:bodyPr>
          <a:lstStyle/>
          <a:p>
            <a:pPr>
              <a:spcBef>
                <a:spcPct val="50000"/>
              </a:spcBef>
            </a:pPr>
            <a:r>
              <a:rPr lang="zh-CN" altLang="zh-CN" sz="2800" b="1" dirty="0">
                <a:solidFill>
                  <a:srgbClr val="FF0000"/>
                </a:solidFill>
                <a:latin typeface="Times New Roman" panose="02020603050405020304" pitchFamily="18" charset="0"/>
              </a:rPr>
              <a:t>记作</a:t>
            </a:r>
            <a:r>
              <a:rPr lang="zh-CN" altLang="zh-CN" sz="2800" b="1" i="1" dirty="0">
                <a:solidFill>
                  <a:srgbClr val="FF0000"/>
                </a:solidFill>
                <a:latin typeface="Times New Roman" panose="02020603050405020304" pitchFamily="18" charset="0"/>
              </a:rPr>
              <a:t>  </a:t>
            </a:r>
            <a:r>
              <a:rPr lang="en-US" altLang="zh-CN" sz="2800" b="1" i="1" dirty="0">
                <a:solidFill>
                  <a:srgbClr val="FF0000"/>
                </a:solidFill>
                <a:latin typeface="Times New Roman" panose="02020603050405020304" pitchFamily="18" charset="0"/>
              </a:rPr>
              <a:t>X ~ U </a:t>
            </a:r>
            <a:r>
              <a:rPr lang="en-US" altLang="zh-CN" sz="2800" b="1" dirty="0">
                <a:solidFill>
                  <a:srgbClr val="FF0000"/>
                </a:solidFill>
                <a:latin typeface="Times New Roman" panose="02020603050405020304" pitchFamily="18" charset="0"/>
              </a:rPr>
              <a:t>[</a:t>
            </a:r>
            <a:r>
              <a:rPr lang="en-US" altLang="zh-CN" sz="2800" b="1" i="1" dirty="0">
                <a:solidFill>
                  <a:srgbClr val="FF0000"/>
                </a:solidFill>
                <a:latin typeface="Times New Roman" panose="02020603050405020304" pitchFamily="18" charset="0"/>
              </a:rPr>
              <a:t>a</a:t>
            </a:r>
            <a:r>
              <a:rPr lang="en-US" altLang="zh-CN" sz="2800" b="1" dirty="0">
                <a:solidFill>
                  <a:srgbClr val="FF0000"/>
                </a:solidFill>
                <a:latin typeface="Times New Roman" panose="02020603050405020304" pitchFamily="18" charset="0"/>
              </a:rPr>
              <a:t> , </a:t>
            </a:r>
            <a:r>
              <a:rPr lang="en-US" altLang="zh-CN" sz="2800" b="1" i="1" dirty="0">
                <a:solidFill>
                  <a:srgbClr val="FF0000"/>
                </a:solidFill>
                <a:latin typeface="Times New Roman" panose="02020603050405020304" pitchFamily="18" charset="0"/>
              </a:rPr>
              <a:t>b</a:t>
            </a:r>
            <a:r>
              <a:rPr lang="en-US" altLang="zh-CN" sz="2800" b="1" dirty="0">
                <a:solidFill>
                  <a:srgbClr val="FF0000"/>
                </a:solidFill>
                <a:latin typeface="Times New Roman" panose="02020603050405020304" pitchFamily="18" charset="0"/>
              </a:rPr>
              <a:t>]</a:t>
            </a:r>
          </a:p>
        </p:txBody>
      </p:sp>
      <p:graphicFrame>
        <p:nvGraphicFramePr>
          <p:cNvPr id="107529" name="对象 107528"/>
          <p:cNvGraphicFramePr/>
          <p:nvPr/>
        </p:nvGraphicFramePr>
        <p:xfrm>
          <a:off x="2308159" y="841531"/>
          <a:ext cx="7573777" cy="28580"/>
        </p:xfrm>
        <a:graphic>
          <a:graphicData uri="http://schemas.openxmlformats.org/presentationml/2006/ole">
            <mc:AlternateContent xmlns:mc="http://schemas.openxmlformats.org/markup-compatibility/2006">
              <mc:Choice xmlns:v="urn:schemas-microsoft-com:vml" Requires="v">
                <p:oleObj spid="_x0000_s102678" r:id="rId9" imgW="10096500" imgH="37465" progId="">
                  <p:embed/>
                </p:oleObj>
              </mc:Choice>
              <mc:Fallback>
                <p:oleObj r:id="rId9" imgW="10096500" imgH="37465" progId="">
                  <p:embed/>
                  <p:pic>
                    <p:nvPicPr>
                      <p:cNvPr id="0" name="图片 3138" descr="image338"/>
                      <p:cNvPicPr/>
                      <p:nvPr/>
                    </p:nvPicPr>
                    <p:blipFill>
                      <a:blip r:embed="rId10"/>
                      <a:stretch>
                        <a:fillRect/>
                      </a:stretch>
                    </p:blipFill>
                    <p:spPr>
                      <a:xfrm>
                        <a:off x="2308159" y="841531"/>
                        <a:ext cx="7573777" cy="28580"/>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7523"/>
                                        </p:tgtEl>
                                        <p:attrNameLst>
                                          <p:attrName>style.visibility</p:attrName>
                                        </p:attrNameLst>
                                      </p:cBhvr>
                                      <p:to>
                                        <p:strVal val="visible"/>
                                      </p:to>
                                    </p:set>
                                    <p:animEffect transition="in" filter="wipe(left)">
                                      <p:cBhvr>
                                        <p:cTn id="7" dur="500"/>
                                        <p:tgtEl>
                                          <p:spTgt spid="1075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7524"/>
                                        </p:tgtEl>
                                        <p:attrNameLst>
                                          <p:attrName>style.visibility</p:attrName>
                                        </p:attrNameLst>
                                      </p:cBhvr>
                                      <p:to>
                                        <p:strVal val="visible"/>
                                      </p:to>
                                    </p:set>
                                    <p:animEffect transition="in" filter="wipe(left)">
                                      <p:cBhvr>
                                        <p:cTn id="12" dur="500"/>
                                        <p:tgtEl>
                                          <p:spTgt spid="1075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7525"/>
                                        </p:tgtEl>
                                        <p:attrNameLst>
                                          <p:attrName>style.visibility</p:attrName>
                                        </p:attrNameLst>
                                      </p:cBhvr>
                                      <p:to>
                                        <p:strVal val="visible"/>
                                      </p:to>
                                    </p:set>
                                    <p:animEffect transition="in" filter="wipe(left)">
                                      <p:cBhvr>
                                        <p:cTn id="17" dur="500"/>
                                        <p:tgtEl>
                                          <p:spTgt spid="1075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7526"/>
                                        </p:tgtEl>
                                        <p:attrNameLst>
                                          <p:attrName>style.visibility</p:attrName>
                                        </p:attrNameLst>
                                      </p:cBhvr>
                                      <p:to>
                                        <p:strVal val="visible"/>
                                      </p:to>
                                    </p:set>
                                    <p:animEffect transition="in" filter="wipe(left)">
                                      <p:cBhvr>
                                        <p:cTn id="22" dur="500"/>
                                        <p:tgtEl>
                                          <p:spTgt spid="1075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7528"/>
                                        </p:tgtEl>
                                        <p:attrNameLst>
                                          <p:attrName>style.visibility</p:attrName>
                                        </p:attrNameLst>
                                      </p:cBhvr>
                                      <p:to>
                                        <p:strVal val="visible"/>
                                      </p:to>
                                    </p:set>
                                    <p:animEffect transition="in" filter="wipe(left)">
                                      <p:cBhvr>
                                        <p:cTn id="27" dur="500"/>
                                        <p:tgtEl>
                                          <p:spTgt spid="107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p:bldP spid="107524" grpId="0"/>
      <p:bldP spid="10752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10593"/>
          <p:cNvSpPr>
            <a:spLocks noGrp="1"/>
          </p:cNvSpPr>
          <p:nvPr>
            <p:ph type="title"/>
          </p:nvPr>
        </p:nvSpPr>
        <p:spPr>
          <a:xfrm>
            <a:off x="1827057" y="762141"/>
            <a:ext cx="3582063" cy="533499"/>
          </a:xfrm>
        </p:spPr>
        <p:txBody>
          <a:bodyPr anchor="b"/>
          <a:lstStyle/>
          <a:p>
            <a:r>
              <a:rPr lang="zh-CN" altLang="en-US" sz="2800" b="1" dirty="0">
                <a:solidFill>
                  <a:srgbClr val="FF5050"/>
                </a:solidFill>
              </a:rPr>
              <a:t>均匀分布的概率背景</a:t>
            </a:r>
            <a:endParaRPr lang="zh-CN" altLang="en-US" sz="2800" b="1">
              <a:solidFill>
                <a:srgbClr val="FF5050"/>
              </a:solidFill>
            </a:endParaRPr>
          </a:p>
        </p:txBody>
      </p:sp>
      <p:graphicFrame>
        <p:nvGraphicFramePr>
          <p:cNvPr id="110595" name="内容占位符 110594" descr="Rectangle: Click to edit Master text styles&#10;Second level&#10;Third level&#10;Fourth level&#10;Fifth level"/>
          <p:cNvGraphicFramePr>
            <a:graphicFrameLocks noGrp="1"/>
          </p:cNvGraphicFramePr>
          <p:nvPr>
            <p:ph sz="half" idx="1"/>
          </p:nvPr>
        </p:nvGraphicFramePr>
        <p:xfrm>
          <a:off x="1903271" y="1524282"/>
          <a:ext cx="8944463" cy="454109"/>
        </p:xfrm>
        <a:graphic>
          <a:graphicData uri="http://schemas.openxmlformats.org/presentationml/2006/ole">
            <mc:AlternateContent xmlns:mc="http://schemas.openxmlformats.org/markup-compatibility/2006">
              <mc:Choice xmlns:v="urn:schemas-microsoft-com:vml" Requires="v">
                <p:oleObj spid="_x0000_s103903" r:id="rId3" imgW="97231200" imgH="5181600" progId="Equation.3">
                  <p:embed/>
                </p:oleObj>
              </mc:Choice>
              <mc:Fallback>
                <p:oleObj r:id="rId3" imgW="97231200" imgH="5181600" progId="Equation.3">
                  <p:embed/>
                  <p:pic>
                    <p:nvPicPr>
                      <p:cNvPr id="0" name="图片 3144" descr="image415"/>
                      <p:cNvPicPr/>
                      <p:nvPr/>
                    </p:nvPicPr>
                    <p:blipFill>
                      <a:blip r:embed="rId4"/>
                      <a:stretch>
                        <a:fillRect/>
                      </a:stretch>
                    </p:blipFill>
                    <p:spPr>
                      <a:xfrm>
                        <a:off x="1903271" y="1524282"/>
                        <a:ext cx="8944463" cy="454109"/>
                      </a:xfrm>
                      <a:prstGeom prst="rect">
                        <a:avLst/>
                      </a:prstGeom>
                      <a:noFill/>
                      <a:ln w="38100">
                        <a:noFill/>
                      </a:ln>
                    </p:spPr>
                  </p:pic>
                </p:oleObj>
              </mc:Fallback>
            </mc:AlternateContent>
          </a:graphicData>
        </a:graphic>
      </p:graphicFrame>
      <p:graphicFrame>
        <p:nvGraphicFramePr>
          <p:cNvPr id="110596" name="对象 110595"/>
          <p:cNvGraphicFramePr/>
          <p:nvPr/>
        </p:nvGraphicFramePr>
        <p:xfrm>
          <a:off x="1693683" y="3131130"/>
          <a:ext cx="8974212" cy="462049"/>
        </p:xfrm>
        <a:graphic>
          <a:graphicData uri="http://schemas.openxmlformats.org/presentationml/2006/ole">
            <mc:AlternateContent xmlns:mc="http://schemas.openxmlformats.org/markup-compatibility/2006">
              <mc:Choice xmlns:v="urn:schemas-microsoft-com:vml" Requires="v">
                <p:oleObj spid="_x0000_s103904" r:id="rId5" imgW="97840800" imgH="5181600" progId="Equation.3">
                  <p:embed/>
                </p:oleObj>
              </mc:Choice>
              <mc:Fallback>
                <p:oleObj r:id="rId5" imgW="97840800" imgH="5181600" progId="Equation.3">
                  <p:embed/>
                  <p:pic>
                    <p:nvPicPr>
                      <p:cNvPr id="0" name="图片 3129" descr="image416"/>
                      <p:cNvPicPr/>
                      <p:nvPr/>
                    </p:nvPicPr>
                    <p:blipFill>
                      <a:blip r:embed="rId6"/>
                      <a:stretch>
                        <a:fillRect/>
                      </a:stretch>
                    </p:blipFill>
                    <p:spPr>
                      <a:xfrm>
                        <a:off x="1693683" y="3131130"/>
                        <a:ext cx="8974212" cy="462049"/>
                      </a:xfrm>
                      <a:prstGeom prst="rect">
                        <a:avLst/>
                      </a:prstGeom>
                      <a:noFill/>
                      <a:ln w="38100">
                        <a:noFill/>
                      </a:ln>
                    </p:spPr>
                  </p:pic>
                </p:oleObj>
              </mc:Fallback>
            </mc:AlternateContent>
          </a:graphicData>
        </a:graphic>
      </p:graphicFrame>
      <p:sp>
        <p:nvSpPr>
          <p:cNvPr id="110597" name="直接连接符 110596"/>
          <p:cNvSpPr/>
          <p:nvPr/>
        </p:nvSpPr>
        <p:spPr>
          <a:xfrm>
            <a:off x="6704760" y="5182560"/>
            <a:ext cx="3505849" cy="0"/>
          </a:xfrm>
          <a:prstGeom prst="line">
            <a:avLst/>
          </a:prstGeom>
          <a:ln w="28575" cap="sq" cmpd="sng">
            <a:solidFill>
              <a:schemeClr val="tx1"/>
            </a:solidFill>
            <a:prstDash val="solid"/>
            <a:headEnd type="none" w="sm" len="sm"/>
            <a:tailEnd type="arrow" w="med" len="med"/>
          </a:ln>
        </p:spPr>
      </p:sp>
      <p:sp>
        <p:nvSpPr>
          <p:cNvPr id="110598" name="直接连接符 110597"/>
          <p:cNvSpPr/>
          <p:nvPr/>
        </p:nvSpPr>
        <p:spPr>
          <a:xfrm flipV="1">
            <a:off x="7924186" y="3658277"/>
            <a:ext cx="0" cy="1981567"/>
          </a:xfrm>
          <a:prstGeom prst="line">
            <a:avLst/>
          </a:prstGeom>
          <a:ln w="28575" cap="sq" cmpd="sng">
            <a:solidFill>
              <a:schemeClr val="tx1"/>
            </a:solidFill>
            <a:prstDash val="solid"/>
            <a:headEnd type="none" w="med" len="med"/>
            <a:tailEnd type="arrow" w="med" len="med"/>
          </a:ln>
        </p:spPr>
      </p:sp>
      <p:sp>
        <p:nvSpPr>
          <p:cNvPr id="110599" name="直接连接符 110598"/>
          <p:cNvSpPr/>
          <p:nvPr/>
        </p:nvSpPr>
        <p:spPr>
          <a:xfrm>
            <a:off x="6857189" y="4420418"/>
            <a:ext cx="2896136" cy="0"/>
          </a:xfrm>
          <a:prstGeom prst="line">
            <a:avLst/>
          </a:prstGeom>
          <a:ln w="12700" cap="sq" cmpd="sng">
            <a:solidFill>
              <a:srgbClr val="0000FF"/>
            </a:solidFill>
            <a:prstDash val="solid"/>
            <a:headEnd type="none" w="sm" len="sm"/>
            <a:tailEnd type="none" w="sm" len="sm"/>
          </a:ln>
        </p:spPr>
      </p:sp>
      <p:sp>
        <p:nvSpPr>
          <p:cNvPr id="110600" name="直接连接符 110599"/>
          <p:cNvSpPr/>
          <p:nvPr/>
        </p:nvSpPr>
        <p:spPr>
          <a:xfrm flipV="1">
            <a:off x="6933403" y="5066651"/>
            <a:ext cx="0" cy="115908"/>
          </a:xfrm>
          <a:prstGeom prst="line">
            <a:avLst/>
          </a:prstGeom>
          <a:ln w="12700" cap="sq" cmpd="sng">
            <a:solidFill>
              <a:schemeClr val="tx1"/>
            </a:solidFill>
            <a:prstDash val="solid"/>
            <a:headEnd type="none" w="sm" len="sm"/>
            <a:tailEnd type="none" w="sm" len="sm"/>
          </a:ln>
        </p:spPr>
      </p:sp>
      <p:sp>
        <p:nvSpPr>
          <p:cNvPr id="110601" name="直接连接符 110600"/>
          <p:cNvSpPr/>
          <p:nvPr/>
        </p:nvSpPr>
        <p:spPr>
          <a:xfrm>
            <a:off x="7238259" y="4420418"/>
            <a:ext cx="0" cy="762141"/>
          </a:xfrm>
          <a:prstGeom prst="line">
            <a:avLst/>
          </a:prstGeom>
          <a:ln w="12700" cap="rnd" cmpd="sng">
            <a:solidFill>
              <a:srgbClr val="000000"/>
            </a:solidFill>
            <a:prstDash val="sysDot"/>
            <a:headEnd type="none" w="sm" len="sm"/>
            <a:tailEnd type="none" w="sm" len="sm"/>
          </a:ln>
        </p:spPr>
      </p:sp>
      <p:sp>
        <p:nvSpPr>
          <p:cNvPr id="110602" name="直接连接符 110601"/>
          <p:cNvSpPr/>
          <p:nvPr/>
        </p:nvSpPr>
        <p:spPr>
          <a:xfrm>
            <a:off x="7771758" y="4420418"/>
            <a:ext cx="0" cy="762141"/>
          </a:xfrm>
          <a:prstGeom prst="line">
            <a:avLst/>
          </a:prstGeom>
          <a:ln w="12700" cap="rnd" cmpd="sng">
            <a:solidFill>
              <a:srgbClr val="000000"/>
            </a:solidFill>
            <a:prstDash val="sysDot"/>
            <a:headEnd type="none" w="sm" len="sm"/>
            <a:tailEnd type="none" w="sm" len="sm"/>
          </a:ln>
        </p:spPr>
      </p:sp>
      <p:sp>
        <p:nvSpPr>
          <p:cNvPr id="110603" name="文本框 110602"/>
          <p:cNvSpPr txBox="1"/>
          <p:nvPr/>
        </p:nvSpPr>
        <p:spPr>
          <a:xfrm>
            <a:off x="7238259" y="4572847"/>
            <a:ext cx="304856" cy="414020"/>
          </a:xfrm>
          <a:prstGeom prst="rect">
            <a:avLst/>
          </a:prstGeom>
          <a:solidFill>
            <a:srgbClr val="99CCFF"/>
          </a:solidFill>
          <a:ln w="12700">
            <a:noFill/>
          </a:ln>
        </p:spPr>
        <p:txBody>
          <a:bodyPr>
            <a:spAutoFit/>
          </a:bodyPr>
          <a:lstStyle/>
          <a:p>
            <a:pPr>
              <a:spcBef>
                <a:spcPct val="50000"/>
              </a:spcBef>
            </a:pPr>
            <a:r>
              <a:rPr lang="en-US" altLang="zh-CN">
                <a:latin typeface="Times New Roman" panose="02020603050405020304" pitchFamily="18" charset="0"/>
              </a:rPr>
              <a:t>X</a:t>
            </a:r>
            <a:endParaRPr lang="en-US" altLang="zh-CN" sz="3200">
              <a:latin typeface="Times New Roman" panose="02020603050405020304" pitchFamily="18" charset="0"/>
            </a:endParaRPr>
          </a:p>
        </p:txBody>
      </p:sp>
      <p:sp>
        <p:nvSpPr>
          <p:cNvPr id="110604" name="直接连接符 110603"/>
          <p:cNvSpPr/>
          <p:nvPr/>
        </p:nvSpPr>
        <p:spPr>
          <a:xfrm>
            <a:off x="8457685" y="4420418"/>
            <a:ext cx="0" cy="762141"/>
          </a:xfrm>
          <a:prstGeom prst="line">
            <a:avLst/>
          </a:prstGeom>
          <a:ln w="12700" cap="rnd" cmpd="sng">
            <a:solidFill>
              <a:srgbClr val="000000"/>
            </a:solidFill>
            <a:prstDash val="sysDot"/>
            <a:headEnd type="none" w="sm" len="sm"/>
            <a:tailEnd type="none" w="sm" len="sm"/>
          </a:ln>
        </p:spPr>
      </p:sp>
      <p:sp>
        <p:nvSpPr>
          <p:cNvPr id="110605" name="直接连接符 110604"/>
          <p:cNvSpPr/>
          <p:nvPr/>
        </p:nvSpPr>
        <p:spPr>
          <a:xfrm>
            <a:off x="8991184" y="4420418"/>
            <a:ext cx="0" cy="762141"/>
          </a:xfrm>
          <a:prstGeom prst="line">
            <a:avLst/>
          </a:prstGeom>
          <a:ln w="12700" cap="rnd" cmpd="sng">
            <a:solidFill>
              <a:srgbClr val="000000"/>
            </a:solidFill>
            <a:prstDash val="sysDot"/>
            <a:headEnd type="none" w="sm" len="sm"/>
            <a:tailEnd type="none" w="sm" len="sm"/>
          </a:ln>
        </p:spPr>
      </p:sp>
      <p:sp>
        <p:nvSpPr>
          <p:cNvPr id="110606" name="矩形 110605"/>
          <p:cNvSpPr/>
          <p:nvPr/>
        </p:nvSpPr>
        <p:spPr>
          <a:xfrm>
            <a:off x="8487854" y="4420418"/>
            <a:ext cx="496979" cy="762141"/>
          </a:xfrm>
          <a:prstGeom prst="rect">
            <a:avLst/>
          </a:prstGeom>
          <a:solidFill>
            <a:srgbClr val="99CCFF">
              <a:alpha val="50000"/>
            </a:srgbClr>
          </a:solidFill>
          <a:ln w="12700">
            <a:noFill/>
          </a:ln>
        </p:spPr>
        <p:txBody>
          <a:bodyPr/>
          <a:lstStyle/>
          <a:p>
            <a:endParaRPr lang="zh-CN" altLang="en-US"/>
          </a:p>
        </p:txBody>
      </p:sp>
      <p:sp>
        <p:nvSpPr>
          <p:cNvPr id="110607" name="文本框 110606"/>
          <p:cNvSpPr txBox="1"/>
          <p:nvPr/>
        </p:nvSpPr>
        <p:spPr>
          <a:xfrm>
            <a:off x="8457685" y="4510923"/>
            <a:ext cx="609713" cy="414020"/>
          </a:xfrm>
          <a:prstGeom prst="rect">
            <a:avLst/>
          </a:prstGeom>
          <a:noFill/>
          <a:ln w="12700">
            <a:noFill/>
          </a:ln>
        </p:spPr>
        <p:txBody>
          <a:bodyPr>
            <a:spAutoFit/>
          </a:bodyPr>
          <a:lstStyle/>
          <a:p>
            <a:pPr>
              <a:spcBef>
                <a:spcPct val="50000"/>
              </a:spcBef>
            </a:pPr>
            <a:r>
              <a:rPr lang="en-US" altLang="zh-CN">
                <a:latin typeface="Times New Roman" panose="02020603050405020304" pitchFamily="18" charset="0"/>
              </a:rPr>
              <a:t>X</a:t>
            </a:r>
            <a:endParaRPr lang="en-US" altLang="zh-CN" sz="3200">
              <a:latin typeface="Times New Roman" panose="02020603050405020304" pitchFamily="18" charset="0"/>
            </a:endParaRPr>
          </a:p>
        </p:txBody>
      </p:sp>
      <p:sp>
        <p:nvSpPr>
          <p:cNvPr id="110608" name="直接连接符 110607"/>
          <p:cNvSpPr/>
          <p:nvPr/>
        </p:nvSpPr>
        <p:spPr>
          <a:xfrm flipV="1">
            <a:off x="9829539" y="5066651"/>
            <a:ext cx="0" cy="115908"/>
          </a:xfrm>
          <a:prstGeom prst="line">
            <a:avLst/>
          </a:prstGeom>
          <a:ln w="12700" cap="sq" cmpd="sng">
            <a:solidFill>
              <a:schemeClr val="tx1"/>
            </a:solidFill>
            <a:prstDash val="solid"/>
            <a:headEnd type="none" w="sm" len="sm"/>
            <a:tailEnd type="none" w="sm" len="sm"/>
          </a:ln>
        </p:spPr>
      </p:sp>
      <p:sp>
        <p:nvSpPr>
          <p:cNvPr id="110609" name="文本框 110608"/>
          <p:cNvSpPr txBox="1"/>
          <p:nvPr/>
        </p:nvSpPr>
        <p:spPr>
          <a:xfrm>
            <a:off x="6704760" y="5106345"/>
            <a:ext cx="609713"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a</a:t>
            </a:r>
            <a:endParaRPr lang="en-US" altLang="zh-CN">
              <a:latin typeface="Times New Roman" panose="02020603050405020304" pitchFamily="18" charset="0"/>
            </a:endParaRPr>
          </a:p>
        </p:txBody>
      </p:sp>
      <p:sp>
        <p:nvSpPr>
          <p:cNvPr id="110610" name="文本框 110609"/>
          <p:cNvSpPr txBox="1"/>
          <p:nvPr/>
        </p:nvSpPr>
        <p:spPr>
          <a:xfrm>
            <a:off x="9600897" y="5120636"/>
            <a:ext cx="609713"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b</a:t>
            </a:r>
            <a:endParaRPr lang="en-US" altLang="zh-CN">
              <a:latin typeface="Times New Roman" panose="02020603050405020304" pitchFamily="18" charset="0"/>
            </a:endParaRPr>
          </a:p>
        </p:txBody>
      </p:sp>
      <p:sp>
        <p:nvSpPr>
          <p:cNvPr id="110611" name="文本框 110610"/>
          <p:cNvSpPr txBox="1"/>
          <p:nvPr/>
        </p:nvSpPr>
        <p:spPr>
          <a:xfrm>
            <a:off x="9981967" y="5044422"/>
            <a:ext cx="609713"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x</a:t>
            </a:r>
            <a:endParaRPr lang="en-US" altLang="zh-CN">
              <a:latin typeface="Times New Roman" panose="02020603050405020304" pitchFamily="18" charset="0"/>
            </a:endParaRPr>
          </a:p>
        </p:txBody>
      </p:sp>
      <p:sp>
        <p:nvSpPr>
          <p:cNvPr id="110612" name="文本框 110611"/>
          <p:cNvSpPr txBox="1"/>
          <p:nvPr/>
        </p:nvSpPr>
        <p:spPr>
          <a:xfrm>
            <a:off x="7314473" y="5425493"/>
            <a:ext cx="609713"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l</a:t>
            </a:r>
            <a:endParaRPr lang="en-US" altLang="zh-CN">
              <a:latin typeface="Times New Roman" panose="02020603050405020304" pitchFamily="18" charset="0"/>
            </a:endParaRPr>
          </a:p>
        </p:txBody>
      </p:sp>
      <p:sp>
        <p:nvSpPr>
          <p:cNvPr id="110613" name="左大括号 110612"/>
          <p:cNvSpPr/>
          <p:nvPr/>
        </p:nvSpPr>
        <p:spPr>
          <a:xfrm rot="-27026979">
            <a:off x="7468490" y="5104758"/>
            <a:ext cx="149253" cy="457285"/>
          </a:xfrm>
          <a:prstGeom prst="leftBrace">
            <a:avLst>
              <a:gd name="adj1" fmla="val 25531"/>
              <a:gd name="adj2" fmla="val 50000"/>
            </a:avLst>
          </a:prstGeom>
          <a:noFill/>
          <a:ln w="12700" cap="sq" cmpd="sng">
            <a:solidFill>
              <a:srgbClr val="000000"/>
            </a:solidFill>
            <a:prstDash val="solid"/>
            <a:headEnd type="none" w="sm" len="sm"/>
            <a:tailEnd type="none" w="sm" len="sm"/>
          </a:ln>
        </p:spPr>
        <p:txBody>
          <a:bodyPr/>
          <a:lstStyle/>
          <a:p>
            <a:endParaRPr lang="zh-CN" altLang="en-US"/>
          </a:p>
        </p:txBody>
      </p:sp>
      <p:sp>
        <p:nvSpPr>
          <p:cNvPr id="110614" name="文本框 110613"/>
          <p:cNvSpPr txBox="1"/>
          <p:nvPr/>
        </p:nvSpPr>
        <p:spPr>
          <a:xfrm>
            <a:off x="8457685" y="5411202"/>
            <a:ext cx="609713"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l</a:t>
            </a:r>
            <a:endParaRPr lang="en-US" altLang="zh-CN">
              <a:latin typeface="Times New Roman" panose="02020603050405020304" pitchFamily="18" charset="0"/>
            </a:endParaRPr>
          </a:p>
        </p:txBody>
      </p:sp>
      <p:sp>
        <p:nvSpPr>
          <p:cNvPr id="110615" name="左大括号 110614"/>
          <p:cNvSpPr/>
          <p:nvPr/>
        </p:nvSpPr>
        <p:spPr>
          <a:xfrm rot="-27026979">
            <a:off x="8611701" y="5090468"/>
            <a:ext cx="149253" cy="457285"/>
          </a:xfrm>
          <a:prstGeom prst="leftBrace">
            <a:avLst>
              <a:gd name="adj1" fmla="val 25531"/>
              <a:gd name="adj2" fmla="val 50000"/>
            </a:avLst>
          </a:prstGeom>
          <a:noFill/>
          <a:ln w="12700" cap="sq" cmpd="sng">
            <a:solidFill>
              <a:srgbClr val="000000"/>
            </a:solidFill>
            <a:prstDash val="solid"/>
            <a:headEnd type="none" w="sm" len="sm"/>
            <a:tailEnd type="none" w="sm" len="sm"/>
          </a:ln>
        </p:spPr>
        <p:txBody>
          <a:bodyPr/>
          <a:lstStyle/>
          <a:p>
            <a:endParaRPr lang="zh-CN" altLang="en-US"/>
          </a:p>
        </p:txBody>
      </p:sp>
      <p:sp>
        <p:nvSpPr>
          <p:cNvPr id="110616" name="文本框 110615"/>
          <p:cNvSpPr txBox="1"/>
          <p:nvPr/>
        </p:nvSpPr>
        <p:spPr>
          <a:xfrm>
            <a:off x="7847972" y="5106345"/>
            <a:ext cx="609713"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0</a:t>
            </a:r>
            <a:endParaRPr lang="en-US" altLang="zh-CN">
              <a:latin typeface="Times New Roman" panose="02020603050405020304" pitchFamily="18" charset="0"/>
            </a:endParaRPr>
          </a:p>
        </p:txBody>
      </p:sp>
      <p:graphicFrame>
        <p:nvGraphicFramePr>
          <p:cNvPr id="110617" name="对象 110616"/>
          <p:cNvGraphicFramePr/>
          <p:nvPr/>
        </p:nvGraphicFramePr>
        <p:xfrm>
          <a:off x="1987425" y="3886920"/>
          <a:ext cx="4876115" cy="824066"/>
        </p:xfrm>
        <a:graphic>
          <a:graphicData uri="http://schemas.openxmlformats.org/presentationml/2006/ole">
            <mc:AlternateContent xmlns:mc="http://schemas.openxmlformats.org/markup-compatibility/2006">
              <mc:Choice xmlns:v="urn:schemas-microsoft-com:vml" Requires="v">
                <p:oleObj spid="_x0000_s103905" r:id="rId7" imgW="46939200" imgH="7924800" progId="Equation.3">
                  <p:embed/>
                </p:oleObj>
              </mc:Choice>
              <mc:Fallback>
                <p:oleObj r:id="rId7" imgW="46939200" imgH="7924800" progId="Equation.3">
                  <p:embed/>
                  <p:pic>
                    <p:nvPicPr>
                      <p:cNvPr id="0" name="图片 3109" descr="image417"/>
                      <p:cNvPicPr/>
                      <p:nvPr/>
                    </p:nvPicPr>
                    <p:blipFill>
                      <a:blip r:embed="rId8"/>
                      <a:stretch>
                        <a:fillRect/>
                      </a:stretch>
                    </p:blipFill>
                    <p:spPr>
                      <a:xfrm>
                        <a:off x="1987425" y="3886920"/>
                        <a:ext cx="4876115" cy="824066"/>
                      </a:xfrm>
                      <a:prstGeom prst="rect">
                        <a:avLst/>
                      </a:prstGeom>
                      <a:noFill/>
                      <a:ln w="38100">
                        <a:noFill/>
                      </a:ln>
                    </p:spPr>
                  </p:pic>
                </p:oleObj>
              </mc:Fallback>
            </mc:AlternateContent>
          </a:graphicData>
        </a:graphic>
      </p:graphicFrame>
      <p:graphicFrame>
        <p:nvGraphicFramePr>
          <p:cNvPr id="110618" name="对象 110617"/>
          <p:cNvGraphicFramePr/>
          <p:nvPr/>
        </p:nvGraphicFramePr>
        <p:xfrm>
          <a:off x="2420892" y="5011078"/>
          <a:ext cx="3462979" cy="955852"/>
        </p:xfrm>
        <a:graphic>
          <a:graphicData uri="http://schemas.openxmlformats.org/presentationml/2006/ole">
            <mc:AlternateContent xmlns:mc="http://schemas.openxmlformats.org/markup-compatibility/2006">
              <mc:Choice xmlns:v="urn:schemas-microsoft-com:vml" Requires="v">
                <p:oleObj spid="_x0000_s103906" r:id="rId9" imgW="34137600" imgH="9448800" progId="Equation.3">
                  <p:embed/>
                </p:oleObj>
              </mc:Choice>
              <mc:Fallback>
                <p:oleObj r:id="rId9" imgW="34137600" imgH="9448800" progId="Equation.3">
                  <p:embed/>
                  <p:pic>
                    <p:nvPicPr>
                      <p:cNvPr id="0" name="图片 3098" descr="image418"/>
                      <p:cNvPicPr/>
                      <p:nvPr/>
                    </p:nvPicPr>
                    <p:blipFill>
                      <a:blip r:embed="rId10"/>
                      <a:stretch>
                        <a:fillRect/>
                      </a:stretch>
                    </p:blipFill>
                    <p:spPr>
                      <a:xfrm>
                        <a:off x="2420892" y="5011078"/>
                        <a:ext cx="3462979" cy="955852"/>
                      </a:xfrm>
                      <a:prstGeom prst="rect">
                        <a:avLst/>
                      </a:prstGeom>
                      <a:noFill/>
                      <a:ln w="38100">
                        <a:noFill/>
                      </a:ln>
                    </p:spPr>
                  </p:pic>
                </p:oleObj>
              </mc:Fallback>
            </mc:AlternateContent>
          </a:graphicData>
        </a:graphic>
      </p:graphicFrame>
      <p:sp>
        <p:nvSpPr>
          <p:cNvPr id="110619" name="矩形 110618"/>
          <p:cNvSpPr/>
          <p:nvPr/>
        </p:nvSpPr>
        <p:spPr>
          <a:xfrm>
            <a:off x="7238259" y="4420418"/>
            <a:ext cx="496980" cy="762141"/>
          </a:xfrm>
          <a:prstGeom prst="rect">
            <a:avLst/>
          </a:prstGeom>
          <a:solidFill>
            <a:srgbClr val="99CCFF">
              <a:alpha val="50000"/>
            </a:srgbClr>
          </a:solidFill>
          <a:ln w="12700">
            <a:noFill/>
          </a:ln>
        </p:spPr>
        <p:txBody>
          <a:bodyPr/>
          <a:lstStyle/>
          <a:p>
            <a:endParaRPr lang="zh-CN" altLang="en-US"/>
          </a:p>
        </p:txBody>
      </p:sp>
      <p:graphicFrame>
        <p:nvGraphicFramePr>
          <p:cNvPr id="110620" name="对象 110619"/>
          <p:cNvGraphicFramePr/>
          <p:nvPr/>
        </p:nvGraphicFramePr>
        <p:xfrm>
          <a:off x="2308159" y="765317"/>
          <a:ext cx="7573777" cy="28580"/>
        </p:xfrm>
        <a:graphic>
          <a:graphicData uri="http://schemas.openxmlformats.org/presentationml/2006/ole">
            <mc:AlternateContent xmlns:mc="http://schemas.openxmlformats.org/markup-compatibility/2006">
              <mc:Choice xmlns:v="urn:schemas-microsoft-com:vml" Requires="v">
                <p:oleObj spid="_x0000_s103907" r:id="rId11" imgW="10096500" imgH="37465" progId="">
                  <p:embed/>
                </p:oleObj>
              </mc:Choice>
              <mc:Fallback>
                <p:oleObj r:id="rId11" imgW="10096500" imgH="37465" progId="">
                  <p:embed/>
                  <p:pic>
                    <p:nvPicPr>
                      <p:cNvPr id="0" name="图片 3137" descr="image338"/>
                      <p:cNvPicPr/>
                      <p:nvPr/>
                    </p:nvPicPr>
                    <p:blipFill>
                      <a:blip r:embed="rId12"/>
                      <a:stretch>
                        <a:fillRect/>
                      </a:stretch>
                    </p:blipFill>
                    <p:spPr>
                      <a:xfrm>
                        <a:off x="2308159" y="765317"/>
                        <a:ext cx="7573777" cy="28580"/>
                      </a:xfrm>
                      <a:prstGeom prst="rect">
                        <a:avLst/>
                      </a:prstGeom>
                      <a:noFill/>
                      <a:ln w="38100">
                        <a:noFill/>
                      </a:ln>
                    </p:spPr>
                  </p:pic>
                </p:oleObj>
              </mc:Fallback>
            </mc:AlternateContent>
          </a:graphicData>
        </a:graphic>
      </p:graphicFrame>
      <p:graphicFrame>
        <p:nvGraphicFramePr>
          <p:cNvPr id="110625" name="对象 110624"/>
          <p:cNvGraphicFramePr/>
          <p:nvPr/>
        </p:nvGraphicFramePr>
        <p:xfrm>
          <a:off x="1827057" y="1981567"/>
          <a:ext cx="8688409" cy="454109"/>
        </p:xfrm>
        <a:graphic>
          <a:graphicData uri="http://schemas.openxmlformats.org/presentationml/2006/ole">
            <mc:AlternateContent xmlns:mc="http://schemas.openxmlformats.org/markup-compatibility/2006">
              <mc:Choice xmlns:v="urn:schemas-microsoft-com:vml" Requires="v">
                <p:oleObj spid="_x0000_s103908" r:id="rId13" imgW="96012000" imgH="5181600" progId="Equation.3">
                  <p:embed/>
                </p:oleObj>
              </mc:Choice>
              <mc:Fallback>
                <p:oleObj r:id="rId13" imgW="96012000" imgH="5181600" progId="Equation.3">
                  <p:embed/>
                  <p:pic>
                    <p:nvPicPr>
                      <p:cNvPr id="0" name="图片 3101" descr="image419"/>
                      <p:cNvPicPr/>
                      <p:nvPr/>
                    </p:nvPicPr>
                    <p:blipFill>
                      <a:blip r:embed="rId14"/>
                      <a:stretch>
                        <a:fillRect/>
                      </a:stretch>
                    </p:blipFill>
                    <p:spPr>
                      <a:xfrm>
                        <a:off x="1827057" y="1981567"/>
                        <a:ext cx="8688409" cy="454109"/>
                      </a:xfrm>
                      <a:prstGeom prst="rect">
                        <a:avLst/>
                      </a:prstGeom>
                      <a:noFill/>
                      <a:ln w="38100">
                        <a:noFill/>
                      </a:ln>
                    </p:spPr>
                  </p:pic>
                </p:oleObj>
              </mc:Fallback>
            </mc:AlternateContent>
          </a:graphicData>
        </a:graphic>
      </p:graphicFrame>
      <p:graphicFrame>
        <p:nvGraphicFramePr>
          <p:cNvPr id="110626" name="对象 110625"/>
          <p:cNvGraphicFramePr/>
          <p:nvPr/>
        </p:nvGraphicFramePr>
        <p:xfrm>
          <a:off x="1903271" y="2515066"/>
          <a:ext cx="6640207" cy="428704"/>
        </p:xfrm>
        <a:graphic>
          <a:graphicData uri="http://schemas.openxmlformats.org/presentationml/2006/ole">
            <mc:AlternateContent xmlns:mc="http://schemas.openxmlformats.org/markup-compatibility/2006">
              <mc:Choice xmlns:v="urn:schemas-microsoft-com:vml" Requires="v">
                <p:oleObj spid="_x0000_s103909" r:id="rId15" imgW="72542400" imgH="4876800" progId="Equation.3">
                  <p:embed/>
                </p:oleObj>
              </mc:Choice>
              <mc:Fallback>
                <p:oleObj r:id="rId15" imgW="72542400" imgH="4876800" progId="Equation.3">
                  <p:embed/>
                  <p:pic>
                    <p:nvPicPr>
                      <p:cNvPr id="0" name="图片 3108" descr="image420"/>
                      <p:cNvPicPr/>
                      <p:nvPr/>
                    </p:nvPicPr>
                    <p:blipFill>
                      <a:blip r:embed="rId16"/>
                      <a:stretch>
                        <a:fillRect/>
                      </a:stretch>
                    </p:blipFill>
                    <p:spPr>
                      <a:xfrm>
                        <a:off x="1903271" y="2515066"/>
                        <a:ext cx="6640207" cy="428704"/>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0595"/>
                                        </p:tgtEl>
                                        <p:attrNameLst>
                                          <p:attrName>style.visibility</p:attrName>
                                        </p:attrNameLst>
                                      </p:cBhvr>
                                      <p:to>
                                        <p:strVal val="visible"/>
                                      </p:to>
                                    </p:set>
                                    <p:animEffect transition="in" filter="wipe(left)">
                                      <p:cBhvr>
                                        <p:cTn id="7" dur="500"/>
                                        <p:tgtEl>
                                          <p:spTgt spid="1105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0625"/>
                                        </p:tgtEl>
                                        <p:attrNameLst>
                                          <p:attrName>style.visibility</p:attrName>
                                        </p:attrNameLst>
                                      </p:cBhvr>
                                      <p:to>
                                        <p:strVal val="visible"/>
                                      </p:to>
                                    </p:set>
                                    <p:animEffect transition="in" filter="wipe(left)">
                                      <p:cBhvr>
                                        <p:cTn id="12" dur="500"/>
                                        <p:tgtEl>
                                          <p:spTgt spid="1106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0626"/>
                                        </p:tgtEl>
                                        <p:attrNameLst>
                                          <p:attrName>style.visibility</p:attrName>
                                        </p:attrNameLst>
                                      </p:cBhvr>
                                      <p:to>
                                        <p:strVal val="visible"/>
                                      </p:to>
                                    </p:set>
                                    <p:animEffect transition="in" filter="wipe(left)">
                                      <p:cBhvr>
                                        <p:cTn id="17" dur="500"/>
                                        <p:tgtEl>
                                          <p:spTgt spid="1106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0596"/>
                                        </p:tgtEl>
                                        <p:attrNameLst>
                                          <p:attrName>style.visibility</p:attrName>
                                        </p:attrNameLst>
                                      </p:cBhvr>
                                      <p:to>
                                        <p:strVal val="visible"/>
                                      </p:to>
                                    </p:set>
                                    <p:animEffect transition="in" filter="wipe(left)">
                                      <p:cBhvr>
                                        <p:cTn id="22" dur="500"/>
                                        <p:tgtEl>
                                          <p:spTgt spid="1105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0617"/>
                                        </p:tgtEl>
                                        <p:attrNameLst>
                                          <p:attrName>style.visibility</p:attrName>
                                        </p:attrNameLst>
                                      </p:cBhvr>
                                      <p:to>
                                        <p:strVal val="visible"/>
                                      </p:to>
                                    </p:set>
                                    <p:animEffect transition="in" filter="wipe(left)">
                                      <p:cBhvr>
                                        <p:cTn id="27" dur="500"/>
                                        <p:tgtEl>
                                          <p:spTgt spid="1106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0618"/>
                                        </p:tgtEl>
                                        <p:attrNameLst>
                                          <p:attrName>style.visibility</p:attrName>
                                        </p:attrNameLst>
                                      </p:cBhvr>
                                      <p:to>
                                        <p:strVal val="visible"/>
                                      </p:to>
                                    </p:set>
                                    <p:animEffect transition="in" filter="wipe(left)">
                                      <p:cBhvr>
                                        <p:cTn id="32" dur="500"/>
                                        <p:tgtEl>
                                          <p:spTgt spid="110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11617"/>
          <p:cNvSpPr>
            <a:spLocks noGrp="1"/>
          </p:cNvSpPr>
          <p:nvPr>
            <p:ph type="title"/>
          </p:nvPr>
        </p:nvSpPr>
        <p:spPr>
          <a:xfrm>
            <a:off x="1943735" y="234950"/>
            <a:ext cx="5851525" cy="1141730"/>
          </a:xfrm>
        </p:spPr>
        <p:txBody>
          <a:bodyPr anchor="b"/>
          <a:lstStyle/>
          <a:p>
            <a:r>
              <a:rPr lang="zh-CN" altLang="en-US" sz="2800" b="1" dirty="0">
                <a:solidFill>
                  <a:srgbClr val="FF5050"/>
                </a:solidFill>
              </a:rPr>
              <a:t>均匀分布的分布函数</a:t>
            </a:r>
            <a:endParaRPr lang="zh-CN" altLang="en-US" sz="2800" b="1">
              <a:solidFill>
                <a:srgbClr val="FF5050"/>
              </a:solidFill>
            </a:endParaRPr>
          </a:p>
        </p:txBody>
      </p:sp>
      <p:graphicFrame>
        <p:nvGraphicFramePr>
          <p:cNvPr id="111653" name="内容占位符 111652" descr="Rectangle: Click to edit Master text styles&#10;Second level&#10;Third level&#10;Fourth level&#10;Fifth level"/>
          <p:cNvGraphicFramePr>
            <a:graphicFrameLocks noGrp="1"/>
          </p:cNvGraphicFramePr>
          <p:nvPr>
            <p:ph sz="half" idx="2"/>
          </p:nvPr>
        </p:nvGraphicFramePr>
        <p:xfrm>
          <a:off x="2241166" y="1632811"/>
          <a:ext cx="7310424" cy="500839"/>
        </p:xfrm>
        <a:graphic>
          <a:graphicData uri="http://schemas.openxmlformats.org/presentationml/2006/ole">
            <mc:AlternateContent xmlns:mc="http://schemas.openxmlformats.org/markup-compatibility/2006">
              <mc:Choice xmlns:v="urn:schemas-microsoft-com:vml" Requires="v">
                <p:oleObj spid="_x0000_s104723" r:id="rId3" imgW="73152000" imgH="5181600" progId="Equation.3">
                  <p:embed/>
                </p:oleObj>
              </mc:Choice>
              <mc:Fallback>
                <p:oleObj r:id="rId3" imgW="73152000" imgH="5181600" progId="Equation.3">
                  <p:embed/>
                  <p:pic>
                    <p:nvPicPr>
                      <p:cNvPr id="0" name="图片 3145" descr="image421"/>
                      <p:cNvPicPr/>
                      <p:nvPr/>
                    </p:nvPicPr>
                    <p:blipFill>
                      <a:blip r:embed="rId4"/>
                      <a:stretch>
                        <a:fillRect/>
                      </a:stretch>
                    </p:blipFill>
                    <p:spPr>
                      <a:xfrm>
                        <a:off x="2241166" y="1632811"/>
                        <a:ext cx="7310424" cy="500839"/>
                      </a:xfrm>
                      <a:prstGeom prst="rect">
                        <a:avLst/>
                      </a:prstGeom>
                      <a:noFill/>
                      <a:ln w="38100">
                        <a:noFill/>
                      </a:ln>
                    </p:spPr>
                  </p:pic>
                </p:oleObj>
              </mc:Fallback>
            </mc:AlternateContent>
          </a:graphicData>
        </a:graphic>
      </p:graphicFrame>
      <p:graphicFrame>
        <p:nvGraphicFramePr>
          <p:cNvPr id="111620" name="对象 111619"/>
          <p:cNvGraphicFramePr/>
          <p:nvPr/>
        </p:nvGraphicFramePr>
        <p:xfrm>
          <a:off x="2277991" y="3358185"/>
          <a:ext cx="4177255" cy="1871809"/>
        </p:xfrm>
        <a:graphic>
          <a:graphicData uri="http://schemas.openxmlformats.org/presentationml/2006/ole">
            <mc:AlternateContent xmlns:mc="http://schemas.openxmlformats.org/markup-compatibility/2006">
              <mc:Choice xmlns:v="urn:schemas-microsoft-com:vml" Requires="v">
                <p:oleObj spid="_x0000_s104724" r:id="rId5" imgW="39928800" imgH="18288000" progId="Equation.3">
                  <p:embed/>
                </p:oleObj>
              </mc:Choice>
              <mc:Fallback>
                <p:oleObj r:id="rId5" imgW="39928800" imgH="18288000" progId="Equation.3">
                  <p:embed/>
                  <p:pic>
                    <p:nvPicPr>
                      <p:cNvPr id="0" name="图片 3131" descr="image422"/>
                      <p:cNvPicPr/>
                      <p:nvPr/>
                    </p:nvPicPr>
                    <p:blipFill>
                      <a:blip r:embed="rId6"/>
                      <a:stretch>
                        <a:fillRect/>
                      </a:stretch>
                    </p:blipFill>
                    <p:spPr>
                      <a:xfrm>
                        <a:off x="2277991" y="3358185"/>
                        <a:ext cx="4177255" cy="1871809"/>
                      </a:xfrm>
                      <a:prstGeom prst="rect">
                        <a:avLst/>
                      </a:prstGeom>
                      <a:noFill/>
                      <a:ln w="38100">
                        <a:noFill/>
                      </a:ln>
                    </p:spPr>
                  </p:pic>
                </p:oleObj>
              </mc:Fallback>
            </mc:AlternateContent>
          </a:graphicData>
        </a:graphic>
      </p:graphicFrame>
      <p:sp>
        <p:nvSpPr>
          <p:cNvPr id="111621" name="直接连接符 111620"/>
          <p:cNvSpPr/>
          <p:nvPr/>
        </p:nvSpPr>
        <p:spPr>
          <a:xfrm>
            <a:off x="6699998" y="5110711"/>
            <a:ext cx="3505849" cy="0"/>
          </a:xfrm>
          <a:prstGeom prst="line">
            <a:avLst/>
          </a:prstGeom>
          <a:ln w="19050" cap="sq" cmpd="sng">
            <a:solidFill>
              <a:schemeClr val="tx1"/>
            </a:solidFill>
            <a:prstDash val="solid"/>
            <a:headEnd type="none" w="sm" len="sm"/>
            <a:tailEnd type="arrow" w="med" len="med"/>
          </a:ln>
        </p:spPr>
      </p:sp>
      <p:sp>
        <p:nvSpPr>
          <p:cNvPr id="111622" name="直接连接符 111621"/>
          <p:cNvSpPr/>
          <p:nvPr/>
        </p:nvSpPr>
        <p:spPr>
          <a:xfrm flipV="1">
            <a:off x="7919423" y="3586429"/>
            <a:ext cx="0" cy="1981567"/>
          </a:xfrm>
          <a:prstGeom prst="line">
            <a:avLst/>
          </a:prstGeom>
          <a:ln w="19050" cap="sq" cmpd="sng">
            <a:solidFill>
              <a:schemeClr val="tx1"/>
            </a:solidFill>
            <a:prstDash val="solid"/>
            <a:headEnd type="none" w="med" len="med"/>
            <a:tailEnd type="arrow" w="med" len="med"/>
          </a:ln>
        </p:spPr>
      </p:sp>
      <p:sp>
        <p:nvSpPr>
          <p:cNvPr id="111623" name="直接连接符 111622"/>
          <p:cNvSpPr/>
          <p:nvPr/>
        </p:nvSpPr>
        <p:spPr>
          <a:xfrm flipV="1">
            <a:off x="7162045" y="4994802"/>
            <a:ext cx="0" cy="115908"/>
          </a:xfrm>
          <a:prstGeom prst="line">
            <a:avLst/>
          </a:prstGeom>
          <a:ln w="12700" cap="sq" cmpd="sng">
            <a:solidFill>
              <a:schemeClr val="tx1"/>
            </a:solidFill>
            <a:prstDash val="solid"/>
            <a:headEnd type="none" w="sm" len="sm"/>
            <a:tailEnd type="none" w="sm" len="sm"/>
          </a:ln>
        </p:spPr>
      </p:sp>
      <p:sp>
        <p:nvSpPr>
          <p:cNvPr id="111624" name="直接连接符 111623"/>
          <p:cNvSpPr/>
          <p:nvPr/>
        </p:nvSpPr>
        <p:spPr>
          <a:xfrm flipV="1">
            <a:off x="9067398" y="4994802"/>
            <a:ext cx="0" cy="115908"/>
          </a:xfrm>
          <a:prstGeom prst="line">
            <a:avLst/>
          </a:prstGeom>
          <a:ln w="12700" cap="sq" cmpd="sng">
            <a:solidFill>
              <a:schemeClr val="tx1"/>
            </a:solidFill>
            <a:prstDash val="solid"/>
            <a:headEnd type="none" w="sm" len="sm"/>
            <a:tailEnd type="none" w="sm" len="sm"/>
          </a:ln>
        </p:spPr>
      </p:sp>
      <p:sp>
        <p:nvSpPr>
          <p:cNvPr id="111625" name="文本框 111624"/>
          <p:cNvSpPr txBox="1"/>
          <p:nvPr/>
        </p:nvSpPr>
        <p:spPr>
          <a:xfrm>
            <a:off x="6933403" y="5034497"/>
            <a:ext cx="609713"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a</a:t>
            </a:r>
            <a:endParaRPr lang="en-US" altLang="zh-CN">
              <a:latin typeface="Times New Roman" panose="02020603050405020304" pitchFamily="18" charset="0"/>
            </a:endParaRPr>
          </a:p>
        </p:txBody>
      </p:sp>
      <p:sp>
        <p:nvSpPr>
          <p:cNvPr id="111626" name="文本框 111625"/>
          <p:cNvSpPr txBox="1"/>
          <p:nvPr/>
        </p:nvSpPr>
        <p:spPr>
          <a:xfrm>
            <a:off x="8838756" y="5034497"/>
            <a:ext cx="609713"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b</a:t>
            </a:r>
            <a:endParaRPr lang="en-US" altLang="zh-CN">
              <a:latin typeface="Times New Roman" panose="02020603050405020304" pitchFamily="18" charset="0"/>
            </a:endParaRPr>
          </a:p>
        </p:txBody>
      </p:sp>
      <p:sp>
        <p:nvSpPr>
          <p:cNvPr id="111627" name="文本框 111626"/>
          <p:cNvSpPr txBox="1"/>
          <p:nvPr/>
        </p:nvSpPr>
        <p:spPr>
          <a:xfrm>
            <a:off x="9981967" y="5110711"/>
            <a:ext cx="609713"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x</a:t>
            </a:r>
            <a:endParaRPr lang="en-US" altLang="zh-CN">
              <a:latin typeface="Times New Roman" panose="02020603050405020304" pitchFamily="18" charset="0"/>
            </a:endParaRPr>
          </a:p>
        </p:txBody>
      </p:sp>
      <p:sp>
        <p:nvSpPr>
          <p:cNvPr id="111628" name="文本框 111627"/>
          <p:cNvSpPr txBox="1"/>
          <p:nvPr/>
        </p:nvSpPr>
        <p:spPr>
          <a:xfrm>
            <a:off x="7928950" y="3357786"/>
            <a:ext cx="1290876"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F </a:t>
            </a:r>
            <a:r>
              <a:rPr lang="en-US" altLang="zh-CN">
                <a:latin typeface="Times New Roman" panose="02020603050405020304" pitchFamily="18" charset="0"/>
              </a:rPr>
              <a:t>(x)</a:t>
            </a:r>
          </a:p>
        </p:txBody>
      </p:sp>
      <p:sp>
        <p:nvSpPr>
          <p:cNvPr id="111629" name="文本框 111628"/>
          <p:cNvSpPr txBox="1"/>
          <p:nvPr/>
        </p:nvSpPr>
        <p:spPr>
          <a:xfrm>
            <a:off x="7843209" y="5034497"/>
            <a:ext cx="609713"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0</a:t>
            </a:r>
            <a:endParaRPr lang="en-US" altLang="zh-CN">
              <a:latin typeface="Times New Roman" panose="02020603050405020304" pitchFamily="18" charset="0"/>
            </a:endParaRPr>
          </a:p>
        </p:txBody>
      </p:sp>
      <p:sp>
        <p:nvSpPr>
          <p:cNvPr id="111630" name="直接连接符 111629"/>
          <p:cNvSpPr/>
          <p:nvPr/>
        </p:nvSpPr>
        <p:spPr>
          <a:xfrm>
            <a:off x="7924186" y="4043713"/>
            <a:ext cx="76214" cy="0"/>
          </a:xfrm>
          <a:prstGeom prst="line">
            <a:avLst/>
          </a:prstGeom>
          <a:ln w="12700" cap="sq" cmpd="sng">
            <a:solidFill>
              <a:schemeClr val="tx1"/>
            </a:solidFill>
            <a:prstDash val="solid"/>
            <a:headEnd type="none" w="sm" len="sm"/>
            <a:tailEnd type="none" w="sm" len="sm"/>
          </a:ln>
        </p:spPr>
      </p:sp>
      <p:sp>
        <p:nvSpPr>
          <p:cNvPr id="111631" name="文本框 111630"/>
          <p:cNvSpPr txBox="1"/>
          <p:nvPr/>
        </p:nvSpPr>
        <p:spPr>
          <a:xfrm>
            <a:off x="7543116" y="3753148"/>
            <a:ext cx="304856" cy="414020"/>
          </a:xfrm>
          <a:prstGeom prst="rect">
            <a:avLst/>
          </a:prstGeom>
          <a:noFill/>
          <a:ln w="12700">
            <a:noFill/>
          </a:ln>
        </p:spPr>
        <p:txBody>
          <a:bodyPr>
            <a:spAutoFit/>
          </a:bodyPr>
          <a:lstStyle/>
          <a:p>
            <a:pPr>
              <a:spcBef>
                <a:spcPct val="50000"/>
              </a:spcBef>
            </a:pPr>
            <a:r>
              <a:rPr lang="en-US" altLang="zh-CN">
                <a:latin typeface="Times New Roman" panose="02020603050405020304" pitchFamily="18" charset="0"/>
              </a:rPr>
              <a:t>1</a:t>
            </a:r>
          </a:p>
        </p:txBody>
      </p:sp>
      <p:sp>
        <p:nvSpPr>
          <p:cNvPr id="111632" name="直接连接符 111631"/>
          <p:cNvSpPr/>
          <p:nvPr/>
        </p:nvSpPr>
        <p:spPr>
          <a:xfrm flipV="1">
            <a:off x="7085831" y="4119927"/>
            <a:ext cx="1905353" cy="990783"/>
          </a:xfrm>
          <a:prstGeom prst="line">
            <a:avLst/>
          </a:prstGeom>
          <a:ln w="28575" cap="sq" cmpd="sng">
            <a:solidFill>
              <a:srgbClr val="000000"/>
            </a:solidFill>
            <a:prstDash val="solid"/>
            <a:headEnd type="none" w="sm" len="sm"/>
            <a:tailEnd type="none" w="sm" len="sm"/>
          </a:ln>
        </p:spPr>
      </p:sp>
      <p:sp>
        <p:nvSpPr>
          <p:cNvPr id="111633" name="直接连接符 111632"/>
          <p:cNvSpPr/>
          <p:nvPr/>
        </p:nvSpPr>
        <p:spPr>
          <a:xfrm>
            <a:off x="8991184" y="4119927"/>
            <a:ext cx="1219426" cy="0"/>
          </a:xfrm>
          <a:prstGeom prst="line">
            <a:avLst/>
          </a:prstGeom>
          <a:ln w="28575" cap="sq" cmpd="sng">
            <a:solidFill>
              <a:srgbClr val="000000"/>
            </a:solidFill>
            <a:prstDash val="solid"/>
            <a:headEnd type="none" w="sm" len="sm"/>
            <a:tailEnd type="none" w="sm" len="sm"/>
          </a:ln>
        </p:spPr>
      </p:sp>
      <p:sp>
        <p:nvSpPr>
          <p:cNvPr id="111634" name="直接连接符 111633"/>
          <p:cNvSpPr/>
          <p:nvPr/>
        </p:nvSpPr>
        <p:spPr>
          <a:xfrm>
            <a:off x="6247476" y="5110711"/>
            <a:ext cx="914569" cy="0"/>
          </a:xfrm>
          <a:prstGeom prst="line">
            <a:avLst/>
          </a:prstGeom>
          <a:ln w="28575" cap="sq" cmpd="sng">
            <a:solidFill>
              <a:srgbClr val="000000"/>
            </a:solidFill>
            <a:prstDash val="solid"/>
            <a:headEnd type="none" w="sm" len="sm"/>
            <a:tailEnd type="none" w="sm" len="sm"/>
          </a:ln>
        </p:spPr>
      </p:sp>
      <p:graphicFrame>
        <p:nvGraphicFramePr>
          <p:cNvPr id="111635" name="对象 111634"/>
          <p:cNvGraphicFramePr/>
          <p:nvPr/>
        </p:nvGraphicFramePr>
        <p:xfrm>
          <a:off x="2308159" y="765317"/>
          <a:ext cx="7573777" cy="28580"/>
        </p:xfrm>
        <a:graphic>
          <a:graphicData uri="http://schemas.openxmlformats.org/presentationml/2006/ole">
            <mc:AlternateContent xmlns:mc="http://schemas.openxmlformats.org/markup-compatibility/2006">
              <mc:Choice xmlns:v="urn:schemas-microsoft-com:vml" Requires="v">
                <p:oleObj spid="_x0000_s104725" r:id="rId7" imgW="10096500" imgH="37465" progId="">
                  <p:embed/>
                </p:oleObj>
              </mc:Choice>
              <mc:Fallback>
                <p:oleObj r:id="rId7" imgW="10096500" imgH="37465" progId="">
                  <p:embed/>
                  <p:pic>
                    <p:nvPicPr>
                      <p:cNvPr id="0" name="图片 3136" descr="image338"/>
                      <p:cNvPicPr/>
                      <p:nvPr/>
                    </p:nvPicPr>
                    <p:blipFill>
                      <a:blip r:embed="rId8"/>
                      <a:stretch>
                        <a:fillRect/>
                      </a:stretch>
                    </p:blipFill>
                    <p:spPr>
                      <a:xfrm>
                        <a:off x="2308159" y="765317"/>
                        <a:ext cx="7573777" cy="28580"/>
                      </a:xfrm>
                      <a:prstGeom prst="rect">
                        <a:avLst/>
                      </a:prstGeom>
                      <a:noFill/>
                      <a:ln w="38100">
                        <a:noFill/>
                      </a:ln>
                    </p:spPr>
                  </p:pic>
                </p:oleObj>
              </mc:Fallback>
            </mc:AlternateContent>
          </a:graphicData>
        </a:graphic>
      </p:graphicFrame>
      <p:graphicFrame>
        <p:nvGraphicFramePr>
          <p:cNvPr id="111656" name="内容占位符 111655" descr="Rectangle: Click to edit Master text styles&#10;Second level&#10;Third level&#10;Fourth level&#10;Fifth level"/>
          <p:cNvGraphicFramePr>
            <a:graphicFrameLocks noGrp="1"/>
          </p:cNvGraphicFramePr>
          <p:nvPr>
            <p:ph sz="half" idx="1"/>
          </p:nvPr>
        </p:nvGraphicFramePr>
        <p:xfrm>
          <a:off x="1990750" y="2437821"/>
          <a:ext cx="3085083" cy="487917"/>
        </p:xfrm>
        <a:graphic>
          <a:graphicData uri="http://schemas.openxmlformats.org/presentationml/2006/ole">
            <mc:AlternateContent xmlns:mc="http://schemas.openxmlformats.org/markup-compatibility/2006">
              <mc:Choice xmlns:v="urn:schemas-microsoft-com:vml" Requires="v">
                <p:oleObj spid="_x0000_s104726" r:id="rId9" imgW="29870400" imgH="5181600" progId="Equation.3">
                  <p:embed/>
                </p:oleObj>
              </mc:Choice>
              <mc:Fallback>
                <p:oleObj r:id="rId9" imgW="29870400" imgH="5181600" progId="Equation.3">
                  <p:embed/>
                  <p:pic>
                    <p:nvPicPr>
                      <p:cNvPr id="0" name="图片 3076" descr="image423"/>
                      <p:cNvPicPr/>
                      <p:nvPr/>
                    </p:nvPicPr>
                    <p:blipFill>
                      <a:blip r:embed="rId10"/>
                      <a:stretch>
                        <a:fillRect/>
                      </a:stretch>
                    </p:blipFill>
                    <p:spPr>
                      <a:xfrm>
                        <a:off x="1990750" y="2437821"/>
                        <a:ext cx="3085083" cy="487917"/>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1653"/>
                                        </p:tgtEl>
                                        <p:attrNameLst>
                                          <p:attrName>style.visibility</p:attrName>
                                        </p:attrNameLst>
                                      </p:cBhvr>
                                      <p:to>
                                        <p:strVal val="visible"/>
                                      </p:to>
                                    </p:set>
                                    <p:animEffect transition="in" filter="blinds(horizontal)">
                                      <p:cBhvr>
                                        <p:cTn id="7" dur="500"/>
                                        <p:tgtEl>
                                          <p:spTgt spid="11165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1656"/>
                                        </p:tgtEl>
                                        <p:attrNameLst>
                                          <p:attrName>style.visibility</p:attrName>
                                        </p:attrNameLst>
                                      </p:cBhvr>
                                      <p:to>
                                        <p:strVal val="visible"/>
                                      </p:to>
                                    </p:set>
                                    <p:animEffect transition="in" filter="blinds(horizontal)">
                                      <p:cBhvr>
                                        <p:cTn id="12" dur="500"/>
                                        <p:tgtEl>
                                          <p:spTgt spid="1116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1620"/>
                                        </p:tgtEl>
                                        <p:attrNameLst>
                                          <p:attrName>style.visibility</p:attrName>
                                        </p:attrNameLst>
                                      </p:cBhvr>
                                      <p:to>
                                        <p:strVal val="visible"/>
                                      </p:to>
                                    </p:set>
                                    <p:animEffect transition="in" filter="wipe(left)">
                                      <p:cBhvr>
                                        <p:cTn id="17" dur="500"/>
                                        <p:tgtEl>
                                          <p:spTgt spid="111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文本占位符 112642" descr="Rectangle: Click to edit Master text styles&#10;Second level&#10;Third level&#10;Fourth level&#10;Fifth level"/>
          <p:cNvSpPr>
            <a:spLocks noGrp="1"/>
          </p:cNvSpPr>
          <p:nvPr>
            <p:ph type="body" sz="half" idx="1"/>
          </p:nvPr>
        </p:nvSpPr>
        <p:spPr>
          <a:xfrm>
            <a:off x="1917700" y="982980"/>
            <a:ext cx="9114790" cy="4115435"/>
          </a:xfrm>
        </p:spPr>
        <p:txBody>
          <a:bodyPr/>
          <a:lstStyle/>
          <a:p>
            <a:pPr>
              <a:lnSpc>
                <a:spcPct val="150000"/>
              </a:lnSpc>
              <a:buNone/>
            </a:pPr>
            <a:r>
              <a:rPr lang="zh-CN" altLang="en-US" b="1" dirty="0" smtClean="0">
                <a:solidFill>
                  <a:srgbClr val="FF5050"/>
                </a:solidFill>
                <a:latin typeface="宋体" panose="02010600030101010101" pitchFamily="2" charset="-122"/>
                <a:sym typeface="+mn-ea"/>
              </a:rPr>
              <a:t>例</a:t>
            </a:r>
            <a:r>
              <a:rPr lang="en-US" altLang="zh-CN" b="1" dirty="0" smtClean="0">
                <a:solidFill>
                  <a:srgbClr val="FF5050"/>
                </a:solidFill>
                <a:latin typeface="宋体" panose="02010600030101010101" pitchFamily="2" charset="-122"/>
                <a:sym typeface="+mn-ea"/>
              </a:rPr>
              <a:t>2  </a:t>
            </a:r>
            <a:r>
              <a:rPr lang="zh-CN" altLang="en-US" b="1" dirty="0">
                <a:latin typeface="Times New Roman" panose="02020603050405020304" pitchFamily="18" charset="0"/>
              </a:rPr>
              <a:t>设公共汽车站从上午</a:t>
            </a:r>
            <a:r>
              <a:rPr lang="en-US" altLang="zh-CN" b="1" dirty="0">
                <a:latin typeface="Times New Roman" panose="02020603050405020304" pitchFamily="18" charset="0"/>
              </a:rPr>
              <a:t>7</a:t>
            </a:r>
            <a:r>
              <a:rPr lang="zh-CN" altLang="en-US" b="1" dirty="0">
                <a:latin typeface="Times New Roman" panose="02020603050405020304" pitchFamily="18" charset="0"/>
              </a:rPr>
              <a:t>时起每隔</a:t>
            </a:r>
            <a:r>
              <a:rPr lang="en-US" altLang="zh-CN" b="1" dirty="0">
                <a:latin typeface="Times New Roman" panose="02020603050405020304" pitchFamily="18" charset="0"/>
              </a:rPr>
              <a:t>15</a:t>
            </a:r>
            <a:r>
              <a:rPr lang="zh-CN" altLang="en-US" b="1" dirty="0">
                <a:latin typeface="Times New Roman" panose="02020603050405020304" pitchFamily="18" charset="0"/>
              </a:rPr>
              <a:t>分钟来一班车</a:t>
            </a:r>
            <a:r>
              <a:rPr lang="en-US" altLang="zh-CN" b="1" dirty="0">
                <a:latin typeface="Times New Roman" panose="02020603050405020304" pitchFamily="18" charset="0"/>
              </a:rPr>
              <a:t>,</a:t>
            </a:r>
            <a:r>
              <a:rPr lang="zh-CN" altLang="en-US" b="1" dirty="0">
                <a:latin typeface="Times New Roman" panose="02020603050405020304" pitchFamily="18" charset="0"/>
              </a:rPr>
              <a:t>如果某乘客到达此站的时间是 </a:t>
            </a:r>
            <a:r>
              <a:rPr lang="en-US" altLang="zh-CN" b="1" dirty="0">
                <a:latin typeface="Times New Roman" panose="02020603050405020304" pitchFamily="18" charset="0"/>
              </a:rPr>
              <a:t>7:00 </a:t>
            </a:r>
            <a:r>
              <a:rPr lang="zh-CN" altLang="en-US" b="1" dirty="0">
                <a:latin typeface="Times New Roman" panose="02020603050405020304" pitchFamily="18" charset="0"/>
              </a:rPr>
              <a:t>到</a:t>
            </a:r>
            <a:r>
              <a:rPr lang="en-US" altLang="zh-CN" b="1" dirty="0">
                <a:latin typeface="Times New Roman" panose="02020603050405020304" pitchFamily="18" charset="0"/>
              </a:rPr>
              <a:t>7:30</a:t>
            </a:r>
            <a:r>
              <a:rPr lang="zh-CN" altLang="en-US" b="1" dirty="0">
                <a:latin typeface="Times New Roman" panose="02020603050405020304" pitchFamily="18" charset="0"/>
              </a:rPr>
              <a:t>之间的均匀随机变量．试求该乘客候车时间不超过</a:t>
            </a:r>
            <a:r>
              <a:rPr lang="en-US" altLang="zh-CN" b="1" dirty="0">
                <a:latin typeface="Times New Roman" panose="02020603050405020304" pitchFamily="18" charset="0"/>
              </a:rPr>
              <a:t>5</a:t>
            </a:r>
            <a:r>
              <a:rPr lang="zh-CN" altLang="en-US" b="1" dirty="0">
                <a:latin typeface="Times New Roman" panose="02020603050405020304" pitchFamily="18" charset="0"/>
              </a:rPr>
              <a:t>分钟的概率．</a:t>
            </a:r>
          </a:p>
          <a:p>
            <a:pPr>
              <a:buNone/>
            </a:pPr>
            <a:r>
              <a:rPr lang="zh-CN" altLang="en-US" b="1" dirty="0">
                <a:solidFill>
                  <a:srgbClr val="FF5050"/>
                </a:solidFill>
                <a:latin typeface="Times New Roman" panose="02020603050405020304" pitchFamily="18" charset="0"/>
              </a:rPr>
              <a:t>解：</a:t>
            </a:r>
            <a:r>
              <a:rPr lang="zh-CN" altLang="en-US" b="1" dirty="0">
                <a:latin typeface="Times New Roman" panose="02020603050405020304" pitchFamily="18" charset="0"/>
              </a:rPr>
              <a:t>设该乘客于</a:t>
            </a:r>
            <a:r>
              <a:rPr lang="en-US" altLang="zh-CN" b="1" dirty="0">
                <a:latin typeface="Times New Roman" panose="02020603050405020304" pitchFamily="18" charset="0"/>
              </a:rPr>
              <a:t>7</a:t>
            </a:r>
            <a:r>
              <a:rPr lang="zh-CN" altLang="en-US" b="1" dirty="0">
                <a:latin typeface="Times New Roman" panose="02020603050405020304" pitchFamily="18" charset="0"/>
              </a:rPr>
              <a:t>时 </a:t>
            </a:r>
            <a:r>
              <a:rPr lang="en-US" altLang="zh-CN" b="1" i="1" dirty="0">
                <a:latin typeface="Times New Roman" panose="02020603050405020304" pitchFamily="18" charset="0"/>
              </a:rPr>
              <a:t>X </a:t>
            </a:r>
            <a:r>
              <a:rPr lang="zh-CN" altLang="en-US" b="1" dirty="0">
                <a:latin typeface="Times New Roman" panose="02020603050405020304" pitchFamily="18" charset="0"/>
              </a:rPr>
              <a:t>分到达此站．</a:t>
            </a:r>
          </a:p>
        </p:txBody>
      </p:sp>
      <p:graphicFrame>
        <p:nvGraphicFramePr>
          <p:cNvPr id="112645" name="对象 112644"/>
          <p:cNvGraphicFramePr/>
          <p:nvPr/>
        </p:nvGraphicFramePr>
        <p:xfrm>
          <a:off x="2278782" y="5229994"/>
          <a:ext cx="2438852" cy="463636"/>
        </p:xfrm>
        <a:graphic>
          <a:graphicData uri="http://schemas.openxmlformats.org/presentationml/2006/ole">
            <mc:AlternateContent xmlns:mc="http://schemas.openxmlformats.org/markup-compatibility/2006">
              <mc:Choice xmlns:v="urn:schemas-microsoft-com:vml" Requires="v">
                <p:oleObj spid="_x0000_s105815" r:id="rId3" imgW="23164800" imgH="4876800" progId="Equation.DSMT4">
                  <p:embed/>
                </p:oleObj>
              </mc:Choice>
              <mc:Fallback>
                <p:oleObj r:id="rId3" imgW="23164800" imgH="4876800" progId="Equation.DSMT4">
                  <p:embed/>
                  <p:pic>
                    <p:nvPicPr>
                      <p:cNvPr id="0" name="图片 3110" descr="image424"/>
                      <p:cNvPicPr/>
                      <p:nvPr/>
                    </p:nvPicPr>
                    <p:blipFill>
                      <a:blip r:embed="rId4"/>
                      <a:stretch>
                        <a:fillRect/>
                      </a:stretch>
                    </p:blipFill>
                    <p:spPr>
                      <a:xfrm>
                        <a:off x="2278782" y="5229994"/>
                        <a:ext cx="2438852" cy="463636"/>
                      </a:xfrm>
                      <a:prstGeom prst="rect">
                        <a:avLst/>
                      </a:prstGeom>
                      <a:noFill/>
                      <a:ln w="38100">
                        <a:noFill/>
                      </a:ln>
                    </p:spPr>
                  </p:pic>
                </p:oleObj>
              </mc:Fallback>
            </mc:AlternateContent>
          </a:graphicData>
        </a:graphic>
      </p:graphicFrame>
      <p:graphicFrame>
        <p:nvGraphicFramePr>
          <p:cNvPr id="112646" name="对象 112645"/>
          <p:cNvGraphicFramePr/>
          <p:nvPr/>
        </p:nvGraphicFramePr>
        <p:xfrm>
          <a:off x="5015086" y="4869954"/>
          <a:ext cx="3426459" cy="1341686"/>
        </p:xfrm>
        <a:graphic>
          <a:graphicData uri="http://schemas.openxmlformats.org/presentationml/2006/ole">
            <mc:AlternateContent xmlns:mc="http://schemas.openxmlformats.org/markup-compatibility/2006">
              <mc:Choice xmlns:v="urn:schemas-microsoft-com:vml" Requires="v">
                <p:oleObj spid="_x0000_s105816" r:id="rId5" imgW="37490400" imgH="14630400" progId="Equation.3">
                  <p:embed/>
                </p:oleObj>
              </mc:Choice>
              <mc:Fallback>
                <p:oleObj r:id="rId5" imgW="37490400" imgH="14630400" progId="Equation.3">
                  <p:embed/>
                  <p:pic>
                    <p:nvPicPr>
                      <p:cNvPr id="0" name="图片 3111" descr="image425"/>
                      <p:cNvPicPr/>
                      <p:nvPr/>
                    </p:nvPicPr>
                    <p:blipFill>
                      <a:blip r:embed="rId6"/>
                      <a:stretch>
                        <a:fillRect/>
                      </a:stretch>
                    </p:blipFill>
                    <p:spPr>
                      <a:xfrm>
                        <a:off x="5015086" y="4869954"/>
                        <a:ext cx="3426459" cy="1341686"/>
                      </a:xfrm>
                      <a:prstGeom prst="rect">
                        <a:avLst/>
                      </a:prstGeom>
                      <a:noFill/>
                      <a:ln w="38100">
                        <a:noFill/>
                      </a:ln>
                    </p:spPr>
                  </p:pic>
                </p:oleObj>
              </mc:Fallback>
            </mc:AlternateContent>
          </a:graphicData>
        </a:graphic>
      </p:graphicFrame>
      <p:graphicFrame>
        <p:nvGraphicFramePr>
          <p:cNvPr id="112647" name="对象 112646"/>
          <p:cNvGraphicFramePr/>
          <p:nvPr/>
        </p:nvGraphicFramePr>
        <p:xfrm>
          <a:off x="2308159" y="765317"/>
          <a:ext cx="7573777" cy="28580"/>
        </p:xfrm>
        <a:graphic>
          <a:graphicData uri="http://schemas.openxmlformats.org/presentationml/2006/ole">
            <mc:AlternateContent xmlns:mc="http://schemas.openxmlformats.org/markup-compatibility/2006">
              <mc:Choice xmlns:v="urn:schemas-microsoft-com:vml" Requires="v">
                <p:oleObj spid="_x0000_s105817" r:id="rId7" imgW="10096500" imgH="37465" progId="">
                  <p:embed/>
                </p:oleObj>
              </mc:Choice>
              <mc:Fallback>
                <p:oleObj r:id="rId7" imgW="10096500" imgH="37465" progId="">
                  <p:embed/>
                  <p:pic>
                    <p:nvPicPr>
                      <p:cNvPr id="0" name="图片 3132" descr="image338"/>
                      <p:cNvPicPr/>
                      <p:nvPr/>
                    </p:nvPicPr>
                    <p:blipFill>
                      <a:blip r:embed="rId8"/>
                      <a:stretch>
                        <a:fillRect/>
                      </a:stretch>
                    </p:blipFill>
                    <p:spPr>
                      <a:xfrm>
                        <a:off x="2308159" y="765317"/>
                        <a:ext cx="7573777" cy="28580"/>
                      </a:xfrm>
                      <a:prstGeom prst="rect">
                        <a:avLst/>
                      </a:prstGeom>
                      <a:noFill/>
                      <a:ln w="38100">
                        <a:noFill/>
                      </a:ln>
                    </p:spPr>
                  </p:pic>
                </p:oleObj>
              </mc:Fallback>
            </mc:AlternateContent>
          </a:graphicData>
        </a:graphic>
      </p:graphicFrame>
      <p:graphicFrame>
        <p:nvGraphicFramePr>
          <p:cNvPr id="112664" name="内容占位符 112663" descr="Rectangle: Click to edit Master text styles&#10;Second level&#10;Third level&#10;Fourth level&#10;Fifth level"/>
          <p:cNvGraphicFramePr>
            <a:graphicFrameLocks noGrp="1"/>
          </p:cNvGraphicFramePr>
          <p:nvPr>
            <p:ph sz="quarter" idx="3"/>
          </p:nvPr>
        </p:nvGraphicFramePr>
        <p:xfrm>
          <a:off x="2422798" y="4509914"/>
          <a:ext cx="5866718" cy="571606"/>
        </p:xfrm>
        <a:graphic>
          <a:graphicData uri="http://schemas.openxmlformats.org/presentationml/2006/ole">
            <mc:AlternateContent xmlns:mc="http://schemas.openxmlformats.org/markup-compatibility/2006">
              <mc:Choice xmlns:v="urn:schemas-microsoft-com:vml" Requires="v">
                <p:oleObj spid="_x0000_s105818" r:id="rId9" imgW="67056000" imgH="6096000" progId="Equation.DSMT4">
                  <p:embed/>
                </p:oleObj>
              </mc:Choice>
              <mc:Fallback>
                <p:oleObj r:id="rId9" imgW="67056000" imgH="6096000" progId="Equation.DSMT4">
                  <p:embed/>
                  <p:pic>
                    <p:nvPicPr>
                      <p:cNvPr id="0" name="图片 3130" descr="image426"/>
                      <p:cNvPicPr/>
                      <p:nvPr/>
                    </p:nvPicPr>
                    <p:blipFill>
                      <a:blip r:embed="rId10"/>
                      <a:stretch>
                        <a:fillRect/>
                      </a:stretch>
                    </p:blipFill>
                    <p:spPr>
                      <a:xfrm>
                        <a:off x="2422798" y="4509914"/>
                        <a:ext cx="5866718" cy="571606"/>
                      </a:xfrm>
                      <a:prstGeom prst="rect">
                        <a:avLst/>
                      </a:prstGeom>
                      <a:noFill/>
                      <a:ln w="38100">
                        <a:noFill/>
                      </a:ln>
                    </p:spPr>
                  </p:pic>
                </p:oleObj>
              </mc:Fallback>
            </mc:AlternateContent>
          </a:graphicData>
        </a:graphic>
      </p:graphicFrame>
      <p:graphicFrame>
        <p:nvGraphicFramePr>
          <p:cNvPr id="166917" name="图片 3141" descr="image427"/>
          <p:cNvGraphicFramePr/>
          <p:nvPr/>
        </p:nvGraphicFramePr>
        <p:xfrm>
          <a:off x="2494806" y="3717826"/>
          <a:ext cx="5791200" cy="588963"/>
        </p:xfrm>
        <a:graphic>
          <a:graphicData uri="http://schemas.openxmlformats.org/presentationml/2006/ole">
            <mc:AlternateContent xmlns:mc="http://schemas.openxmlformats.org/markup-compatibility/2006">
              <mc:Choice xmlns:v="urn:schemas-microsoft-com:vml" Requires="v">
                <p:oleObj spid="_x0000_s105819" name="Equation" r:id="rId11" imgW="51816000" imgH="6096000" progId="Equation.DSMT4">
                  <p:embed/>
                </p:oleObj>
              </mc:Choice>
              <mc:Fallback>
                <p:oleObj name="Equation" r:id="rId11" imgW="51816000" imgH="6096000" progId="Equation.DSMT4">
                  <p:embed/>
                  <p:pic>
                    <p:nvPicPr>
                      <p:cNvPr id="0" name="图片 3141" descr="image427"/>
                      <p:cNvPicPr/>
                      <p:nvPr/>
                    </p:nvPicPr>
                    <p:blipFill>
                      <a:blip r:embed="rId12"/>
                      <a:stretch>
                        <a:fillRect/>
                      </a:stretch>
                    </p:blipFill>
                    <p:spPr>
                      <a:xfrm>
                        <a:off x="2494806" y="3717826"/>
                        <a:ext cx="5791200" cy="588963"/>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animEffect transition="in" filter="wipe(left)">
                                      <p:cBhvr>
                                        <p:cTn id="7" dur="500"/>
                                        <p:tgtEl>
                                          <p:spTgt spid="112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2643">
                                            <p:txEl>
                                              <p:pRg st="1" end="1"/>
                                            </p:txEl>
                                          </p:spTgt>
                                        </p:tgtEl>
                                        <p:attrNameLst>
                                          <p:attrName>style.visibility</p:attrName>
                                        </p:attrNameLst>
                                      </p:cBhvr>
                                      <p:to>
                                        <p:strVal val="visible"/>
                                      </p:to>
                                    </p:set>
                                    <p:animEffect transition="in" filter="wipe(left)">
                                      <p:cBhvr>
                                        <p:cTn id="12" dur="500"/>
                                        <p:tgtEl>
                                          <p:spTgt spid="1126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6917"/>
                                        </p:tgtEl>
                                        <p:attrNameLst>
                                          <p:attrName>style.visibility</p:attrName>
                                        </p:attrNameLst>
                                      </p:cBhvr>
                                      <p:to>
                                        <p:strVal val="visible"/>
                                      </p:to>
                                    </p:set>
                                    <p:animEffect transition="in" filter="wipe(left)">
                                      <p:cBhvr>
                                        <p:cTn id="17" dur="500"/>
                                        <p:tgtEl>
                                          <p:spTgt spid="1669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2664"/>
                                        </p:tgtEl>
                                        <p:attrNameLst>
                                          <p:attrName>style.visibility</p:attrName>
                                        </p:attrNameLst>
                                      </p:cBhvr>
                                      <p:to>
                                        <p:strVal val="visible"/>
                                      </p:to>
                                    </p:set>
                                    <p:animEffect transition="in" filter="blinds(horizontal)">
                                      <p:cBhvr>
                                        <p:cTn id="22" dur="500"/>
                                        <p:tgtEl>
                                          <p:spTgt spid="1126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2645"/>
                                        </p:tgtEl>
                                        <p:attrNameLst>
                                          <p:attrName>style.visibility</p:attrName>
                                        </p:attrNameLst>
                                      </p:cBhvr>
                                      <p:to>
                                        <p:strVal val="visible"/>
                                      </p:to>
                                    </p:set>
                                    <p:animEffect transition="in" filter="wipe(left)">
                                      <p:cBhvr>
                                        <p:cTn id="27" dur="500"/>
                                        <p:tgtEl>
                                          <p:spTgt spid="11264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2646"/>
                                        </p:tgtEl>
                                        <p:attrNameLst>
                                          <p:attrName>style.visibility</p:attrName>
                                        </p:attrNameLst>
                                      </p:cBhvr>
                                      <p:to>
                                        <p:strVal val="visible"/>
                                      </p:to>
                                    </p:set>
                                    <p:animEffect transition="in" filter="wipe(left)">
                                      <p:cBhvr>
                                        <p:cTn id="32" dur="500"/>
                                        <p:tgtEl>
                                          <p:spTgt spid="112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文本占位符 113666" descr="Rectangle: Click to edit Master text styles&#10;Second level&#10;Third level&#10;Fourth level&#10;Fifth level"/>
          <p:cNvSpPr>
            <a:spLocks noGrp="1"/>
          </p:cNvSpPr>
          <p:nvPr>
            <p:ph type="body" sz="half" idx="2"/>
          </p:nvPr>
        </p:nvSpPr>
        <p:spPr>
          <a:xfrm>
            <a:off x="2131914" y="1752967"/>
            <a:ext cx="5792272" cy="601774"/>
          </a:xfrm>
        </p:spPr>
        <p:txBody>
          <a:bodyPr/>
          <a:lstStyle/>
          <a:p>
            <a:pPr>
              <a:buNone/>
            </a:pPr>
            <a:r>
              <a:rPr lang="zh-CN" altLang="en-US" b="1" dirty="0">
                <a:latin typeface="Times New Roman" panose="02020603050405020304" pitchFamily="18" charset="0"/>
              </a:rPr>
              <a:t>令：</a:t>
            </a:r>
            <a:r>
              <a:rPr lang="en-US" altLang="zh-CN" b="1" i="1">
                <a:latin typeface="Times New Roman" panose="02020603050405020304" pitchFamily="18" charset="0"/>
              </a:rPr>
              <a:t>B</a:t>
            </a:r>
            <a:r>
              <a:rPr lang="en-US" altLang="zh-CN" b="1" dirty="0">
                <a:latin typeface="Times New Roman" panose="02020603050405020304" pitchFamily="18" charset="0"/>
              </a:rPr>
              <a:t>={ </a:t>
            </a:r>
            <a:r>
              <a:rPr lang="zh-CN" altLang="en-US" b="1" dirty="0">
                <a:latin typeface="Times New Roman" panose="02020603050405020304" pitchFamily="18" charset="0"/>
              </a:rPr>
              <a:t>候车时间不超过</a:t>
            </a:r>
            <a:r>
              <a:rPr lang="en-US" altLang="zh-CN" b="1" dirty="0">
                <a:latin typeface="Times New Roman" panose="02020603050405020304" pitchFamily="18" charset="0"/>
              </a:rPr>
              <a:t>5</a:t>
            </a:r>
            <a:r>
              <a:rPr lang="zh-CN" altLang="en-US" b="1" dirty="0">
                <a:latin typeface="Times New Roman" panose="02020603050405020304" pitchFamily="18" charset="0"/>
              </a:rPr>
              <a:t>分钟 </a:t>
            </a:r>
            <a:r>
              <a:rPr lang="en-US" altLang="zh-CN" b="1">
                <a:latin typeface="Times New Roman" panose="02020603050405020304" pitchFamily="18" charset="0"/>
              </a:rPr>
              <a:t>}</a:t>
            </a:r>
          </a:p>
        </p:txBody>
      </p:sp>
      <p:graphicFrame>
        <p:nvGraphicFramePr>
          <p:cNvPr id="113668" name="对象 113667"/>
          <p:cNvGraphicFramePr/>
          <p:nvPr/>
        </p:nvGraphicFramePr>
        <p:xfrm>
          <a:off x="2111375" y="2899410"/>
          <a:ext cx="8133715" cy="500380"/>
        </p:xfrm>
        <a:graphic>
          <a:graphicData uri="http://schemas.openxmlformats.org/presentationml/2006/ole">
            <mc:AlternateContent xmlns:mc="http://schemas.openxmlformats.org/markup-compatibility/2006">
              <mc:Choice xmlns:v="urn:schemas-microsoft-com:vml" Requires="v">
                <p:oleObj spid="_x0000_s106771" r:id="rId3" imgW="72847200" imgH="5181600" progId="Equation.3">
                  <p:embed/>
                </p:oleObj>
              </mc:Choice>
              <mc:Fallback>
                <p:oleObj r:id="rId3" imgW="72847200" imgH="5181600" progId="Equation.3">
                  <p:embed/>
                  <p:pic>
                    <p:nvPicPr>
                      <p:cNvPr id="0" name="图片 3141" descr="image427"/>
                      <p:cNvPicPr/>
                      <p:nvPr/>
                    </p:nvPicPr>
                    <p:blipFill>
                      <a:blip r:embed="rId4"/>
                      <a:stretch>
                        <a:fillRect/>
                      </a:stretch>
                    </p:blipFill>
                    <p:spPr>
                      <a:xfrm>
                        <a:off x="2111375" y="2899410"/>
                        <a:ext cx="8133715" cy="500380"/>
                      </a:xfrm>
                      <a:prstGeom prst="rect">
                        <a:avLst/>
                      </a:prstGeom>
                      <a:noFill/>
                      <a:ln w="38100">
                        <a:noFill/>
                      </a:ln>
                    </p:spPr>
                  </p:pic>
                </p:oleObj>
              </mc:Fallback>
            </mc:AlternateContent>
          </a:graphicData>
        </a:graphic>
      </p:graphicFrame>
      <p:graphicFrame>
        <p:nvGraphicFramePr>
          <p:cNvPr id="113669" name="对象 113668"/>
          <p:cNvGraphicFramePr/>
          <p:nvPr/>
        </p:nvGraphicFramePr>
        <p:xfrm>
          <a:off x="4227195" y="3562985"/>
          <a:ext cx="2945130" cy="1080135"/>
        </p:xfrm>
        <a:graphic>
          <a:graphicData uri="http://schemas.openxmlformats.org/presentationml/2006/ole">
            <mc:AlternateContent xmlns:mc="http://schemas.openxmlformats.org/markup-compatibility/2006">
              <mc:Choice xmlns:v="urn:schemas-microsoft-com:vml" Requires="v">
                <p:oleObj spid="_x0000_s106772" r:id="rId5" imgW="29565600" imgH="11582400" progId="Equation.3">
                  <p:embed/>
                </p:oleObj>
              </mc:Choice>
              <mc:Fallback>
                <p:oleObj r:id="rId5" imgW="29565600" imgH="11582400" progId="Equation.3">
                  <p:embed/>
                  <p:pic>
                    <p:nvPicPr>
                      <p:cNvPr id="0" name="图片 3123" descr="image428"/>
                      <p:cNvPicPr/>
                      <p:nvPr/>
                    </p:nvPicPr>
                    <p:blipFill>
                      <a:blip r:embed="rId6"/>
                      <a:stretch>
                        <a:fillRect/>
                      </a:stretch>
                    </p:blipFill>
                    <p:spPr>
                      <a:xfrm>
                        <a:off x="4227195" y="3562985"/>
                        <a:ext cx="2945130" cy="1080135"/>
                      </a:xfrm>
                      <a:prstGeom prst="rect">
                        <a:avLst/>
                      </a:prstGeom>
                      <a:noFill/>
                      <a:ln w="38100">
                        <a:noFill/>
                      </a:ln>
                    </p:spPr>
                  </p:pic>
                </p:oleObj>
              </mc:Fallback>
            </mc:AlternateContent>
          </a:graphicData>
        </a:graphic>
      </p:graphicFrame>
      <p:graphicFrame>
        <p:nvGraphicFramePr>
          <p:cNvPr id="113670" name="对象 113669"/>
          <p:cNvGraphicFramePr/>
          <p:nvPr/>
        </p:nvGraphicFramePr>
        <p:xfrm>
          <a:off x="7244080" y="3633470"/>
          <a:ext cx="680085" cy="939165"/>
        </p:xfrm>
        <a:graphic>
          <a:graphicData uri="http://schemas.openxmlformats.org/presentationml/2006/ole">
            <mc:AlternateContent xmlns:mc="http://schemas.openxmlformats.org/markup-compatibility/2006">
              <mc:Choice xmlns:v="urn:schemas-microsoft-com:vml" Requires="v">
                <p:oleObj spid="_x0000_s106773" r:id="rId7" imgW="6705600" imgH="9448800" progId="Equation.3">
                  <p:embed/>
                </p:oleObj>
              </mc:Choice>
              <mc:Fallback>
                <p:oleObj r:id="rId7" imgW="6705600" imgH="9448800" progId="Equation.3">
                  <p:embed/>
                  <p:pic>
                    <p:nvPicPr>
                      <p:cNvPr id="0" name="图片 3139" descr="image429"/>
                      <p:cNvPicPr/>
                      <p:nvPr/>
                    </p:nvPicPr>
                    <p:blipFill>
                      <a:blip r:embed="rId8"/>
                      <a:stretch>
                        <a:fillRect/>
                      </a:stretch>
                    </p:blipFill>
                    <p:spPr>
                      <a:xfrm>
                        <a:off x="7244080" y="3633470"/>
                        <a:ext cx="680085" cy="939165"/>
                      </a:xfrm>
                      <a:prstGeom prst="rect">
                        <a:avLst/>
                      </a:prstGeom>
                      <a:noFill/>
                      <a:ln w="38100">
                        <a:noFill/>
                      </a:ln>
                    </p:spPr>
                  </p:pic>
                </p:oleObj>
              </mc:Fallback>
            </mc:AlternateContent>
          </a:graphicData>
        </a:graphic>
      </p:graphicFrame>
      <p:graphicFrame>
        <p:nvGraphicFramePr>
          <p:cNvPr id="113671" name="对象 113670"/>
          <p:cNvGraphicFramePr/>
          <p:nvPr/>
        </p:nvGraphicFramePr>
        <p:xfrm>
          <a:off x="2308159" y="841531"/>
          <a:ext cx="7573777" cy="28580"/>
        </p:xfrm>
        <a:graphic>
          <a:graphicData uri="http://schemas.openxmlformats.org/presentationml/2006/ole">
            <mc:AlternateContent xmlns:mc="http://schemas.openxmlformats.org/markup-compatibility/2006">
              <mc:Choice xmlns:v="urn:schemas-microsoft-com:vml" Requires="v">
                <p:oleObj spid="_x0000_s106774" r:id="rId9" imgW="10096500" imgH="37465" progId="">
                  <p:embed/>
                </p:oleObj>
              </mc:Choice>
              <mc:Fallback>
                <p:oleObj r:id="rId9" imgW="10096500" imgH="37465" progId="">
                  <p:embed/>
                  <p:pic>
                    <p:nvPicPr>
                      <p:cNvPr id="0" name="图片 3133" descr="image338"/>
                      <p:cNvPicPr/>
                      <p:nvPr/>
                    </p:nvPicPr>
                    <p:blipFill>
                      <a:blip r:embed="rId10"/>
                      <a:stretch>
                        <a:fillRect/>
                      </a:stretch>
                    </p:blipFill>
                    <p:spPr>
                      <a:xfrm>
                        <a:off x="2308159" y="841531"/>
                        <a:ext cx="7573777" cy="28580"/>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Effect transition="in" filter="wipe(left)">
                                      <p:cBhvr>
                                        <p:cTn id="7" dur="500"/>
                                        <p:tgtEl>
                                          <p:spTgt spid="1136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3668"/>
                                        </p:tgtEl>
                                        <p:attrNameLst>
                                          <p:attrName>style.visibility</p:attrName>
                                        </p:attrNameLst>
                                      </p:cBhvr>
                                      <p:to>
                                        <p:strVal val="visible"/>
                                      </p:to>
                                    </p:set>
                                    <p:animEffect transition="in" filter="wipe(left)">
                                      <p:cBhvr>
                                        <p:cTn id="12" dur="500"/>
                                        <p:tgtEl>
                                          <p:spTgt spid="1136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3669"/>
                                        </p:tgtEl>
                                        <p:attrNameLst>
                                          <p:attrName>style.visibility</p:attrName>
                                        </p:attrNameLst>
                                      </p:cBhvr>
                                      <p:to>
                                        <p:strVal val="visible"/>
                                      </p:to>
                                    </p:set>
                                    <p:animEffect transition="in" filter="wipe(left)">
                                      <p:cBhvr>
                                        <p:cTn id="17" dur="500"/>
                                        <p:tgtEl>
                                          <p:spTgt spid="1136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3670"/>
                                        </p:tgtEl>
                                        <p:attrNameLst>
                                          <p:attrName>style.visibility</p:attrName>
                                        </p:attrNameLst>
                                      </p:cBhvr>
                                      <p:to>
                                        <p:strVal val="visible"/>
                                      </p:to>
                                    </p:set>
                                    <p:animEffect transition="in" filter="wipe(left)">
                                      <p:cBhvr>
                                        <p:cTn id="22" dur="500"/>
                                        <p:tgtEl>
                                          <p:spTgt spid="113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16737"/>
          <p:cNvSpPr>
            <a:spLocks noGrp="1"/>
          </p:cNvSpPr>
          <p:nvPr>
            <p:ph type="title"/>
          </p:nvPr>
        </p:nvSpPr>
        <p:spPr>
          <a:xfrm>
            <a:off x="2131914" y="990783"/>
            <a:ext cx="3200993" cy="609713"/>
          </a:xfrm>
        </p:spPr>
        <p:txBody>
          <a:bodyPr anchor="b">
            <a:normAutofit/>
          </a:bodyPr>
          <a:lstStyle/>
          <a:p>
            <a:r>
              <a:rPr lang="zh-CN" altLang="en-US" sz="2800" b="1" dirty="0" smtClean="0">
                <a:solidFill>
                  <a:srgbClr val="FF5050"/>
                </a:solidFill>
                <a:latin typeface="宋体" panose="02010600030101010101" pitchFamily="2" charset="-122"/>
              </a:rPr>
              <a:t>（</a:t>
            </a:r>
            <a:r>
              <a:rPr lang="en-US" altLang="zh-CN" sz="2800" b="1" dirty="0" smtClean="0">
                <a:solidFill>
                  <a:srgbClr val="FF5050"/>
                </a:solidFill>
                <a:latin typeface="宋体" panose="02010600030101010101" pitchFamily="2" charset="-122"/>
              </a:rPr>
              <a:t>2</a:t>
            </a:r>
            <a:r>
              <a:rPr lang="zh-CN" altLang="en-US" sz="2800" b="1" dirty="0" smtClean="0">
                <a:solidFill>
                  <a:srgbClr val="FF5050"/>
                </a:solidFill>
                <a:latin typeface="宋体" panose="02010600030101010101" pitchFamily="2" charset="-122"/>
              </a:rPr>
              <a:t>）指数分布</a:t>
            </a:r>
            <a:endParaRPr lang="zh-CN" altLang="en-US" sz="2800" b="1" dirty="0">
              <a:solidFill>
                <a:srgbClr val="FF5050"/>
              </a:solidFill>
              <a:latin typeface="宋体" panose="02010600030101010101" pitchFamily="2" charset="-122"/>
            </a:endParaRPr>
          </a:p>
        </p:txBody>
      </p:sp>
      <p:sp>
        <p:nvSpPr>
          <p:cNvPr id="116739" name="文本占位符 116738" descr="Rectangle: Click to edit Master text styles&#10;Second level&#10;Third level&#10;Fourth level&#10;Fifth level"/>
          <p:cNvSpPr>
            <a:spLocks noGrp="1"/>
          </p:cNvSpPr>
          <p:nvPr>
            <p:ph type="body" sz="half" idx="1"/>
          </p:nvPr>
        </p:nvSpPr>
        <p:spPr>
          <a:xfrm>
            <a:off x="2665413" y="1824376"/>
            <a:ext cx="5792272" cy="609713"/>
          </a:xfrm>
        </p:spPr>
        <p:txBody>
          <a:bodyPr/>
          <a:lstStyle/>
          <a:p>
            <a:pPr>
              <a:buNone/>
            </a:pPr>
            <a:r>
              <a:rPr lang="zh-CN" altLang="en-US" b="1" dirty="0">
                <a:latin typeface="Times New Roman" panose="02020603050405020304" pitchFamily="18" charset="0"/>
              </a:rPr>
              <a:t>如果随机变量 </a:t>
            </a:r>
            <a:r>
              <a:rPr lang="en-US" altLang="zh-CN" b="1" i="1">
                <a:latin typeface="Times New Roman" panose="02020603050405020304" pitchFamily="18" charset="0"/>
              </a:rPr>
              <a:t>X </a:t>
            </a:r>
            <a:r>
              <a:rPr lang="zh-CN" altLang="en-US" b="1" dirty="0">
                <a:latin typeface="Times New Roman" panose="02020603050405020304" pitchFamily="18" charset="0"/>
              </a:rPr>
              <a:t>的密度函数为</a:t>
            </a:r>
            <a:endParaRPr lang="zh-CN" altLang="en-US" b="1">
              <a:latin typeface="Times New Roman" panose="02020603050405020304" pitchFamily="18" charset="0"/>
            </a:endParaRPr>
          </a:p>
        </p:txBody>
      </p:sp>
      <p:graphicFrame>
        <p:nvGraphicFramePr>
          <p:cNvPr id="116740" name="内容占位符 116739" descr="Rectangle: Click to edit Master text styles&#10;Second level&#10;Third level&#10;Fourth level&#10;Fifth level"/>
          <p:cNvGraphicFramePr>
            <a:graphicFrameLocks noGrp="1"/>
          </p:cNvGraphicFramePr>
          <p:nvPr>
            <p:ph sz="half" idx="2"/>
          </p:nvPr>
        </p:nvGraphicFramePr>
        <p:xfrm>
          <a:off x="3961052" y="2538883"/>
          <a:ext cx="4050463" cy="1349625"/>
        </p:xfrm>
        <a:graphic>
          <a:graphicData uri="http://schemas.openxmlformats.org/presentationml/2006/ole">
            <mc:AlternateContent xmlns:mc="http://schemas.openxmlformats.org/markup-compatibility/2006">
              <mc:Choice xmlns:v="urn:schemas-microsoft-com:vml" Requires="v">
                <p:oleObj spid="_x0000_s107727" r:id="rId3" imgW="34747200" imgH="11582400" progId="Equation.3">
                  <p:embed/>
                </p:oleObj>
              </mc:Choice>
              <mc:Fallback>
                <p:oleObj r:id="rId3" imgW="34747200" imgH="11582400" progId="Equation.3">
                  <p:embed/>
                  <p:pic>
                    <p:nvPicPr>
                      <p:cNvPr id="0" name="图片 3239" descr="image444"/>
                      <p:cNvPicPr/>
                      <p:nvPr/>
                    </p:nvPicPr>
                    <p:blipFill>
                      <a:blip r:embed="rId4"/>
                      <a:stretch>
                        <a:fillRect/>
                      </a:stretch>
                    </p:blipFill>
                    <p:spPr>
                      <a:xfrm>
                        <a:off x="3961052" y="2538883"/>
                        <a:ext cx="4050463" cy="1349625"/>
                      </a:xfrm>
                      <a:prstGeom prst="rect">
                        <a:avLst/>
                      </a:prstGeom>
                      <a:noFill/>
                      <a:ln w="38100">
                        <a:noFill/>
                      </a:ln>
                    </p:spPr>
                  </p:pic>
                </p:oleObj>
              </mc:Fallback>
            </mc:AlternateContent>
          </a:graphicData>
        </a:graphic>
      </p:graphicFrame>
      <p:graphicFrame>
        <p:nvGraphicFramePr>
          <p:cNvPr id="116741" name="对象 116740"/>
          <p:cNvGraphicFramePr/>
          <p:nvPr/>
        </p:nvGraphicFramePr>
        <p:xfrm>
          <a:off x="1855638" y="4149874"/>
          <a:ext cx="8278758" cy="974906"/>
        </p:xfrm>
        <a:graphic>
          <a:graphicData uri="http://schemas.openxmlformats.org/presentationml/2006/ole">
            <mc:AlternateContent xmlns:mc="http://schemas.openxmlformats.org/markup-compatibility/2006">
              <mc:Choice xmlns:v="urn:schemas-microsoft-com:vml" Requires="v">
                <p:oleObj spid="_x0000_s107728" r:id="rId5" imgW="74676000" imgH="9144000" progId="Equation.3">
                  <p:embed/>
                </p:oleObj>
              </mc:Choice>
              <mc:Fallback>
                <p:oleObj r:id="rId5" imgW="74676000" imgH="9144000" progId="Equation.3">
                  <p:embed/>
                  <p:pic>
                    <p:nvPicPr>
                      <p:cNvPr id="0" name="图片 3318" descr="image445"/>
                      <p:cNvPicPr/>
                      <p:nvPr/>
                    </p:nvPicPr>
                    <p:blipFill>
                      <a:blip r:embed="rId6"/>
                      <a:stretch>
                        <a:fillRect/>
                      </a:stretch>
                    </p:blipFill>
                    <p:spPr>
                      <a:xfrm>
                        <a:off x="1855638" y="4149874"/>
                        <a:ext cx="8278758" cy="974906"/>
                      </a:xfrm>
                      <a:prstGeom prst="rect">
                        <a:avLst/>
                      </a:prstGeom>
                      <a:noFill/>
                      <a:ln w="38100">
                        <a:noFill/>
                      </a:ln>
                    </p:spPr>
                  </p:pic>
                </p:oleObj>
              </mc:Fallback>
            </mc:AlternateContent>
          </a:graphicData>
        </a:graphic>
      </p:graphicFrame>
      <p:graphicFrame>
        <p:nvGraphicFramePr>
          <p:cNvPr id="116742" name="对象 116741"/>
          <p:cNvGraphicFramePr/>
          <p:nvPr/>
        </p:nvGraphicFramePr>
        <p:xfrm>
          <a:off x="2308159" y="841531"/>
          <a:ext cx="7573777" cy="28580"/>
        </p:xfrm>
        <a:graphic>
          <a:graphicData uri="http://schemas.openxmlformats.org/presentationml/2006/ole">
            <mc:AlternateContent xmlns:mc="http://schemas.openxmlformats.org/markup-compatibility/2006">
              <mc:Choice xmlns:v="urn:schemas-microsoft-com:vml" Requires="v">
                <p:oleObj spid="_x0000_s107729" r:id="rId7" imgW="10096500" imgH="37465" progId="">
                  <p:embed/>
                </p:oleObj>
              </mc:Choice>
              <mc:Fallback>
                <p:oleObj r:id="rId7" imgW="10096500" imgH="37465" progId="">
                  <p:embed/>
                  <p:pic>
                    <p:nvPicPr>
                      <p:cNvPr id="0" name="图片 3305" descr="image338"/>
                      <p:cNvPicPr/>
                      <p:nvPr/>
                    </p:nvPicPr>
                    <p:blipFill>
                      <a:blip r:embed="rId8"/>
                      <a:stretch>
                        <a:fillRect/>
                      </a:stretch>
                    </p:blipFill>
                    <p:spPr>
                      <a:xfrm>
                        <a:off x="2308159" y="841531"/>
                        <a:ext cx="7573777" cy="28580"/>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6739">
                                            <p:txEl>
                                              <p:pRg st="0" end="0"/>
                                            </p:txEl>
                                          </p:spTgt>
                                        </p:tgtEl>
                                        <p:attrNameLst>
                                          <p:attrName>style.visibility</p:attrName>
                                        </p:attrNameLst>
                                      </p:cBhvr>
                                      <p:to>
                                        <p:strVal val="visible"/>
                                      </p:to>
                                    </p:set>
                                    <p:animEffect transition="in" filter="wipe(left)">
                                      <p:cBhvr>
                                        <p:cTn id="7" dur="500"/>
                                        <p:tgtEl>
                                          <p:spTgt spid="1167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6740"/>
                                        </p:tgtEl>
                                        <p:attrNameLst>
                                          <p:attrName>style.visibility</p:attrName>
                                        </p:attrNameLst>
                                      </p:cBhvr>
                                      <p:to>
                                        <p:strVal val="visible"/>
                                      </p:to>
                                    </p:set>
                                    <p:animEffect transition="in" filter="wipe(left)">
                                      <p:cBhvr>
                                        <p:cTn id="12" dur="500"/>
                                        <p:tgtEl>
                                          <p:spTgt spid="1167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6741"/>
                                        </p:tgtEl>
                                        <p:attrNameLst>
                                          <p:attrName>style.visibility</p:attrName>
                                        </p:attrNameLst>
                                      </p:cBhvr>
                                      <p:to>
                                        <p:strVal val="visible"/>
                                      </p:to>
                                    </p:set>
                                    <p:animEffect transition="in" filter="wipe(left)">
                                      <p:cBhvr>
                                        <p:cTn id="17" dur="500"/>
                                        <p:tgtEl>
                                          <p:spTgt spid="116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98662" y="693490"/>
            <a:ext cx="8229600" cy="752475"/>
          </a:xfrm>
        </p:spPr>
        <p:txBody>
          <a:bodyPr>
            <a:normAutofit/>
          </a:bodyPr>
          <a:lstStyle/>
          <a:p>
            <a:r>
              <a:rPr lang="zh-CN" altLang="en-US" sz="3600" b="1" dirty="0" smtClean="0"/>
              <a:t>二、古典概型</a:t>
            </a:r>
            <a:endParaRPr lang="zh-CN" altLang="en-US" sz="3600" b="1" dirty="0"/>
          </a:p>
        </p:txBody>
      </p:sp>
      <p:sp>
        <p:nvSpPr>
          <p:cNvPr id="5" name="内容占位符 4"/>
          <p:cNvSpPr>
            <a:spLocks noGrp="1"/>
          </p:cNvSpPr>
          <p:nvPr>
            <p:ph idx="13"/>
          </p:nvPr>
        </p:nvSpPr>
        <p:spPr>
          <a:xfrm>
            <a:off x="622598" y="1485578"/>
            <a:ext cx="11178540" cy="4526280"/>
          </a:xfrm>
        </p:spPr>
        <p:txBody>
          <a:bodyPr/>
          <a:lstStyle/>
          <a:p>
            <a:pPr>
              <a:lnSpc>
                <a:spcPct val="150000"/>
              </a:lnSpc>
            </a:pPr>
            <a:r>
              <a:rPr lang="zh-CN" altLang="en-US" dirty="0" smtClean="0"/>
              <a:t>    概率</a:t>
            </a:r>
            <a:r>
              <a:rPr lang="zh-CN" altLang="en-US" dirty="0"/>
              <a:t>是以假设为基础的，即假定随机现象所发生的事件是有限的、互不相容的，而且每个基本事件发生的可能性相等。一般来讲，如果在全部可能出现的基本事件范围内构成事件</a:t>
            </a:r>
            <a:r>
              <a:rPr lang="en-US" altLang="zh-CN" dirty="0"/>
              <a:t>A</a:t>
            </a:r>
            <a:r>
              <a:rPr lang="zh-CN" altLang="en-US" dirty="0"/>
              <a:t>的基本事件有</a:t>
            </a:r>
            <a:r>
              <a:rPr lang="en-US" altLang="zh-CN" dirty="0"/>
              <a:t>a</a:t>
            </a:r>
            <a:r>
              <a:rPr lang="zh-CN" altLang="en-US" dirty="0"/>
              <a:t>个，不构成事件</a:t>
            </a:r>
            <a:r>
              <a:rPr lang="en-US" altLang="zh-CN" dirty="0"/>
              <a:t>A</a:t>
            </a:r>
            <a:r>
              <a:rPr lang="zh-CN" altLang="en-US" dirty="0"/>
              <a:t>的有</a:t>
            </a:r>
            <a:r>
              <a:rPr lang="en-US" altLang="zh-CN" dirty="0"/>
              <a:t>b</a:t>
            </a:r>
            <a:r>
              <a:rPr lang="zh-CN" altLang="en-US" dirty="0"/>
              <a:t>个，那么事件</a:t>
            </a:r>
            <a:r>
              <a:rPr lang="en-US" altLang="zh-CN" dirty="0"/>
              <a:t>A</a:t>
            </a:r>
            <a:r>
              <a:rPr lang="zh-CN" altLang="en-US" dirty="0"/>
              <a:t>出现的概率为：</a:t>
            </a:r>
          </a:p>
          <a:p>
            <a:pPr>
              <a:lnSpc>
                <a:spcPct val="150000"/>
              </a:lnSpc>
            </a:pPr>
            <a:endParaRPr lang="en-US" altLang="zh-CN" dirty="0"/>
          </a:p>
          <a:p>
            <a:pPr>
              <a:lnSpc>
                <a:spcPct val="150000"/>
              </a:lnSpc>
            </a:pPr>
            <a:r>
              <a:rPr lang="zh-CN" altLang="en-US" dirty="0"/>
              <a:t>概率体现的是随机事件</a:t>
            </a:r>
            <a:r>
              <a:rPr lang="en-US" altLang="zh-CN" dirty="0"/>
              <a:t>A</a:t>
            </a:r>
            <a:r>
              <a:rPr lang="zh-CN" altLang="en-US" dirty="0"/>
              <a:t>发生可能的大小度量</a:t>
            </a:r>
            <a:r>
              <a:rPr lang="en-US" altLang="zh-CN" dirty="0"/>
              <a:t>(</a:t>
            </a:r>
            <a:r>
              <a:rPr lang="zh-CN" altLang="en-US" dirty="0"/>
              <a:t>数值</a:t>
            </a:r>
            <a:r>
              <a:rPr lang="en-US" altLang="zh-CN" dirty="0"/>
              <a:t>)</a:t>
            </a:r>
          </a:p>
        </p:txBody>
      </p:sp>
      <p:graphicFrame>
        <p:nvGraphicFramePr>
          <p:cNvPr id="2" name="对象 1">
            <a:hlinkClick r:id="" action="ppaction://ole?verb=0"/>
          </p:cNvPr>
          <p:cNvGraphicFramePr/>
          <p:nvPr/>
        </p:nvGraphicFramePr>
        <p:xfrm>
          <a:off x="5977255" y="4077866"/>
          <a:ext cx="1913255" cy="927100"/>
        </p:xfrm>
        <a:graphic>
          <a:graphicData uri="http://schemas.openxmlformats.org/presentationml/2006/ole">
            <mc:AlternateContent xmlns:mc="http://schemas.openxmlformats.org/markup-compatibility/2006">
              <mc:Choice xmlns:v="urn:schemas-microsoft-com:vml" Requires="v">
                <p:oleObj spid="_x0000_s5191" r:id="rId4" imgW="19507200" imgH="9448800" progId="Equation.3">
                  <p:embed/>
                </p:oleObj>
              </mc:Choice>
              <mc:Fallback>
                <p:oleObj r:id="rId4" imgW="19507200" imgH="9448800" progId="Equation.3">
                  <p:embed/>
                  <p:pic>
                    <p:nvPicPr>
                      <p:cNvPr id="0" name="图片 11264" descr="image9"/>
                      <p:cNvPicPr/>
                      <p:nvPr/>
                    </p:nvPicPr>
                    <p:blipFill>
                      <a:blip r:embed="rId5"/>
                      <a:stretch>
                        <a:fillRect/>
                      </a:stretch>
                    </p:blipFill>
                    <p:spPr>
                      <a:xfrm>
                        <a:off x="5977255" y="4077866"/>
                        <a:ext cx="1913255" cy="927100"/>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17761"/>
          <p:cNvSpPr>
            <a:spLocks noGrp="1"/>
          </p:cNvSpPr>
          <p:nvPr>
            <p:ph type="title"/>
          </p:nvPr>
        </p:nvSpPr>
        <p:spPr>
          <a:xfrm>
            <a:off x="2131914" y="875865"/>
            <a:ext cx="4496633" cy="609713"/>
          </a:xfrm>
        </p:spPr>
        <p:txBody>
          <a:bodyPr anchor="b"/>
          <a:lstStyle/>
          <a:p>
            <a:r>
              <a:rPr lang="zh-CN" altLang="en-US" sz="2800" b="1" dirty="0">
                <a:solidFill>
                  <a:srgbClr val="FF5050"/>
                </a:solidFill>
              </a:rPr>
              <a:t>指数分布的分布函数</a:t>
            </a:r>
          </a:p>
        </p:txBody>
      </p:sp>
      <p:graphicFrame>
        <p:nvGraphicFramePr>
          <p:cNvPr id="117763" name="内容占位符 117762" descr="Rectangle: Click to edit Master text styles&#10;Second level&#10;Third level&#10;Fourth level&#10;Fifth level"/>
          <p:cNvGraphicFramePr>
            <a:graphicFrameLocks noGrp="1"/>
          </p:cNvGraphicFramePr>
          <p:nvPr>
            <p:ph idx="1"/>
          </p:nvPr>
        </p:nvGraphicFramePr>
        <p:xfrm>
          <a:off x="1750843" y="1905353"/>
          <a:ext cx="8917051" cy="492216"/>
        </p:xfrm>
        <a:graphic>
          <a:graphicData uri="http://schemas.openxmlformats.org/presentationml/2006/ole">
            <mc:AlternateContent xmlns:mc="http://schemas.openxmlformats.org/markup-compatibility/2006">
              <mc:Choice xmlns:v="urn:schemas-microsoft-com:vml" Requires="v">
                <p:oleObj spid="_x0000_s108751" r:id="rId3" imgW="89306400" imgH="5181600" progId="Equation.3">
                  <p:embed/>
                </p:oleObj>
              </mc:Choice>
              <mc:Fallback>
                <p:oleObj r:id="rId3" imgW="89306400" imgH="5181600" progId="Equation.3">
                  <p:embed/>
                  <p:pic>
                    <p:nvPicPr>
                      <p:cNvPr id="0" name="图片 3238" descr="image446"/>
                      <p:cNvPicPr/>
                      <p:nvPr/>
                    </p:nvPicPr>
                    <p:blipFill>
                      <a:blip r:embed="rId4"/>
                      <a:stretch>
                        <a:fillRect/>
                      </a:stretch>
                    </p:blipFill>
                    <p:spPr>
                      <a:xfrm>
                        <a:off x="1750843" y="1905353"/>
                        <a:ext cx="8917051" cy="492216"/>
                      </a:xfrm>
                      <a:prstGeom prst="rect">
                        <a:avLst/>
                      </a:prstGeom>
                      <a:noFill/>
                      <a:ln w="38100">
                        <a:noFill/>
                      </a:ln>
                    </p:spPr>
                  </p:pic>
                </p:oleObj>
              </mc:Fallback>
            </mc:AlternateContent>
          </a:graphicData>
        </a:graphic>
      </p:graphicFrame>
      <p:graphicFrame>
        <p:nvGraphicFramePr>
          <p:cNvPr id="117764" name="对象 117763"/>
          <p:cNvGraphicFramePr/>
          <p:nvPr/>
        </p:nvGraphicFramePr>
        <p:xfrm>
          <a:off x="3853082" y="2925738"/>
          <a:ext cx="3982187" cy="1167028"/>
        </p:xfrm>
        <a:graphic>
          <a:graphicData uri="http://schemas.openxmlformats.org/presentationml/2006/ole">
            <mc:AlternateContent xmlns:mc="http://schemas.openxmlformats.org/markup-compatibility/2006">
              <mc:Choice xmlns:v="urn:schemas-microsoft-com:vml" Requires="v">
                <p:oleObj spid="_x0000_s108752" r:id="rId5" imgW="37490400" imgH="10972800" progId="Equation.3">
                  <p:embed/>
                </p:oleObj>
              </mc:Choice>
              <mc:Fallback>
                <p:oleObj r:id="rId5" imgW="37490400" imgH="10972800" progId="Equation.3">
                  <p:embed/>
                  <p:pic>
                    <p:nvPicPr>
                      <p:cNvPr id="0" name="图片 3190" descr="image447"/>
                      <p:cNvPicPr/>
                      <p:nvPr/>
                    </p:nvPicPr>
                    <p:blipFill>
                      <a:blip r:embed="rId6"/>
                      <a:stretch>
                        <a:fillRect/>
                      </a:stretch>
                    </p:blipFill>
                    <p:spPr>
                      <a:xfrm>
                        <a:off x="3853082" y="2925738"/>
                        <a:ext cx="3982187" cy="1167028"/>
                      </a:xfrm>
                      <a:prstGeom prst="rect">
                        <a:avLst/>
                      </a:prstGeom>
                      <a:noFill/>
                      <a:ln w="38100">
                        <a:noFill/>
                      </a:ln>
                    </p:spPr>
                  </p:pic>
                </p:oleObj>
              </mc:Fallback>
            </mc:AlternateContent>
          </a:graphicData>
        </a:graphic>
      </p:graphicFrame>
      <p:graphicFrame>
        <p:nvGraphicFramePr>
          <p:cNvPr id="117765" name="对象 117764"/>
          <p:cNvGraphicFramePr/>
          <p:nvPr/>
        </p:nvGraphicFramePr>
        <p:xfrm>
          <a:off x="2308159" y="809775"/>
          <a:ext cx="7573777" cy="28580"/>
        </p:xfrm>
        <a:graphic>
          <a:graphicData uri="http://schemas.openxmlformats.org/presentationml/2006/ole">
            <mc:AlternateContent xmlns:mc="http://schemas.openxmlformats.org/markup-compatibility/2006">
              <mc:Choice xmlns:v="urn:schemas-microsoft-com:vml" Requires="v">
                <p:oleObj spid="_x0000_s108753" r:id="rId7" imgW="10096500" imgH="37465" progId="">
                  <p:embed/>
                </p:oleObj>
              </mc:Choice>
              <mc:Fallback>
                <p:oleObj r:id="rId7" imgW="10096500" imgH="37465" progId="">
                  <p:embed/>
                  <p:pic>
                    <p:nvPicPr>
                      <p:cNvPr id="0" name="图片 3189" descr="image338"/>
                      <p:cNvPicPr/>
                      <p:nvPr/>
                    </p:nvPicPr>
                    <p:blipFill>
                      <a:blip r:embed="rId8"/>
                      <a:stretch>
                        <a:fillRect/>
                      </a:stretch>
                    </p:blipFill>
                    <p:spPr>
                      <a:xfrm>
                        <a:off x="2308159" y="809775"/>
                        <a:ext cx="7573777" cy="28580"/>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7763"/>
                                        </p:tgtEl>
                                        <p:attrNameLst>
                                          <p:attrName>style.visibility</p:attrName>
                                        </p:attrNameLst>
                                      </p:cBhvr>
                                      <p:to>
                                        <p:strVal val="visible"/>
                                      </p:to>
                                    </p:set>
                                    <p:animEffect transition="in" filter="wipe(left)">
                                      <p:cBhvr>
                                        <p:cTn id="7" dur="500"/>
                                        <p:tgtEl>
                                          <p:spTgt spid="1177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7764"/>
                                        </p:tgtEl>
                                        <p:attrNameLst>
                                          <p:attrName>style.visibility</p:attrName>
                                        </p:attrNameLst>
                                      </p:cBhvr>
                                      <p:to>
                                        <p:strVal val="visible"/>
                                      </p:to>
                                    </p:set>
                                    <p:animEffect transition="in" filter="wipe(left)">
                                      <p:cBhvr>
                                        <p:cTn id="12" dur="500"/>
                                        <p:tgtEl>
                                          <p:spTgt spid="117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18785"/>
          <p:cNvSpPr>
            <a:spLocks noGrp="1"/>
          </p:cNvSpPr>
          <p:nvPr>
            <p:ph type="title"/>
          </p:nvPr>
        </p:nvSpPr>
        <p:spPr>
          <a:xfrm>
            <a:off x="1486694" y="1053530"/>
            <a:ext cx="1219426" cy="533499"/>
          </a:xfrm>
        </p:spPr>
        <p:txBody>
          <a:bodyPr anchor="b"/>
          <a:lstStyle/>
          <a:p>
            <a:r>
              <a:rPr lang="zh-CN" altLang="en-US" sz="2800" b="1" dirty="0">
                <a:solidFill>
                  <a:srgbClr val="FF5050"/>
                </a:solidFill>
                <a:latin typeface="Times New Roman" panose="02020603050405020304" pitchFamily="18" charset="0"/>
                <a:ea typeface="黑体" panose="02010609060101010101" pitchFamily="49" charset="-122"/>
              </a:rPr>
              <a:t>例 </a:t>
            </a:r>
            <a:r>
              <a:rPr lang="en-US" altLang="zh-CN" sz="2800" b="1" dirty="0" smtClean="0">
                <a:solidFill>
                  <a:srgbClr val="FF5050"/>
                </a:solidFill>
                <a:latin typeface="Times New Roman" panose="02020603050405020304" pitchFamily="18" charset="0"/>
                <a:ea typeface="黑体" panose="02010609060101010101" pitchFamily="49" charset="-122"/>
              </a:rPr>
              <a:t>3</a:t>
            </a:r>
            <a:endParaRPr lang="en-US" altLang="zh-CN" sz="2800" b="1" dirty="0">
              <a:solidFill>
                <a:srgbClr val="FF5050"/>
              </a:solidFill>
              <a:latin typeface="Times New Roman" panose="02020603050405020304" pitchFamily="18" charset="0"/>
              <a:ea typeface="黑体" panose="02010609060101010101" pitchFamily="49" charset="-122"/>
            </a:endParaRPr>
          </a:p>
        </p:txBody>
      </p:sp>
      <p:graphicFrame>
        <p:nvGraphicFramePr>
          <p:cNvPr id="118787" name="内容占位符 118786" descr="Rectangle: Click to edit Master text styles&#10;Second level&#10;Third level&#10;Fourth level&#10;Fifth level"/>
          <p:cNvGraphicFramePr>
            <a:graphicFrameLocks noGrp="1"/>
          </p:cNvGraphicFramePr>
          <p:nvPr>
            <p:ph sz="half" idx="2"/>
          </p:nvPr>
        </p:nvGraphicFramePr>
        <p:xfrm>
          <a:off x="2278782" y="1125538"/>
          <a:ext cx="7926268" cy="2240378"/>
        </p:xfrm>
        <a:graphic>
          <a:graphicData uri="http://schemas.openxmlformats.org/presentationml/2006/ole">
            <mc:AlternateContent xmlns:mc="http://schemas.openxmlformats.org/markup-compatibility/2006">
              <mc:Choice xmlns:v="urn:schemas-microsoft-com:vml" Requires="v">
                <p:oleObj spid="_x0000_s109911" r:id="rId3" imgW="74980800" imgH="22555200" progId="Equation.3">
                  <p:embed/>
                </p:oleObj>
              </mc:Choice>
              <mc:Fallback>
                <p:oleObj r:id="rId3" imgW="74980800" imgH="22555200" progId="Equation.3">
                  <p:embed/>
                  <p:pic>
                    <p:nvPicPr>
                      <p:cNvPr id="0" name="图片 3188" descr="image448"/>
                      <p:cNvPicPr/>
                      <p:nvPr/>
                    </p:nvPicPr>
                    <p:blipFill>
                      <a:blip r:embed="rId4"/>
                      <a:stretch>
                        <a:fillRect/>
                      </a:stretch>
                    </p:blipFill>
                    <p:spPr>
                      <a:xfrm>
                        <a:off x="2278782" y="1125538"/>
                        <a:ext cx="7926268" cy="2240378"/>
                      </a:xfrm>
                      <a:prstGeom prst="rect">
                        <a:avLst/>
                      </a:prstGeom>
                      <a:noFill/>
                      <a:ln w="38100">
                        <a:noFill/>
                      </a:ln>
                    </p:spPr>
                  </p:pic>
                </p:oleObj>
              </mc:Fallback>
            </mc:AlternateContent>
          </a:graphicData>
        </a:graphic>
      </p:graphicFrame>
      <p:graphicFrame>
        <p:nvGraphicFramePr>
          <p:cNvPr id="118789" name="对象 118788"/>
          <p:cNvGraphicFramePr/>
          <p:nvPr/>
        </p:nvGraphicFramePr>
        <p:xfrm>
          <a:off x="2998862" y="3717826"/>
          <a:ext cx="2540470" cy="492216"/>
        </p:xfrm>
        <a:graphic>
          <a:graphicData uri="http://schemas.openxmlformats.org/presentationml/2006/ole">
            <mc:AlternateContent xmlns:mc="http://schemas.openxmlformats.org/markup-compatibility/2006">
              <mc:Choice xmlns:v="urn:schemas-microsoft-com:vml" Requires="v">
                <p:oleObj spid="_x0000_s109912" r:id="rId5" imgW="26517600" imgH="5181600" progId="Equation.3">
                  <p:embed/>
                </p:oleObj>
              </mc:Choice>
              <mc:Fallback>
                <p:oleObj r:id="rId5" imgW="26517600" imgH="5181600" progId="Equation.3">
                  <p:embed/>
                  <p:pic>
                    <p:nvPicPr>
                      <p:cNvPr id="0" name="图片 3186" descr="image449"/>
                      <p:cNvPicPr/>
                      <p:nvPr/>
                    </p:nvPicPr>
                    <p:blipFill>
                      <a:blip r:embed="rId6"/>
                      <a:stretch>
                        <a:fillRect/>
                      </a:stretch>
                    </p:blipFill>
                    <p:spPr>
                      <a:xfrm>
                        <a:off x="2998862" y="3717826"/>
                        <a:ext cx="2540470" cy="492216"/>
                      </a:xfrm>
                      <a:prstGeom prst="rect">
                        <a:avLst/>
                      </a:prstGeom>
                      <a:noFill/>
                      <a:ln w="38100">
                        <a:noFill/>
                      </a:ln>
                    </p:spPr>
                  </p:pic>
                </p:oleObj>
              </mc:Fallback>
            </mc:AlternateContent>
          </a:graphicData>
        </a:graphic>
      </p:graphicFrame>
      <p:graphicFrame>
        <p:nvGraphicFramePr>
          <p:cNvPr id="118790" name="对象 118789"/>
          <p:cNvGraphicFramePr/>
          <p:nvPr/>
        </p:nvGraphicFramePr>
        <p:xfrm>
          <a:off x="3358269" y="4290314"/>
          <a:ext cx="3817057" cy="1514755"/>
        </p:xfrm>
        <a:graphic>
          <a:graphicData uri="http://schemas.openxmlformats.org/presentationml/2006/ole">
            <mc:AlternateContent xmlns:mc="http://schemas.openxmlformats.org/markup-compatibility/2006">
              <mc:Choice xmlns:v="urn:schemas-microsoft-com:vml" Requires="v">
                <p:oleObj spid="_x0000_s109913" r:id="rId7" imgW="36271200" imgH="15240000" progId="Equation.3">
                  <p:embed/>
                </p:oleObj>
              </mc:Choice>
              <mc:Fallback>
                <p:oleObj r:id="rId7" imgW="36271200" imgH="15240000" progId="Equation.3">
                  <p:embed/>
                  <p:pic>
                    <p:nvPicPr>
                      <p:cNvPr id="0" name="图片 3185" descr="image450"/>
                      <p:cNvPicPr/>
                      <p:nvPr/>
                    </p:nvPicPr>
                    <p:blipFill>
                      <a:blip r:embed="rId8"/>
                      <a:stretch>
                        <a:fillRect/>
                      </a:stretch>
                    </p:blipFill>
                    <p:spPr>
                      <a:xfrm>
                        <a:off x="3358269" y="4290314"/>
                        <a:ext cx="3817057" cy="1514755"/>
                      </a:xfrm>
                      <a:prstGeom prst="rect">
                        <a:avLst/>
                      </a:prstGeom>
                      <a:noFill/>
                      <a:ln w="38100">
                        <a:noFill/>
                      </a:ln>
                    </p:spPr>
                  </p:pic>
                </p:oleObj>
              </mc:Fallback>
            </mc:AlternateContent>
          </a:graphicData>
        </a:graphic>
      </p:graphicFrame>
      <p:graphicFrame>
        <p:nvGraphicFramePr>
          <p:cNvPr id="118791" name="对象 118790"/>
          <p:cNvGraphicFramePr/>
          <p:nvPr/>
        </p:nvGraphicFramePr>
        <p:xfrm>
          <a:off x="2308159" y="841531"/>
          <a:ext cx="7573777" cy="28580"/>
        </p:xfrm>
        <a:graphic>
          <a:graphicData uri="http://schemas.openxmlformats.org/presentationml/2006/ole">
            <mc:AlternateContent xmlns:mc="http://schemas.openxmlformats.org/markup-compatibility/2006">
              <mc:Choice xmlns:v="urn:schemas-microsoft-com:vml" Requires="v">
                <p:oleObj spid="_x0000_s109914" r:id="rId9" imgW="10096500" imgH="37465" progId="">
                  <p:embed/>
                </p:oleObj>
              </mc:Choice>
              <mc:Fallback>
                <p:oleObj r:id="rId9" imgW="10096500" imgH="37465" progId="">
                  <p:embed/>
                  <p:pic>
                    <p:nvPicPr>
                      <p:cNvPr id="0" name="图片 3184" descr="image338"/>
                      <p:cNvPicPr/>
                      <p:nvPr/>
                    </p:nvPicPr>
                    <p:blipFill>
                      <a:blip r:embed="rId10"/>
                      <a:stretch>
                        <a:fillRect/>
                      </a:stretch>
                    </p:blipFill>
                    <p:spPr>
                      <a:xfrm>
                        <a:off x="2308159" y="841531"/>
                        <a:ext cx="7573777" cy="28580"/>
                      </a:xfrm>
                      <a:prstGeom prst="rect">
                        <a:avLst/>
                      </a:prstGeom>
                      <a:noFill/>
                      <a:ln w="38100">
                        <a:noFill/>
                      </a:ln>
                    </p:spPr>
                  </p:pic>
                </p:oleObj>
              </mc:Fallback>
            </mc:AlternateContent>
          </a:graphicData>
        </a:graphic>
      </p:graphicFrame>
      <p:graphicFrame>
        <p:nvGraphicFramePr>
          <p:cNvPr id="2" name="对象 1"/>
          <p:cNvGraphicFramePr/>
          <p:nvPr/>
        </p:nvGraphicFramePr>
        <p:xfrm>
          <a:off x="2307908" y="3717826"/>
          <a:ext cx="618946" cy="395813"/>
        </p:xfrm>
        <a:graphic>
          <a:graphicData uri="http://schemas.openxmlformats.org/presentationml/2006/ole">
            <mc:AlternateContent xmlns:mc="http://schemas.openxmlformats.org/markup-compatibility/2006">
              <mc:Choice xmlns:v="urn:schemas-microsoft-com:vml" Requires="v">
                <p:oleObj spid="_x0000_s109915" r:id="rId11" imgW="9144000" imgH="7010400" progId="Equation.3">
                  <p:embed/>
                </p:oleObj>
              </mc:Choice>
              <mc:Fallback>
                <p:oleObj r:id="rId11" imgW="9144000" imgH="7010400" progId="Equation.3">
                  <p:embed/>
                  <p:pic>
                    <p:nvPicPr>
                      <p:cNvPr id="0" name="图片 2" descr="image436"/>
                      <p:cNvPicPr/>
                      <p:nvPr/>
                    </p:nvPicPr>
                    <p:blipFill>
                      <a:blip r:embed="rId12"/>
                      <a:stretch>
                        <a:fillRect/>
                      </a:stretch>
                    </p:blipFill>
                    <p:spPr>
                      <a:xfrm>
                        <a:off x="2307908" y="3717826"/>
                        <a:ext cx="618946" cy="395813"/>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8787"/>
                                        </p:tgtEl>
                                        <p:attrNameLst>
                                          <p:attrName>style.visibility</p:attrName>
                                        </p:attrNameLst>
                                      </p:cBhvr>
                                      <p:to>
                                        <p:strVal val="visible"/>
                                      </p:to>
                                    </p:set>
                                    <p:animEffect transition="in" filter="wipe(left)">
                                      <p:cBhvr>
                                        <p:cTn id="7" dur="500"/>
                                        <p:tgtEl>
                                          <p:spTgt spid="1187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8789"/>
                                        </p:tgtEl>
                                        <p:attrNameLst>
                                          <p:attrName>style.visibility</p:attrName>
                                        </p:attrNameLst>
                                      </p:cBhvr>
                                      <p:to>
                                        <p:strVal val="visible"/>
                                      </p:to>
                                    </p:set>
                                    <p:animEffect transition="in" filter="wipe(left)">
                                      <p:cBhvr>
                                        <p:cTn id="17" dur="500"/>
                                        <p:tgtEl>
                                          <p:spTgt spid="1187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8790"/>
                                        </p:tgtEl>
                                        <p:attrNameLst>
                                          <p:attrName>style.visibility</p:attrName>
                                        </p:attrNameLst>
                                      </p:cBhvr>
                                      <p:to>
                                        <p:strVal val="visible"/>
                                      </p:to>
                                    </p:set>
                                    <p:animEffect transition="in" filter="wipe(left)">
                                      <p:cBhvr>
                                        <p:cTn id="22" dur="500"/>
                                        <p:tgtEl>
                                          <p:spTgt spid="1187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811" name="内容占位符 119810" descr="Rectangle: Click to edit Master text styles&#10;Second level&#10;Third level&#10;Fourth level&#10;Fifth level"/>
          <p:cNvGraphicFramePr>
            <a:graphicFrameLocks noGrp="1"/>
          </p:cNvGraphicFramePr>
          <p:nvPr>
            <p:ph idx="1"/>
          </p:nvPr>
        </p:nvGraphicFramePr>
        <p:xfrm>
          <a:off x="2393576" y="2283613"/>
          <a:ext cx="4831658" cy="527148"/>
        </p:xfrm>
        <a:graphic>
          <a:graphicData uri="http://schemas.openxmlformats.org/presentationml/2006/ole">
            <mc:AlternateContent xmlns:mc="http://schemas.openxmlformats.org/markup-compatibility/2006">
              <mc:Choice xmlns:v="urn:schemas-microsoft-com:vml" Requires="v">
                <p:oleObj spid="_x0000_s111003" r:id="rId3" imgW="47548800" imgH="5181600" progId="Equation.3">
                  <p:embed/>
                </p:oleObj>
              </mc:Choice>
              <mc:Fallback>
                <p:oleObj r:id="rId3" imgW="47548800" imgH="5181600" progId="Equation.3">
                  <p:embed/>
                  <p:pic>
                    <p:nvPicPr>
                      <p:cNvPr id="0" name="图片 3183" descr="image451"/>
                      <p:cNvPicPr/>
                      <p:nvPr/>
                    </p:nvPicPr>
                    <p:blipFill>
                      <a:blip r:embed="rId4"/>
                      <a:stretch>
                        <a:fillRect/>
                      </a:stretch>
                    </p:blipFill>
                    <p:spPr>
                      <a:xfrm>
                        <a:off x="2393576" y="2283613"/>
                        <a:ext cx="4831658" cy="527148"/>
                      </a:xfrm>
                      <a:prstGeom prst="rect">
                        <a:avLst/>
                      </a:prstGeom>
                      <a:noFill/>
                      <a:ln w="38100">
                        <a:noFill/>
                      </a:ln>
                    </p:spPr>
                  </p:pic>
                </p:oleObj>
              </mc:Fallback>
            </mc:AlternateContent>
          </a:graphicData>
        </a:graphic>
      </p:graphicFrame>
      <p:sp>
        <p:nvSpPr>
          <p:cNvPr id="119812" name="矩形 119811"/>
          <p:cNvSpPr/>
          <p:nvPr/>
        </p:nvSpPr>
        <p:spPr>
          <a:xfrm>
            <a:off x="2168758" y="1328759"/>
            <a:ext cx="6351176" cy="609713"/>
          </a:xfrm>
          <a:prstGeom prst="rect">
            <a:avLst/>
          </a:prstGeom>
          <a:noFill/>
          <a:ln w="9525">
            <a:noFill/>
          </a:ln>
        </p:spPr>
        <p:txBody>
          <a:bodyPr/>
          <a:lstStyle/>
          <a:p>
            <a:r>
              <a:rPr lang="zh-CN" altLang="en-US" sz="2800" b="1" dirty="0">
                <a:latin typeface="Times New Roman" panose="02020603050405020304" pitchFamily="18" charset="0"/>
              </a:rPr>
              <a:t>令：</a:t>
            </a:r>
            <a:r>
              <a:rPr lang="en-US" altLang="zh-CN" sz="2800" b="1" i="1">
                <a:latin typeface="Times New Roman" panose="02020603050405020304" pitchFamily="18" charset="0"/>
              </a:rPr>
              <a:t>B</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等待时间为</a:t>
            </a:r>
            <a:r>
              <a:rPr lang="en-US" altLang="zh-CN" sz="2800" b="1" dirty="0">
                <a:latin typeface="Times New Roman" panose="02020603050405020304" pitchFamily="18" charset="0"/>
              </a:rPr>
              <a:t>10~20</a:t>
            </a:r>
            <a:r>
              <a:rPr lang="zh-CN" altLang="en-US" sz="2800" b="1" dirty="0">
                <a:latin typeface="Times New Roman" panose="02020603050405020304" pitchFamily="18" charset="0"/>
              </a:rPr>
              <a:t>分钟 </a:t>
            </a:r>
            <a:r>
              <a:rPr lang="en-US" altLang="zh-CN" sz="2800" b="1">
                <a:latin typeface="Times New Roman" panose="02020603050405020304" pitchFamily="18" charset="0"/>
              </a:rPr>
              <a:t>}</a:t>
            </a:r>
          </a:p>
        </p:txBody>
      </p:sp>
      <p:graphicFrame>
        <p:nvGraphicFramePr>
          <p:cNvPr id="119813" name="对象 119812"/>
          <p:cNvGraphicFramePr/>
          <p:nvPr/>
        </p:nvGraphicFramePr>
        <p:xfrm>
          <a:off x="3603799" y="3154947"/>
          <a:ext cx="2411859" cy="1341685"/>
        </p:xfrm>
        <a:graphic>
          <a:graphicData uri="http://schemas.openxmlformats.org/presentationml/2006/ole">
            <mc:AlternateContent xmlns:mc="http://schemas.openxmlformats.org/markup-compatibility/2006">
              <mc:Choice xmlns:v="urn:schemas-microsoft-com:vml" Requires="v">
                <p:oleObj spid="_x0000_s111004" r:id="rId5" imgW="20726400" imgH="11582400" progId="Equation.3">
                  <p:embed/>
                </p:oleObj>
              </mc:Choice>
              <mc:Fallback>
                <p:oleObj r:id="rId5" imgW="20726400" imgH="11582400" progId="Equation.3">
                  <p:embed/>
                  <p:pic>
                    <p:nvPicPr>
                      <p:cNvPr id="0" name="图片 3182" descr="image452"/>
                      <p:cNvPicPr/>
                      <p:nvPr/>
                    </p:nvPicPr>
                    <p:blipFill>
                      <a:blip r:embed="rId6"/>
                      <a:stretch>
                        <a:fillRect/>
                      </a:stretch>
                    </p:blipFill>
                    <p:spPr>
                      <a:xfrm>
                        <a:off x="3603799" y="3154947"/>
                        <a:ext cx="2411859" cy="1341685"/>
                      </a:xfrm>
                      <a:prstGeom prst="rect">
                        <a:avLst/>
                      </a:prstGeom>
                      <a:noFill/>
                      <a:ln w="38100">
                        <a:noFill/>
                      </a:ln>
                    </p:spPr>
                  </p:pic>
                </p:oleObj>
              </mc:Fallback>
            </mc:AlternateContent>
          </a:graphicData>
        </a:graphic>
      </p:graphicFrame>
      <p:graphicFrame>
        <p:nvGraphicFramePr>
          <p:cNvPr id="119814" name="对象 119813"/>
          <p:cNvGraphicFramePr/>
          <p:nvPr/>
        </p:nvGraphicFramePr>
        <p:xfrm>
          <a:off x="6277644" y="3091435"/>
          <a:ext cx="1767214" cy="1463946"/>
        </p:xfrm>
        <a:graphic>
          <a:graphicData uri="http://schemas.openxmlformats.org/presentationml/2006/ole">
            <mc:AlternateContent xmlns:mc="http://schemas.openxmlformats.org/markup-compatibility/2006">
              <mc:Choice xmlns:v="urn:schemas-microsoft-com:vml" Requires="v">
                <p:oleObj spid="_x0000_s111005" r:id="rId7" imgW="16154400" imgH="13411200" progId="Equation.3">
                  <p:embed/>
                </p:oleObj>
              </mc:Choice>
              <mc:Fallback>
                <p:oleObj r:id="rId7" imgW="16154400" imgH="13411200" progId="Equation.3">
                  <p:embed/>
                  <p:pic>
                    <p:nvPicPr>
                      <p:cNvPr id="0" name="图片 3180" descr="image453"/>
                      <p:cNvPicPr/>
                      <p:nvPr/>
                    </p:nvPicPr>
                    <p:blipFill>
                      <a:blip r:embed="rId8"/>
                      <a:stretch>
                        <a:fillRect/>
                      </a:stretch>
                    </p:blipFill>
                    <p:spPr>
                      <a:xfrm>
                        <a:off x="6277644" y="3091435"/>
                        <a:ext cx="1767214" cy="1463946"/>
                      </a:xfrm>
                      <a:prstGeom prst="rect">
                        <a:avLst/>
                      </a:prstGeom>
                      <a:noFill/>
                      <a:ln w="38100">
                        <a:noFill/>
                      </a:ln>
                    </p:spPr>
                  </p:pic>
                </p:oleObj>
              </mc:Fallback>
            </mc:AlternateContent>
          </a:graphicData>
        </a:graphic>
      </p:graphicFrame>
      <p:graphicFrame>
        <p:nvGraphicFramePr>
          <p:cNvPr id="119815" name="对象 119814"/>
          <p:cNvGraphicFramePr/>
          <p:nvPr/>
        </p:nvGraphicFramePr>
        <p:xfrm>
          <a:off x="3574926" y="4710985"/>
          <a:ext cx="2063649" cy="519009"/>
        </p:xfrm>
        <a:graphic>
          <a:graphicData uri="http://schemas.openxmlformats.org/presentationml/2006/ole">
            <mc:AlternateContent xmlns:mc="http://schemas.openxmlformats.org/markup-compatibility/2006">
              <mc:Choice xmlns:v="urn:schemas-microsoft-com:vml" Requires="v">
                <p:oleObj spid="_x0000_s111006" r:id="rId9" imgW="16764000" imgH="4876800" progId="Equation.3">
                  <p:embed/>
                </p:oleObj>
              </mc:Choice>
              <mc:Fallback>
                <p:oleObj r:id="rId9" imgW="16764000" imgH="4876800" progId="Equation.3">
                  <p:embed/>
                  <p:pic>
                    <p:nvPicPr>
                      <p:cNvPr id="0" name="图片 3181" descr="image454"/>
                      <p:cNvPicPr/>
                      <p:nvPr/>
                    </p:nvPicPr>
                    <p:blipFill>
                      <a:blip r:embed="rId10"/>
                      <a:stretch>
                        <a:fillRect/>
                      </a:stretch>
                    </p:blipFill>
                    <p:spPr>
                      <a:xfrm>
                        <a:off x="3574926" y="4710985"/>
                        <a:ext cx="2063649" cy="519009"/>
                      </a:xfrm>
                      <a:prstGeom prst="rect">
                        <a:avLst/>
                      </a:prstGeom>
                      <a:noFill/>
                      <a:ln w="38100">
                        <a:noFill/>
                      </a:ln>
                    </p:spPr>
                  </p:pic>
                </p:oleObj>
              </mc:Fallback>
            </mc:AlternateContent>
          </a:graphicData>
        </a:graphic>
      </p:graphicFrame>
      <p:graphicFrame>
        <p:nvGraphicFramePr>
          <p:cNvPr id="119816" name="对象 119815"/>
          <p:cNvGraphicFramePr/>
          <p:nvPr/>
        </p:nvGraphicFramePr>
        <p:xfrm>
          <a:off x="5591150" y="4805695"/>
          <a:ext cx="1448731" cy="424299"/>
        </p:xfrm>
        <a:graphic>
          <a:graphicData uri="http://schemas.openxmlformats.org/presentationml/2006/ole">
            <mc:AlternateContent xmlns:mc="http://schemas.openxmlformats.org/markup-compatibility/2006">
              <mc:Choice xmlns:v="urn:schemas-microsoft-com:vml" Requires="v">
                <p:oleObj spid="_x0000_s111007" r:id="rId11" imgW="14020800" imgH="4267200" progId="Equation.3">
                  <p:embed/>
                </p:oleObj>
              </mc:Choice>
              <mc:Fallback>
                <p:oleObj r:id="rId11" imgW="14020800" imgH="4267200" progId="Equation.3">
                  <p:embed/>
                  <p:pic>
                    <p:nvPicPr>
                      <p:cNvPr id="0" name="图片 3179" descr="image455"/>
                      <p:cNvPicPr/>
                      <p:nvPr/>
                    </p:nvPicPr>
                    <p:blipFill>
                      <a:blip r:embed="rId12"/>
                      <a:stretch>
                        <a:fillRect/>
                      </a:stretch>
                    </p:blipFill>
                    <p:spPr>
                      <a:xfrm>
                        <a:off x="5591150" y="4805695"/>
                        <a:ext cx="1448731" cy="424299"/>
                      </a:xfrm>
                      <a:prstGeom prst="rect">
                        <a:avLst/>
                      </a:prstGeom>
                      <a:noFill/>
                      <a:ln w="38100">
                        <a:noFill/>
                      </a:ln>
                    </p:spPr>
                  </p:pic>
                </p:oleObj>
              </mc:Fallback>
            </mc:AlternateContent>
          </a:graphicData>
        </a:graphic>
      </p:graphicFrame>
      <p:graphicFrame>
        <p:nvGraphicFramePr>
          <p:cNvPr id="119817" name="对象 119816"/>
          <p:cNvGraphicFramePr/>
          <p:nvPr/>
        </p:nvGraphicFramePr>
        <p:xfrm>
          <a:off x="2308159" y="962203"/>
          <a:ext cx="7573777" cy="28580"/>
        </p:xfrm>
        <a:graphic>
          <a:graphicData uri="http://schemas.openxmlformats.org/presentationml/2006/ole">
            <mc:AlternateContent xmlns:mc="http://schemas.openxmlformats.org/markup-compatibility/2006">
              <mc:Choice xmlns:v="urn:schemas-microsoft-com:vml" Requires="v">
                <p:oleObj spid="_x0000_s111008" r:id="rId13" imgW="10096500" imgH="37465" progId="">
                  <p:embed/>
                </p:oleObj>
              </mc:Choice>
              <mc:Fallback>
                <p:oleObj r:id="rId13" imgW="10096500" imgH="37465" progId="">
                  <p:embed/>
                  <p:pic>
                    <p:nvPicPr>
                      <p:cNvPr id="0" name="图片 3178" descr="image338"/>
                      <p:cNvPicPr/>
                      <p:nvPr/>
                    </p:nvPicPr>
                    <p:blipFill>
                      <a:blip r:embed="rId14"/>
                      <a:stretch>
                        <a:fillRect/>
                      </a:stretch>
                    </p:blipFill>
                    <p:spPr>
                      <a:xfrm>
                        <a:off x="2308159" y="962203"/>
                        <a:ext cx="7573777" cy="28580"/>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9812"/>
                                        </p:tgtEl>
                                        <p:attrNameLst>
                                          <p:attrName>style.visibility</p:attrName>
                                        </p:attrNameLst>
                                      </p:cBhvr>
                                      <p:to>
                                        <p:strVal val="visible"/>
                                      </p:to>
                                    </p:set>
                                    <p:animEffect transition="in" filter="wipe(left)">
                                      <p:cBhvr>
                                        <p:cTn id="7" dur="500"/>
                                        <p:tgtEl>
                                          <p:spTgt spid="1198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9811"/>
                                        </p:tgtEl>
                                        <p:attrNameLst>
                                          <p:attrName>style.visibility</p:attrName>
                                        </p:attrNameLst>
                                      </p:cBhvr>
                                      <p:to>
                                        <p:strVal val="visible"/>
                                      </p:to>
                                    </p:set>
                                    <p:animEffect transition="in" filter="wipe(left)">
                                      <p:cBhvr>
                                        <p:cTn id="12" dur="500"/>
                                        <p:tgtEl>
                                          <p:spTgt spid="1198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9813"/>
                                        </p:tgtEl>
                                        <p:attrNameLst>
                                          <p:attrName>style.visibility</p:attrName>
                                        </p:attrNameLst>
                                      </p:cBhvr>
                                      <p:to>
                                        <p:strVal val="visible"/>
                                      </p:to>
                                    </p:set>
                                    <p:animEffect transition="in" filter="wipe(left)">
                                      <p:cBhvr>
                                        <p:cTn id="17" dur="500"/>
                                        <p:tgtEl>
                                          <p:spTgt spid="1198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9814"/>
                                        </p:tgtEl>
                                        <p:attrNameLst>
                                          <p:attrName>style.visibility</p:attrName>
                                        </p:attrNameLst>
                                      </p:cBhvr>
                                      <p:to>
                                        <p:strVal val="visible"/>
                                      </p:to>
                                    </p:set>
                                    <p:animEffect transition="in" filter="wipe(left)">
                                      <p:cBhvr>
                                        <p:cTn id="22" dur="500"/>
                                        <p:tgtEl>
                                          <p:spTgt spid="1198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9815"/>
                                        </p:tgtEl>
                                        <p:attrNameLst>
                                          <p:attrName>style.visibility</p:attrName>
                                        </p:attrNameLst>
                                      </p:cBhvr>
                                      <p:to>
                                        <p:strVal val="visible"/>
                                      </p:to>
                                    </p:set>
                                    <p:animEffect transition="in" filter="wipe(left)">
                                      <p:cBhvr>
                                        <p:cTn id="27" dur="500"/>
                                        <p:tgtEl>
                                          <p:spTgt spid="1198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9816"/>
                                        </p:tgtEl>
                                        <p:attrNameLst>
                                          <p:attrName>style.visibility</p:attrName>
                                        </p:attrNameLst>
                                      </p:cBhvr>
                                      <p:to>
                                        <p:strVal val="visible"/>
                                      </p:to>
                                    </p:set>
                                    <p:animEffect transition="in" filter="wipe(left)">
                                      <p:cBhvr>
                                        <p:cTn id="32" dur="500"/>
                                        <p:tgtEl>
                                          <p:spTgt spid="119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20833"/>
          <p:cNvSpPr>
            <a:spLocks noGrp="1"/>
          </p:cNvSpPr>
          <p:nvPr>
            <p:ph type="title" sz="quarter"/>
          </p:nvPr>
        </p:nvSpPr>
        <p:spPr>
          <a:xfrm>
            <a:off x="1430655" y="374650"/>
            <a:ext cx="10514330" cy="1023620"/>
          </a:xfrm>
        </p:spPr>
        <p:txBody>
          <a:bodyPr anchor="b"/>
          <a:lstStyle/>
          <a:p>
            <a:r>
              <a:rPr lang="zh-CN" altLang="en-US" sz="2800" b="1" dirty="0" smtClean="0">
                <a:solidFill>
                  <a:srgbClr val="FF5050"/>
                </a:solidFill>
                <a:latin typeface="宋体" panose="02010600030101010101" pitchFamily="2" charset="-122"/>
              </a:rPr>
              <a:t>（</a:t>
            </a:r>
            <a:r>
              <a:rPr lang="en-US" altLang="zh-CN" sz="2800" b="1" dirty="0" smtClean="0">
                <a:solidFill>
                  <a:srgbClr val="FF5050"/>
                </a:solidFill>
                <a:latin typeface="宋体" panose="02010600030101010101" pitchFamily="2" charset="-122"/>
              </a:rPr>
              <a:t>3</a:t>
            </a:r>
            <a:r>
              <a:rPr lang="zh-CN" altLang="en-US" sz="2800" b="1" dirty="0" smtClean="0">
                <a:solidFill>
                  <a:srgbClr val="FF5050"/>
                </a:solidFill>
                <a:latin typeface="宋体" panose="02010600030101010101" pitchFamily="2" charset="-122"/>
              </a:rPr>
              <a:t>）正态分布</a:t>
            </a:r>
            <a:endParaRPr lang="zh-CN" altLang="en-US" sz="2800" b="1" dirty="0">
              <a:solidFill>
                <a:srgbClr val="FF5050"/>
              </a:solidFill>
              <a:latin typeface="宋体" panose="02010600030101010101" pitchFamily="2" charset="-122"/>
            </a:endParaRPr>
          </a:p>
        </p:txBody>
      </p:sp>
      <p:graphicFrame>
        <p:nvGraphicFramePr>
          <p:cNvPr id="120884" name="内容占位符 120883" descr="Rectangle: Click to edit Master text styles&#10;Second level&#10;Third level&#10;Fourth level&#10;Fifth level"/>
          <p:cNvGraphicFramePr>
            <a:graphicFrameLocks noGrp="1"/>
          </p:cNvGraphicFramePr>
          <p:nvPr>
            <p:ph sz="quarter" idx="1"/>
          </p:nvPr>
        </p:nvGraphicFramePr>
        <p:xfrm>
          <a:off x="1917562" y="2349935"/>
          <a:ext cx="6049495" cy="1160678"/>
        </p:xfrm>
        <a:graphic>
          <a:graphicData uri="http://schemas.openxmlformats.org/presentationml/2006/ole">
            <mc:AlternateContent xmlns:mc="http://schemas.openxmlformats.org/markup-compatibility/2006">
              <mc:Choice xmlns:v="urn:schemas-microsoft-com:vml" Requires="v">
                <p:oleObj spid="_x0000_s112095" r:id="rId3" imgW="60350400" imgH="11582400" progId="Equation.3">
                  <p:embed/>
                </p:oleObj>
              </mc:Choice>
              <mc:Fallback>
                <p:oleObj r:id="rId3" imgW="60350400" imgH="11582400" progId="Equation.3">
                  <p:embed/>
                  <p:pic>
                    <p:nvPicPr>
                      <p:cNvPr id="0" name="图片 3176" descr="image456"/>
                      <p:cNvPicPr/>
                      <p:nvPr/>
                    </p:nvPicPr>
                    <p:blipFill>
                      <a:blip r:embed="rId4"/>
                      <a:stretch>
                        <a:fillRect/>
                      </a:stretch>
                    </p:blipFill>
                    <p:spPr>
                      <a:xfrm>
                        <a:off x="1917562" y="2349935"/>
                        <a:ext cx="6049495" cy="1160678"/>
                      </a:xfrm>
                      <a:prstGeom prst="rect">
                        <a:avLst/>
                      </a:prstGeom>
                      <a:noFill/>
                      <a:ln w="38100">
                        <a:noFill/>
                      </a:ln>
                    </p:spPr>
                  </p:pic>
                </p:oleObj>
              </mc:Fallback>
            </mc:AlternateContent>
          </a:graphicData>
        </a:graphic>
      </p:graphicFrame>
      <p:graphicFrame>
        <p:nvGraphicFramePr>
          <p:cNvPr id="120878" name="内容占位符 120877" descr="Rectangle: Click to edit Master text styles&#10;Second level&#10;Third level&#10;Fourth level&#10;Fifth level"/>
          <p:cNvGraphicFramePr>
            <a:graphicFrameLocks noGrp="1"/>
          </p:cNvGraphicFramePr>
          <p:nvPr>
            <p:ph sz="quarter" idx="2"/>
          </p:nvPr>
        </p:nvGraphicFramePr>
        <p:xfrm>
          <a:off x="1558702" y="1713229"/>
          <a:ext cx="5761010" cy="492430"/>
        </p:xfrm>
        <a:graphic>
          <a:graphicData uri="http://schemas.openxmlformats.org/presentationml/2006/ole">
            <mc:AlternateContent xmlns:mc="http://schemas.openxmlformats.org/markup-compatibility/2006">
              <mc:Choice xmlns:v="urn:schemas-microsoft-com:vml" Requires="v">
                <p:oleObj spid="_x0000_s112096" r:id="rId5" imgW="60045600" imgH="5181600" progId="Equation.3">
                  <p:embed/>
                </p:oleObj>
              </mc:Choice>
              <mc:Fallback>
                <p:oleObj r:id="rId5" imgW="60045600" imgH="5181600" progId="Equation.3">
                  <p:embed/>
                  <p:pic>
                    <p:nvPicPr>
                      <p:cNvPr id="0" name="图片 3177" descr="image457"/>
                      <p:cNvPicPr/>
                      <p:nvPr/>
                    </p:nvPicPr>
                    <p:blipFill>
                      <a:blip r:embed="rId6"/>
                      <a:stretch>
                        <a:fillRect/>
                      </a:stretch>
                    </p:blipFill>
                    <p:spPr>
                      <a:xfrm>
                        <a:off x="1558702" y="1713229"/>
                        <a:ext cx="5761010" cy="492430"/>
                      </a:xfrm>
                      <a:prstGeom prst="rect">
                        <a:avLst/>
                      </a:prstGeom>
                      <a:noFill/>
                      <a:ln w="38100">
                        <a:noFill/>
                      </a:ln>
                    </p:spPr>
                  </p:pic>
                </p:oleObj>
              </mc:Fallback>
            </mc:AlternateContent>
          </a:graphicData>
        </a:graphic>
      </p:graphicFrame>
      <p:graphicFrame>
        <p:nvGraphicFramePr>
          <p:cNvPr id="120886" name="内容占位符 120885" descr="Rectangle: Click to edit Master text styles&#10;Second level&#10;Third level&#10;Fourth level&#10;Fifth level"/>
          <p:cNvGraphicFramePr>
            <a:graphicFrameLocks noGrp="1"/>
          </p:cNvGraphicFramePr>
          <p:nvPr>
            <p:ph sz="quarter" idx="3"/>
          </p:nvPr>
        </p:nvGraphicFramePr>
        <p:xfrm>
          <a:off x="2062051" y="3645575"/>
          <a:ext cx="4680817" cy="441407"/>
        </p:xfrm>
        <a:graphic>
          <a:graphicData uri="http://schemas.openxmlformats.org/presentationml/2006/ole">
            <mc:AlternateContent xmlns:mc="http://schemas.openxmlformats.org/markup-compatibility/2006">
              <mc:Choice xmlns:v="urn:schemas-microsoft-com:vml" Requires="v">
                <p:oleObj spid="_x0000_s112097" r:id="rId7" imgW="54864000" imgH="5181600" progId="Equation.3">
                  <p:embed/>
                </p:oleObj>
              </mc:Choice>
              <mc:Fallback>
                <p:oleObj r:id="rId7" imgW="54864000" imgH="5181600" progId="Equation.3">
                  <p:embed/>
                  <p:pic>
                    <p:nvPicPr>
                      <p:cNvPr id="0" name="图片 3175" descr="image458"/>
                      <p:cNvPicPr/>
                      <p:nvPr/>
                    </p:nvPicPr>
                    <p:blipFill>
                      <a:blip r:embed="rId8"/>
                      <a:stretch>
                        <a:fillRect/>
                      </a:stretch>
                    </p:blipFill>
                    <p:spPr>
                      <a:xfrm>
                        <a:off x="2062051" y="3645575"/>
                        <a:ext cx="4680817" cy="441407"/>
                      </a:xfrm>
                      <a:prstGeom prst="rect">
                        <a:avLst/>
                      </a:prstGeom>
                      <a:noFill/>
                      <a:ln w="38100">
                        <a:noFill/>
                      </a:ln>
                    </p:spPr>
                  </p:pic>
                </p:oleObj>
              </mc:Fallback>
            </mc:AlternateContent>
          </a:graphicData>
        </a:graphic>
      </p:graphicFrame>
      <p:sp>
        <p:nvSpPr>
          <p:cNvPr id="120840" name="直接连接符 120839"/>
          <p:cNvSpPr/>
          <p:nvPr/>
        </p:nvSpPr>
        <p:spPr>
          <a:xfrm flipV="1">
            <a:off x="7773933" y="4115562"/>
            <a:ext cx="0" cy="2210209"/>
          </a:xfrm>
          <a:prstGeom prst="line">
            <a:avLst/>
          </a:prstGeom>
          <a:ln w="19050" cap="sq" cmpd="sng">
            <a:solidFill>
              <a:schemeClr val="tx1"/>
            </a:solidFill>
            <a:prstDash val="solid"/>
            <a:headEnd type="none" w="med" len="med"/>
            <a:tailEnd type="arrow" w="med" len="med"/>
          </a:ln>
        </p:spPr>
      </p:sp>
      <p:sp>
        <p:nvSpPr>
          <p:cNvPr id="120841" name="文本框 120840"/>
          <p:cNvSpPr txBox="1"/>
          <p:nvPr/>
        </p:nvSpPr>
        <p:spPr>
          <a:xfrm>
            <a:off x="10958101" y="6040110"/>
            <a:ext cx="609713" cy="414020"/>
          </a:xfrm>
          <a:prstGeom prst="rect">
            <a:avLst/>
          </a:prstGeom>
          <a:noFill/>
          <a:ln w="12700">
            <a:noFill/>
          </a:ln>
        </p:spPr>
        <p:txBody>
          <a:bodyPr>
            <a:spAutoFit/>
          </a:bodyPr>
          <a:lstStyle/>
          <a:p>
            <a:pPr>
              <a:spcBef>
                <a:spcPct val="50000"/>
              </a:spcBef>
            </a:pPr>
            <a:r>
              <a:rPr lang="en-US" altLang="zh-CN" i="1" dirty="0">
                <a:latin typeface="Times New Roman" panose="02020603050405020304" pitchFamily="18" charset="0"/>
              </a:rPr>
              <a:t>x</a:t>
            </a:r>
            <a:endParaRPr lang="en-US" altLang="zh-CN" dirty="0">
              <a:latin typeface="Times New Roman" panose="02020603050405020304" pitchFamily="18" charset="0"/>
            </a:endParaRPr>
          </a:p>
        </p:txBody>
      </p:sp>
      <p:sp>
        <p:nvSpPr>
          <p:cNvPr id="120842" name="文本框 120841"/>
          <p:cNvSpPr txBox="1"/>
          <p:nvPr/>
        </p:nvSpPr>
        <p:spPr>
          <a:xfrm>
            <a:off x="7773933" y="3886920"/>
            <a:ext cx="1290877" cy="414020"/>
          </a:xfrm>
          <a:prstGeom prst="rect">
            <a:avLst/>
          </a:prstGeom>
          <a:noFill/>
          <a:ln w="12700">
            <a:noFill/>
          </a:ln>
        </p:spPr>
        <p:txBody>
          <a:bodyPr>
            <a:spAutoFit/>
          </a:bodyPr>
          <a:lstStyle/>
          <a:p>
            <a:pPr>
              <a:spcBef>
                <a:spcPct val="50000"/>
              </a:spcBef>
            </a:pPr>
            <a:r>
              <a:rPr lang="en-US" altLang="zh-CN" i="1" dirty="0">
                <a:latin typeface="Times New Roman" panose="02020603050405020304" pitchFamily="18" charset="0"/>
              </a:rPr>
              <a:t>f </a:t>
            </a:r>
            <a:r>
              <a:rPr lang="en-US" altLang="zh-CN" dirty="0">
                <a:latin typeface="Times New Roman" panose="02020603050405020304" pitchFamily="18" charset="0"/>
              </a:rPr>
              <a:t>(</a:t>
            </a:r>
            <a:r>
              <a:rPr lang="en-US" altLang="zh-CN" i="1" dirty="0">
                <a:latin typeface="Times New Roman" panose="02020603050405020304" pitchFamily="18" charset="0"/>
              </a:rPr>
              <a:t>x</a:t>
            </a:r>
            <a:r>
              <a:rPr lang="en-US" altLang="zh-CN" dirty="0">
                <a:latin typeface="Times New Roman" panose="02020603050405020304" pitchFamily="18" charset="0"/>
              </a:rPr>
              <a:t>)</a:t>
            </a:r>
          </a:p>
        </p:txBody>
      </p:sp>
      <p:sp>
        <p:nvSpPr>
          <p:cNvPr id="120843" name="文本框 120842"/>
          <p:cNvSpPr txBox="1"/>
          <p:nvPr/>
        </p:nvSpPr>
        <p:spPr>
          <a:xfrm>
            <a:off x="7392862" y="5944701"/>
            <a:ext cx="609713"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0</a:t>
            </a:r>
            <a:endParaRPr lang="en-US" altLang="zh-CN">
              <a:latin typeface="Times New Roman" panose="02020603050405020304" pitchFamily="18" charset="0"/>
            </a:endParaRPr>
          </a:p>
        </p:txBody>
      </p:sp>
      <p:sp>
        <p:nvSpPr>
          <p:cNvPr id="120844" name="任意多边形 120843"/>
          <p:cNvSpPr/>
          <p:nvPr/>
        </p:nvSpPr>
        <p:spPr>
          <a:xfrm>
            <a:off x="7392862" y="4267990"/>
            <a:ext cx="3810706" cy="1524282"/>
          </a:xfrm>
          <a:custGeom>
            <a:avLst/>
            <a:gdLst/>
            <a:ahLst/>
            <a:cxnLst/>
            <a:rect l="0" t="0" r="0" b="0"/>
            <a:pathLst>
              <a:path w="1392" h="640">
                <a:moveTo>
                  <a:pt x="0" y="640"/>
                </a:moveTo>
                <a:cubicBezTo>
                  <a:pt x="96" y="640"/>
                  <a:pt x="192" y="640"/>
                  <a:pt x="288" y="544"/>
                </a:cubicBezTo>
                <a:cubicBezTo>
                  <a:pt x="384" y="448"/>
                  <a:pt x="496" y="128"/>
                  <a:pt x="576" y="64"/>
                </a:cubicBezTo>
                <a:cubicBezTo>
                  <a:pt x="656" y="0"/>
                  <a:pt x="696" y="88"/>
                  <a:pt x="768" y="160"/>
                </a:cubicBezTo>
                <a:cubicBezTo>
                  <a:pt x="840" y="232"/>
                  <a:pt x="904" y="416"/>
                  <a:pt x="1008" y="496"/>
                </a:cubicBezTo>
                <a:cubicBezTo>
                  <a:pt x="1112" y="576"/>
                  <a:pt x="1328" y="616"/>
                  <a:pt x="1392" y="640"/>
                </a:cubicBezTo>
              </a:path>
            </a:pathLst>
          </a:custGeom>
          <a:noFill/>
          <a:ln w="19050" cap="sq" cmpd="sng">
            <a:solidFill>
              <a:srgbClr val="000000"/>
            </a:solidFill>
            <a:prstDash val="solid"/>
            <a:headEnd type="none" w="sm" len="sm"/>
            <a:tailEnd type="none" w="sm" len="sm"/>
          </a:ln>
        </p:spPr>
        <p:txBody>
          <a:bodyPr/>
          <a:lstStyle/>
          <a:p>
            <a:endParaRPr lang="zh-CN" altLang="en-US"/>
          </a:p>
        </p:txBody>
      </p:sp>
      <p:sp>
        <p:nvSpPr>
          <p:cNvPr id="120845" name="直接连接符 120844"/>
          <p:cNvSpPr/>
          <p:nvPr/>
        </p:nvSpPr>
        <p:spPr>
          <a:xfrm flipH="1" flipV="1">
            <a:off x="9145787" y="4344204"/>
            <a:ext cx="0" cy="1746573"/>
          </a:xfrm>
          <a:prstGeom prst="line">
            <a:avLst/>
          </a:prstGeom>
          <a:ln w="12700" cap="flat" cmpd="sng">
            <a:solidFill>
              <a:srgbClr val="000000"/>
            </a:solidFill>
            <a:prstDash val="solid"/>
            <a:headEnd type="none" w="sm" len="sm"/>
            <a:tailEnd type="none" w="sm" len="sm"/>
          </a:ln>
        </p:spPr>
      </p:sp>
      <p:sp>
        <p:nvSpPr>
          <p:cNvPr id="120846" name="直接连接符 120845"/>
          <p:cNvSpPr/>
          <p:nvPr/>
        </p:nvSpPr>
        <p:spPr>
          <a:xfrm>
            <a:off x="8002575" y="4344204"/>
            <a:ext cx="1143212" cy="0"/>
          </a:xfrm>
          <a:prstGeom prst="line">
            <a:avLst/>
          </a:prstGeom>
          <a:ln w="12700" cap="rnd" cmpd="sng">
            <a:solidFill>
              <a:srgbClr val="FF0000"/>
            </a:solidFill>
            <a:prstDash val="sysDot"/>
            <a:headEnd type="none" w="sm" len="sm"/>
            <a:tailEnd type="none" w="sm" len="sm"/>
          </a:ln>
        </p:spPr>
      </p:sp>
      <p:graphicFrame>
        <p:nvGraphicFramePr>
          <p:cNvPr id="120847" name="对象 120846"/>
          <p:cNvGraphicFramePr/>
          <p:nvPr/>
        </p:nvGraphicFramePr>
        <p:xfrm>
          <a:off x="8947313" y="6020915"/>
          <a:ext cx="427116" cy="463636"/>
        </p:xfrm>
        <a:graphic>
          <a:graphicData uri="http://schemas.openxmlformats.org/presentationml/2006/ole">
            <mc:AlternateContent xmlns:mc="http://schemas.openxmlformats.org/markup-compatibility/2006">
              <mc:Choice xmlns:v="urn:schemas-microsoft-com:vml" Requires="v">
                <p:oleObj spid="_x0000_s112098" r:id="rId9" imgW="3657600" imgH="3962400" progId="Equation.3">
                  <p:embed/>
                </p:oleObj>
              </mc:Choice>
              <mc:Fallback>
                <p:oleObj r:id="rId9" imgW="3657600" imgH="3962400" progId="Equation.3">
                  <p:embed/>
                  <p:pic>
                    <p:nvPicPr>
                      <p:cNvPr id="0" name="图片 3174" descr="image459"/>
                      <p:cNvPicPr/>
                      <p:nvPr/>
                    </p:nvPicPr>
                    <p:blipFill>
                      <a:blip r:embed="rId10"/>
                      <a:stretch>
                        <a:fillRect/>
                      </a:stretch>
                    </p:blipFill>
                    <p:spPr>
                      <a:xfrm>
                        <a:off x="8947313" y="6020915"/>
                        <a:ext cx="427116" cy="463636"/>
                      </a:xfrm>
                      <a:prstGeom prst="rect">
                        <a:avLst/>
                      </a:prstGeom>
                      <a:noFill/>
                      <a:ln w="38100">
                        <a:noFill/>
                      </a:ln>
                    </p:spPr>
                  </p:pic>
                </p:oleObj>
              </mc:Fallback>
            </mc:AlternateContent>
          </a:graphicData>
        </a:graphic>
      </p:graphicFrame>
      <p:sp>
        <p:nvSpPr>
          <p:cNvPr id="120848" name="直接连接符 120847"/>
          <p:cNvSpPr/>
          <p:nvPr/>
        </p:nvSpPr>
        <p:spPr>
          <a:xfrm flipV="1">
            <a:off x="8536074" y="5030131"/>
            <a:ext cx="0" cy="1066998"/>
          </a:xfrm>
          <a:prstGeom prst="line">
            <a:avLst/>
          </a:prstGeom>
          <a:ln w="12700" cap="sq" cmpd="sng">
            <a:solidFill>
              <a:srgbClr val="0000FF"/>
            </a:solidFill>
            <a:prstDash val="solid"/>
            <a:headEnd type="none" w="sm" len="sm"/>
            <a:tailEnd type="none" w="sm" len="sm"/>
          </a:ln>
        </p:spPr>
      </p:sp>
      <p:sp>
        <p:nvSpPr>
          <p:cNvPr id="120849" name="直接连接符 120848"/>
          <p:cNvSpPr/>
          <p:nvPr/>
        </p:nvSpPr>
        <p:spPr>
          <a:xfrm flipV="1">
            <a:off x="9755500" y="4953917"/>
            <a:ext cx="0" cy="1143212"/>
          </a:xfrm>
          <a:prstGeom prst="line">
            <a:avLst/>
          </a:prstGeom>
          <a:ln w="12700" cap="sq" cmpd="sng">
            <a:solidFill>
              <a:schemeClr val="tx2"/>
            </a:solidFill>
            <a:prstDash val="solid"/>
            <a:headEnd type="none" w="sm" len="sm"/>
            <a:tailEnd type="none" w="sm" len="sm"/>
          </a:ln>
        </p:spPr>
      </p:sp>
      <p:sp>
        <p:nvSpPr>
          <p:cNvPr id="120850" name="直接连接符 120849"/>
          <p:cNvSpPr/>
          <p:nvPr/>
        </p:nvSpPr>
        <p:spPr>
          <a:xfrm flipH="1">
            <a:off x="8612288" y="4649061"/>
            <a:ext cx="457285" cy="762141"/>
          </a:xfrm>
          <a:prstGeom prst="line">
            <a:avLst/>
          </a:prstGeom>
          <a:ln w="12700" cap="rnd" cmpd="sng">
            <a:solidFill>
              <a:srgbClr val="0000FF"/>
            </a:solidFill>
            <a:prstDash val="sysDot"/>
            <a:headEnd type="none" w="sm" len="sm"/>
            <a:tailEnd type="none" w="sm" len="sm"/>
          </a:ln>
        </p:spPr>
      </p:sp>
      <p:sp>
        <p:nvSpPr>
          <p:cNvPr id="120851" name="直接连接符 120850"/>
          <p:cNvSpPr/>
          <p:nvPr/>
        </p:nvSpPr>
        <p:spPr>
          <a:xfrm flipH="1">
            <a:off x="8612288" y="4953917"/>
            <a:ext cx="457285" cy="762141"/>
          </a:xfrm>
          <a:prstGeom prst="line">
            <a:avLst/>
          </a:prstGeom>
          <a:ln w="12700" cap="rnd" cmpd="sng">
            <a:solidFill>
              <a:srgbClr val="0000FF"/>
            </a:solidFill>
            <a:prstDash val="sysDot"/>
            <a:headEnd type="none" w="sm" len="sm"/>
            <a:tailEnd type="none" w="sm" len="sm"/>
          </a:ln>
        </p:spPr>
      </p:sp>
      <p:sp>
        <p:nvSpPr>
          <p:cNvPr id="120852" name="直接连接符 120851"/>
          <p:cNvSpPr/>
          <p:nvPr/>
        </p:nvSpPr>
        <p:spPr>
          <a:xfrm flipH="1">
            <a:off x="8612288" y="5334988"/>
            <a:ext cx="457285" cy="762141"/>
          </a:xfrm>
          <a:prstGeom prst="line">
            <a:avLst/>
          </a:prstGeom>
          <a:ln w="12700" cap="rnd" cmpd="sng">
            <a:solidFill>
              <a:srgbClr val="0000FF"/>
            </a:solidFill>
            <a:prstDash val="sysDot"/>
            <a:headEnd type="none" w="sm" len="sm"/>
            <a:tailEnd type="none" w="sm" len="sm"/>
          </a:ln>
        </p:spPr>
      </p:sp>
      <p:sp>
        <p:nvSpPr>
          <p:cNvPr id="120853" name="直接连接符 120852"/>
          <p:cNvSpPr/>
          <p:nvPr/>
        </p:nvSpPr>
        <p:spPr>
          <a:xfrm flipH="1">
            <a:off x="8764716" y="5716058"/>
            <a:ext cx="304856" cy="381071"/>
          </a:xfrm>
          <a:prstGeom prst="line">
            <a:avLst/>
          </a:prstGeom>
          <a:ln w="12700" cap="rnd" cmpd="sng">
            <a:solidFill>
              <a:srgbClr val="0000FF"/>
            </a:solidFill>
            <a:prstDash val="sysDot"/>
            <a:headEnd type="none" w="sm" len="sm"/>
            <a:tailEnd type="none" w="sm" len="sm"/>
          </a:ln>
        </p:spPr>
      </p:sp>
      <p:sp>
        <p:nvSpPr>
          <p:cNvPr id="120854" name="直接连接符 120853"/>
          <p:cNvSpPr/>
          <p:nvPr/>
        </p:nvSpPr>
        <p:spPr>
          <a:xfrm>
            <a:off x="9526858" y="5258774"/>
            <a:ext cx="0" cy="0"/>
          </a:xfrm>
          <a:prstGeom prst="line">
            <a:avLst/>
          </a:prstGeom>
          <a:ln w="12700" cap="sq" cmpd="sng">
            <a:solidFill>
              <a:schemeClr val="tx1"/>
            </a:solidFill>
            <a:prstDash val="solid"/>
            <a:headEnd type="none" w="sm" len="sm"/>
            <a:tailEnd type="none" w="sm" len="sm"/>
          </a:ln>
        </p:spPr>
      </p:sp>
      <p:sp>
        <p:nvSpPr>
          <p:cNvPr id="120855" name="直接连接符 120854"/>
          <p:cNvSpPr/>
          <p:nvPr/>
        </p:nvSpPr>
        <p:spPr>
          <a:xfrm flipH="1">
            <a:off x="9069573" y="5258774"/>
            <a:ext cx="533499" cy="533499"/>
          </a:xfrm>
          <a:prstGeom prst="line">
            <a:avLst/>
          </a:prstGeom>
          <a:ln w="12700" cap="rnd" cmpd="sng">
            <a:solidFill>
              <a:schemeClr val="tx2"/>
            </a:solidFill>
            <a:prstDash val="sysDot"/>
            <a:headEnd type="none" w="sm" len="sm"/>
            <a:tailEnd type="none" w="sm" len="sm"/>
          </a:ln>
        </p:spPr>
      </p:sp>
      <p:sp>
        <p:nvSpPr>
          <p:cNvPr id="120856" name="直接连接符 120855"/>
          <p:cNvSpPr/>
          <p:nvPr/>
        </p:nvSpPr>
        <p:spPr>
          <a:xfrm flipH="1">
            <a:off x="9069573" y="5487416"/>
            <a:ext cx="533499" cy="533499"/>
          </a:xfrm>
          <a:prstGeom prst="line">
            <a:avLst/>
          </a:prstGeom>
          <a:ln w="12700" cap="rnd" cmpd="sng">
            <a:solidFill>
              <a:schemeClr val="tx2"/>
            </a:solidFill>
            <a:prstDash val="sysDot"/>
            <a:headEnd type="none" w="sm" len="sm"/>
            <a:tailEnd type="none" w="sm" len="sm"/>
          </a:ln>
        </p:spPr>
      </p:sp>
      <p:sp>
        <p:nvSpPr>
          <p:cNvPr id="120857" name="直接连接符 120856"/>
          <p:cNvSpPr/>
          <p:nvPr/>
        </p:nvSpPr>
        <p:spPr>
          <a:xfrm flipH="1">
            <a:off x="9222001" y="5716058"/>
            <a:ext cx="381071" cy="381071"/>
          </a:xfrm>
          <a:prstGeom prst="line">
            <a:avLst/>
          </a:prstGeom>
          <a:ln w="12700" cap="rnd" cmpd="sng">
            <a:solidFill>
              <a:schemeClr val="tx2"/>
            </a:solidFill>
            <a:prstDash val="sysDot"/>
            <a:headEnd type="none" w="sm" len="sm"/>
            <a:tailEnd type="none" w="sm" len="sm"/>
          </a:ln>
        </p:spPr>
      </p:sp>
      <p:sp>
        <p:nvSpPr>
          <p:cNvPr id="120858" name="直接连接符 120857"/>
          <p:cNvSpPr/>
          <p:nvPr/>
        </p:nvSpPr>
        <p:spPr>
          <a:xfrm flipH="1">
            <a:off x="9069573" y="4953917"/>
            <a:ext cx="381071" cy="381071"/>
          </a:xfrm>
          <a:prstGeom prst="line">
            <a:avLst/>
          </a:prstGeom>
          <a:ln w="12700" cap="rnd" cmpd="sng">
            <a:solidFill>
              <a:schemeClr val="tx2"/>
            </a:solidFill>
            <a:prstDash val="sysDot"/>
            <a:headEnd type="none" w="sm" len="sm"/>
            <a:tailEnd type="none" w="sm" len="sm"/>
          </a:ln>
        </p:spPr>
      </p:sp>
      <p:sp>
        <p:nvSpPr>
          <p:cNvPr id="120859" name="直接连接符 120858"/>
          <p:cNvSpPr/>
          <p:nvPr/>
        </p:nvSpPr>
        <p:spPr>
          <a:xfrm flipH="1">
            <a:off x="9069573" y="5106345"/>
            <a:ext cx="457285" cy="457285"/>
          </a:xfrm>
          <a:prstGeom prst="line">
            <a:avLst/>
          </a:prstGeom>
          <a:ln w="12700" cap="rnd" cmpd="sng">
            <a:solidFill>
              <a:schemeClr val="tx2"/>
            </a:solidFill>
            <a:prstDash val="sysDot"/>
            <a:headEnd type="none" w="sm" len="sm"/>
            <a:tailEnd type="none" w="sm" len="sm"/>
          </a:ln>
        </p:spPr>
      </p:sp>
      <p:sp>
        <p:nvSpPr>
          <p:cNvPr id="120860" name="直接连接符 120859"/>
          <p:cNvSpPr/>
          <p:nvPr/>
        </p:nvSpPr>
        <p:spPr>
          <a:xfrm flipH="1">
            <a:off x="9069573" y="4725275"/>
            <a:ext cx="228642" cy="228642"/>
          </a:xfrm>
          <a:prstGeom prst="line">
            <a:avLst/>
          </a:prstGeom>
          <a:ln w="12700" cap="rnd" cmpd="sng">
            <a:solidFill>
              <a:schemeClr val="tx2"/>
            </a:solidFill>
            <a:prstDash val="sysDot"/>
            <a:headEnd type="none" w="sm" len="sm"/>
            <a:tailEnd type="none" w="sm" len="sm"/>
          </a:ln>
        </p:spPr>
      </p:sp>
      <p:sp>
        <p:nvSpPr>
          <p:cNvPr id="120861" name="直接连接符 120860"/>
          <p:cNvSpPr/>
          <p:nvPr/>
        </p:nvSpPr>
        <p:spPr>
          <a:xfrm flipH="1">
            <a:off x="9069573" y="4801489"/>
            <a:ext cx="304856" cy="304856"/>
          </a:xfrm>
          <a:prstGeom prst="line">
            <a:avLst/>
          </a:prstGeom>
          <a:ln w="12700" cap="rnd" cmpd="sng">
            <a:solidFill>
              <a:schemeClr val="tx2"/>
            </a:solidFill>
            <a:prstDash val="sysDot"/>
            <a:headEnd type="none" w="sm" len="sm"/>
            <a:tailEnd type="none" w="sm" len="sm"/>
          </a:ln>
        </p:spPr>
      </p:sp>
      <p:sp>
        <p:nvSpPr>
          <p:cNvPr id="120862" name="直接连接符 120861"/>
          <p:cNvSpPr/>
          <p:nvPr/>
        </p:nvSpPr>
        <p:spPr>
          <a:xfrm>
            <a:off x="7011792" y="6127297"/>
            <a:ext cx="4267990" cy="0"/>
          </a:xfrm>
          <a:prstGeom prst="line">
            <a:avLst/>
          </a:prstGeom>
          <a:ln w="12700" cap="sq" cmpd="sng">
            <a:solidFill>
              <a:schemeClr val="tx1"/>
            </a:solidFill>
            <a:prstDash val="solid"/>
            <a:headEnd type="none" w="sm" len="sm"/>
            <a:tailEnd type="arrow" w="med" len="med"/>
          </a:ln>
        </p:spPr>
      </p:sp>
      <p:graphicFrame>
        <p:nvGraphicFramePr>
          <p:cNvPr id="120863" name="对象 120862"/>
          <p:cNvGraphicFramePr/>
          <p:nvPr/>
        </p:nvGraphicFramePr>
        <p:xfrm>
          <a:off x="2308159" y="685927"/>
          <a:ext cx="7573777" cy="28580"/>
        </p:xfrm>
        <a:graphic>
          <a:graphicData uri="http://schemas.openxmlformats.org/presentationml/2006/ole">
            <mc:AlternateContent xmlns:mc="http://schemas.openxmlformats.org/markup-compatibility/2006">
              <mc:Choice xmlns:v="urn:schemas-microsoft-com:vml" Requires="v">
                <p:oleObj spid="_x0000_s112099" r:id="rId11" imgW="10096500" imgH="37465" progId="">
                  <p:embed/>
                </p:oleObj>
              </mc:Choice>
              <mc:Fallback>
                <p:oleObj r:id="rId11" imgW="10096500" imgH="37465" progId="">
                  <p:embed/>
                  <p:pic>
                    <p:nvPicPr>
                      <p:cNvPr id="0" name="图片 3173" descr="image338"/>
                      <p:cNvPicPr/>
                      <p:nvPr/>
                    </p:nvPicPr>
                    <p:blipFill>
                      <a:blip r:embed="rId12"/>
                      <a:stretch>
                        <a:fillRect/>
                      </a:stretch>
                    </p:blipFill>
                    <p:spPr>
                      <a:xfrm>
                        <a:off x="2308159" y="685927"/>
                        <a:ext cx="7573777" cy="28580"/>
                      </a:xfrm>
                      <a:prstGeom prst="rect">
                        <a:avLst/>
                      </a:prstGeom>
                      <a:noFill/>
                      <a:ln w="38100">
                        <a:noFill/>
                      </a:ln>
                    </p:spPr>
                  </p:pic>
                </p:oleObj>
              </mc:Fallback>
            </mc:AlternateContent>
          </a:graphicData>
        </a:graphic>
      </p:graphicFrame>
      <p:graphicFrame>
        <p:nvGraphicFramePr>
          <p:cNvPr id="120888" name="内容占位符 120887" descr="Rectangle: Click to edit Master text styles&#10;Second level&#10;Third level&#10;Fourth level&#10;Fifth level"/>
          <p:cNvGraphicFramePr>
            <a:graphicFrameLocks noGrp="1"/>
          </p:cNvGraphicFramePr>
          <p:nvPr>
            <p:ph sz="quarter" idx="4"/>
          </p:nvPr>
        </p:nvGraphicFramePr>
        <p:xfrm>
          <a:off x="1558702" y="4221945"/>
          <a:ext cx="5904656" cy="1008050"/>
        </p:xfrm>
        <a:graphic>
          <a:graphicData uri="http://schemas.openxmlformats.org/presentationml/2006/ole">
            <mc:AlternateContent xmlns:mc="http://schemas.openxmlformats.org/markup-compatibility/2006">
              <mc:Choice xmlns:v="urn:schemas-microsoft-com:vml" Requires="v">
                <p:oleObj spid="_x0000_s112100" r:id="rId13" imgW="64008000" imgH="10972800" progId="Equation.3">
                  <p:embed/>
                </p:oleObj>
              </mc:Choice>
              <mc:Fallback>
                <p:oleObj r:id="rId13" imgW="64008000" imgH="10972800" progId="Equation.3">
                  <p:embed/>
                  <p:pic>
                    <p:nvPicPr>
                      <p:cNvPr id="0" name="图片 3172" descr="image460"/>
                      <p:cNvPicPr/>
                      <p:nvPr/>
                    </p:nvPicPr>
                    <p:blipFill>
                      <a:blip r:embed="rId14"/>
                      <a:stretch>
                        <a:fillRect/>
                      </a:stretch>
                    </p:blipFill>
                    <p:spPr>
                      <a:xfrm>
                        <a:off x="1558702" y="4221945"/>
                        <a:ext cx="5904656" cy="1008050"/>
                      </a:xfrm>
                      <a:prstGeom prst="rect">
                        <a:avLst/>
                      </a:prstGeom>
                      <a:noFill/>
                      <a:ln w="38100">
                        <a:noFill/>
                      </a:ln>
                    </p:spPr>
                  </p:pic>
                </p:oleObj>
              </mc:Fallback>
            </mc:AlternateContent>
          </a:graphicData>
        </a:graphic>
      </p:graphicFrame>
      <p:graphicFrame>
        <p:nvGraphicFramePr>
          <p:cNvPr id="120890" name="对象 120889"/>
          <p:cNvGraphicFramePr/>
          <p:nvPr/>
        </p:nvGraphicFramePr>
        <p:xfrm>
          <a:off x="2133502" y="5301645"/>
          <a:ext cx="2232438" cy="528735"/>
        </p:xfrm>
        <a:graphic>
          <a:graphicData uri="http://schemas.openxmlformats.org/presentationml/2006/ole">
            <mc:AlternateContent xmlns:mc="http://schemas.openxmlformats.org/markup-compatibility/2006">
              <mc:Choice xmlns:v="urn:schemas-microsoft-com:vml" Requires="v">
                <p:oleObj spid="_x0000_s112101" r:id="rId15" imgW="23164800" imgH="5486400" progId="Equation.3">
                  <p:embed/>
                </p:oleObj>
              </mc:Choice>
              <mc:Fallback>
                <p:oleObj r:id="rId15" imgW="23164800" imgH="5486400" progId="Equation.3">
                  <p:embed/>
                  <p:pic>
                    <p:nvPicPr>
                      <p:cNvPr id="0" name="图片 3171" descr="image461"/>
                      <p:cNvPicPr/>
                      <p:nvPr/>
                    </p:nvPicPr>
                    <p:blipFill>
                      <a:blip r:embed="rId16"/>
                      <a:stretch>
                        <a:fillRect/>
                      </a:stretch>
                    </p:blipFill>
                    <p:spPr>
                      <a:xfrm>
                        <a:off x="2133502" y="5301645"/>
                        <a:ext cx="2232438" cy="528735"/>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0878"/>
                                        </p:tgtEl>
                                        <p:attrNameLst>
                                          <p:attrName>style.visibility</p:attrName>
                                        </p:attrNameLst>
                                      </p:cBhvr>
                                      <p:to>
                                        <p:strVal val="visible"/>
                                      </p:to>
                                    </p:set>
                                    <p:animEffect transition="in" filter="wipe(down)">
                                      <p:cBhvr>
                                        <p:cTn id="7" dur="500"/>
                                        <p:tgtEl>
                                          <p:spTgt spid="1208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0884"/>
                                        </p:tgtEl>
                                        <p:attrNameLst>
                                          <p:attrName>style.visibility</p:attrName>
                                        </p:attrNameLst>
                                      </p:cBhvr>
                                      <p:to>
                                        <p:strVal val="visible"/>
                                      </p:to>
                                    </p:set>
                                    <p:animEffect transition="in" filter="wipe(down)">
                                      <p:cBhvr>
                                        <p:cTn id="12" dur="500"/>
                                        <p:tgtEl>
                                          <p:spTgt spid="1208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0886"/>
                                        </p:tgtEl>
                                        <p:attrNameLst>
                                          <p:attrName>style.visibility</p:attrName>
                                        </p:attrNameLst>
                                      </p:cBhvr>
                                      <p:to>
                                        <p:strVal val="visible"/>
                                      </p:to>
                                    </p:set>
                                    <p:animEffect transition="in" filter="wipe(down)">
                                      <p:cBhvr>
                                        <p:cTn id="17" dur="500"/>
                                        <p:tgtEl>
                                          <p:spTgt spid="12088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0888"/>
                                        </p:tgtEl>
                                        <p:attrNameLst>
                                          <p:attrName>style.visibility</p:attrName>
                                        </p:attrNameLst>
                                      </p:cBhvr>
                                      <p:to>
                                        <p:strVal val="visible"/>
                                      </p:to>
                                    </p:set>
                                    <p:animEffect transition="in" filter="wipe(down)">
                                      <p:cBhvr>
                                        <p:cTn id="22" dur="500"/>
                                        <p:tgtEl>
                                          <p:spTgt spid="12088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0890"/>
                                        </p:tgtEl>
                                        <p:attrNameLst>
                                          <p:attrName>style.visibility</p:attrName>
                                        </p:attrNameLst>
                                      </p:cBhvr>
                                      <p:to>
                                        <p:strVal val="visible"/>
                                      </p:to>
                                    </p:set>
                                    <p:animEffect transition="in" filter="wipe(down)">
                                      <p:cBhvr>
                                        <p:cTn id="27" dur="500"/>
                                        <p:tgtEl>
                                          <p:spTgt spid="120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21857"/>
          <p:cNvSpPr>
            <a:spLocks noGrp="1"/>
          </p:cNvSpPr>
          <p:nvPr>
            <p:ph type="title"/>
          </p:nvPr>
        </p:nvSpPr>
        <p:spPr>
          <a:xfrm>
            <a:off x="2131914" y="990783"/>
            <a:ext cx="2438852" cy="533499"/>
          </a:xfrm>
        </p:spPr>
        <p:txBody>
          <a:bodyPr anchor="b"/>
          <a:lstStyle/>
          <a:p>
            <a:r>
              <a:rPr lang="zh-CN" altLang="en-US" sz="2800" b="1" dirty="0">
                <a:solidFill>
                  <a:srgbClr val="FF5050"/>
                </a:solidFill>
              </a:rPr>
              <a:t>标准正态分布</a:t>
            </a:r>
            <a:endParaRPr lang="zh-CN" altLang="en-US" sz="2800" b="1">
              <a:solidFill>
                <a:srgbClr val="FF5050"/>
              </a:solidFill>
            </a:endParaRPr>
          </a:p>
        </p:txBody>
      </p:sp>
      <p:graphicFrame>
        <p:nvGraphicFramePr>
          <p:cNvPr id="121859" name="内容占位符 121858" descr="Rectangle: Click to edit Master text styles&#10;Second level&#10;Third level&#10;Fourth level&#10;Fifth level"/>
          <p:cNvGraphicFramePr>
            <a:graphicFrameLocks noGrp="1"/>
          </p:cNvGraphicFramePr>
          <p:nvPr>
            <p:ph idx="1"/>
          </p:nvPr>
        </p:nvGraphicFramePr>
        <p:xfrm>
          <a:off x="2208128" y="1714817"/>
          <a:ext cx="8002482" cy="495392"/>
        </p:xfrm>
        <a:graphic>
          <a:graphicData uri="http://schemas.openxmlformats.org/presentationml/2006/ole">
            <mc:AlternateContent xmlns:mc="http://schemas.openxmlformats.org/markup-compatibility/2006">
              <mc:Choice xmlns:v="urn:schemas-microsoft-com:vml" Requires="v">
                <p:oleObj spid="_x0000_s112915" r:id="rId3" imgW="81991200" imgH="5181600" progId="Equation.3">
                  <p:embed/>
                </p:oleObj>
              </mc:Choice>
              <mc:Fallback>
                <p:oleObj r:id="rId3" imgW="81991200" imgH="5181600" progId="Equation.3">
                  <p:embed/>
                  <p:pic>
                    <p:nvPicPr>
                      <p:cNvPr id="0" name="图片 3170" descr="image462"/>
                      <p:cNvPicPr/>
                      <p:nvPr/>
                    </p:nvPicPr>
                    <p:blipFill>
                      <a:blip r:embed="rId4"/>
                      <a:stretch>
                        <a:fillRect/>
                      </a:stretch>
                    </p:blipFill>
                    <p:spPr>
                      <a:xfrm>
                        <a:off x="2208128" y="1714817"/>
                        <a:ext cx="8002482" cy="495392"/>
                      </a:xfrm>
                      <a:prstGeom prst="rect">
                        <a:avLst/>
                      </a:prstGeom>
                      <a:noFill/>
                      <a:ln w="38100">
                        <a:noFill/>
                      </a:ln>
                    </p:spPr>
                  </p:pic>
                </p:oleObj>
              </mc:Fallback>
            </mc:AlternateContent>
          </a:graphicData>
        </a:graphic>
      </p:graphicFrame>
      <p:graphicFrame>
        <p:nvGraphicFramePr>
          <p:cNvPr id="121860" name="对象 121859"/>
          <p:cNvGraphicFramePr/>
          <p:nvPr/>
        </p:nvGraphicFramePr>
        <p:xfrm>
          <a:off x="2252587" y="2464256"/>
          <a:ext cx="4346675" cy="461482"/>
        </p:xfrm>
        <a:graphic>
          <a:graphicData uri="http://schemas.openxmlformats.org/presentationml/2006/ole">
            <mc:AlternateContent xmlns:mc="http://schemas.openxmlformats.org/markup-compatibility/2006">
              <mc:Choice xmlns:v="urn:schemas-microsoft-com:vml" Requires="v">
                <p:oleObj spid="_x0000_s112916" r:id="rId5" imgW="45415200" imgH="4876800" progId="Equation.3">
                  <p:embed/>
                </p:oleObj>
              </mc:Choice>
              <mc:Fallback>
                <p:oleObj r:id="rId5" imgW="45415200" imgH="4876800" progId="Equation.3">
                  <p:embed/>
                  <p:pic>
                    <p:nvPicPr>
                      <p:cNvPr id="0" name="图片 3169" descr="image463"/>
                      <p:cNvPicPr/>
                      <p:nvPr/>
                    </p:nvPicPr>
                    <p:blipFill>
                      <a:blip r:embed="rId6"/>
                      <a:stretch>
                        <a:fillRect/>
                      </a:stretch>
                    </p:blipFill>
                    <p:spPr>
                      <a:xfrm>
                        <a:off x="2252587" y="2464256"/>
                        <a:ext cx="4346675" cy="461482"/>
                      </a:xfrm>
                      <a:prstGeom prst="rect">
                        <a:avLst/>
                      </a:prstGeom>
                      <a:noFill/>
                      <a:ln w="38100">
                        <a:noFill/>
                      </a:ln>
                    </p:spPr>
                  </p:pic>
                </p:oleObj>
              </mc:Fallback>
            </mc:AlternateContent>
          </a:graphicData>
        </a:graphic>
      </p:graphicFrame>
      <p:graphicFrame>
        <p:nvGraphicFramePr>
          <p:cNvPr id="121861" name="对象 121860"/>
          <p:cNvGraphicFramePr/>
          <p:nvPr/>
        </p:nvGraphicFramePr>
        <p:xfrm>
          <a:off x="2867063" y="3183527"/>
          <a:ext cx="6540511" cy="1346449"/>
        </p:xfrm>
        <a:graphic>
          <a:graphicData uri="http://schemas.openxmlformats.org/presentationml/2006/ole">
            <mc:AlternateContent xmlns:mc="http://schemas.openxmlformats.org/markup-compatibility/2006">
              <mc:Choice xmlns:v="urn:schemas-microsoft-com:vml" Requires="v">
                <p:oleObj spid="_x0000_s112917" r:id="rId7" imgW="56692800" imgH="11582400" progId="Equation.3">
                  <p:embed/>
                </p:oleObj>
              </mc:Choice>
              <mc:Fallback>
                <p:oleObj r:id="rId7" imgW="56692800" imgH="11582400" progId="Equation.3">
                  <p:embed/>
                  <p:pic>
                    <p:nvPicPr>
                      <p:cNvPr id="0" name="图片 3168" descr="image464"/>
                      <p:cNvPicPr/>
                      <p:nvPr/>
                    </p:nvPicPr>
                    <p:blipFill>
                      <a:blip r:embed="rId8"/>
                      <a:stretch>
                        <a:fillRect/>
                      </a:stretch>
                    </p:blipFill>
                    <p:spPr>
                      <a:xfrm>
                        <a:off x="2867063" y="3183527"/>
                        <a:ext cx="6540511" cy="1346449"/>
                      </a:xfrm>
                      <a:prstGeom prst="rect">
                        <a:avLst/>
                      </a:prstGeom>
                      <a:noFill/>
                      <a:ln w="38100">
                        <a:noFill/>
                      </a:ln>
                    </p:spPr>
                  </p:pic>
                </p:oleObj>
              </mc:Fallback>
            </mc:AlternateContent>
          </a:graphicData>
        </a:graphic>
      </p:graphicFrame>
      <p:graphicFrame>
        <p:nvGraphicFramePr>
          <p:cNvPr id="121862" name="对象 121861"/>
          <p:cNvGraphicFramePr/>
          <p:nvPr/>
        </p:nvGraphicFramePr>
        <p:xfrm>
          <a:off x="2308159" y="962203"/>
          <a:ext cx="7573777" cy="28580"/>
        </p:xfrm>
        <a:graphic>
          <a:graphicData uri="http://schemas.openxmlformats.org/presentationml/2006/ole">
            <mc:AlternateContent xmlns:mc="http://schemas.openxmlformats.org/markup-compatibility/2006">
              <mc:Choice xmlns:v="urn:schemas-microsoft-com:vml" Requires="v">
                <p:oleObj spid="_x0000_s112918" r:id="rId9" imgW="10096500" imgH="37465" progId="">
                  <p:embed/>
                </p:oleObj>
              </mc:Choice>
              <mc:Fallback>
                <p:oleObj r:id="rId9" imgW="10096500" imgH="37465" progId="">
                  <p:embed/>
                  <p:pic>
                    <p:nvPicPr>
                      <p:cNvPr id="0" name="图片 3167" descr="image338"/>
                      <p:cNvPicPr/>
                      <p:nvPr/>
                    </p:nvPicPr>
                    <p:blipFill>
                      <a:blip r:embed="rId10"/>
                      <a:stretch>
                        <a:fillRect/>
                      </a:stretch>
                    </p:blipFill>
                    <p:spPr>
                      <a:xfrm>
                        <a:off x="2308159" y="962203"/>
                        <a:ext cx="7573777" cy="28580"/>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859"/>
                                        </p:tgtEl>
                                        <p:attrNameLst>
                                          <p:attrName>style.visibility</p:attrName>
                                        </p:attrNameLst>
                                      </p:cBhvr>
                                      <p:to>
                                        <p:strVal val="visible"/>
                                      </p:to>
                                    </p:set>
                                    <p:animEffect transition="in" filter="wipe(left)">
                                      <p:cBhvr>
                                        <p:cTn id="7" dur="500"/>
                                        <p:tgtEl>
                                          <p:spTgt spid="1218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1860"/>
                                        </p:tgtEl>
                                        <p:attrNameLst>
                                          <p:attrName>style.visibility</p:attrName>
                                        </p:attrNameLst>
                                      </p:cBhvr>
                                      <p:to>
                                        <p:strVal val="visible"/>
                                      </p:to>
                                    </p:set>
                                    <p:animEffect transition="in" filter="wipe(left)">
                                      <p:cBhvr>
                                        <p:cTn id="12" dur="500"/>
                                        <p:tgtEl>
                                          <p:spTgt spid="1218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1861"/>
                                        </p:tgtEl>
                                        <p:attrNameLst>
                                          <p:attrName>style.visibility</p:attrName>
                                        </p:attrNameLst>
                                      </p:cBhvr>
                                      <p:to>
                                        <p:strVal val="visible"/>
                                      </p:to>
                                    </p:set>
                                    <p:animEffect transition="in" filter="wipe(left)">
                                      <p:cBhvr>
                                        <p:cTn id="17" dur="500"/>
                                        <p:tgtEl>
                                          <p:spTgt spid="1218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29025"/>
          <p:cNvSpPr>
            <a:spLocks noGrp="1"/>
          </p:cNvSpPr>
          <p:nvPr>
            <p:ph type="title"/>
          </p:nvPr>
        </p:nvSpPr>
        <p:spPr>
          <a:xfrm>
            <a:off x="2131914" y="914569"/>
            <a:ext cx="5182560" cy="609713"/>
          </a:xfrm>
        </p:spPr>
        <p:txBody>
          <a:bodyPr anchor="b"/>
          <a:lstStyle/>
          <a:p>
            <a:r>
              <a:rPr lang="zh-CN" altLang="en-US" sz="2800" b="1" dirty="0">
                <a:solidFill>
                  <a:srgbClr val="FF5050"/>
                </a:solidFill>
              </a:rPr>
              <a:t>正态分布密度函数的图形性质</a:t>
            </a:r>
          </a:p>
        </p:txBody>
      </p:sp>
      <p:graphicFrame>
        <p:nvGraphicFramePr>
          <p:cNvPr id="129027" name="内容占位符 129026" descr="Rectangle: Click to edit Master text styles&#10;Second level&#10;Third level&#10;Fourth level&#10;Fifth level"/>
          <p:cNvGraphicFramePr>
            <a:graphicFrameLocks noGrp="1"/>
          </p:cNvGraphicFramePr>
          <p:nvPr>
            <p:ph idx="1"/>
          </p:nvPr>
        </p:nvGraphicFramePr>
        <p:xfrm>
          <a:off x="2131914" y="1676710"/>
          <a:ext cx="7773839" cy="1995858"/>
        </p:xfrm>
        <a:graphic>
          <a:graphicData uri="http://schemas.openxmlformats.org/presentationml/2006/ole">
            <mc:AlternateContent xmlns:mc="http://schemas.openxmlformats.org/markup-compatibility/2006">
              <mc:Choice xmlns:v="urn:schemas-microsoft-com:vml" Requires="v">
                <p:oleObj spid="_x0000_s114075" r:id="rId3" imgW="78333600" imgH="20726400" progId="Equation.3">
                  <p:embed/>
                </p:oleObj>
              </mc:Choice>
              <mc:Fallback>
                <p:oleObj r:id="rId3" imgW="78333600" imgH="20726400" progId="Equation.3">
                  <p:embed/>
                  <p:pic>
                    <p:nvPicPr>
                      <p:cNvPr id="0" name="图片 3326" descr="image493"/>
                      <p:cNvPicPr/>
                      <p:nvPr/>
                    </p:nvPicPr>
                    <p:blipFill>
                      <a:blip r:embed="rId4"/>
                      <a:stretch>
                        <a:fillRect/>
                      </a:stretch>
                    </p:blipFill>
                    <p:spPr>
                      <a:xfrm>
                        <a:off x="2131914" y="1676710"/>
                        <a:ext cx="7773839" cy="1995858"/>
                      </a:xfrm>
                      <a:prstGeom prst="rect">
                        <a:avLst/>
                      </a:prstGeom>
                      <a:noFill/>
                      <a:ln w="38100">
                        <a:noFill/>
                      </a:ln>
                    </p:spPr>
                  </p:pic>
                </p:oleObj>
              </mc:Fallback>
            </mc:AlternateContent>
          </a:graphicData>
        </a:graphic>
      </p:graphicFrame>
      <p:graphicFrame>
        <p:nvGraphicFramePr>
          <p:cNvPr id="129028" name="对象 129027"/>
          <p:cNvGraphicFramePr/>
          <p:nvPr/>
        </p:nvGraphicFramePr>
        <p:xfrm>
          <a:off x="1493662" y="3801181"/>
          <a:ext cx="6205099" cy="1381381"/>
        </p:xfrm>
        <a:graphic>
          <a:graphicData uri="http://schemas.openxmlformats.org/presentationml/2006/ole">
            <mc:AlternateContent xmlns:mc="http://schemas.openxmlformats.org/markup-compatibility/2006">
              <mc:Choice xmlns:v="urn:schemas-microsoft-com:vml" Requires="v">
                <p:oleObj spid="_x0000_s114076" r:id="rId5" imgW="59740800" imgH="14020800" progId="Equation.3">
                  <p:embed/>
                </p:oleObj>
              </mc:Choice>
              <mc:Fallback>
                <p:oleObj r:id="rId5" imgW="59740800" imgH="14020800" progId="Equation.3">
                  <p:embed/>
                  <p:pic>
                    <p:nvPicPr>
                      <p:cNvPr id="0" name="图片 3325" descr="image494"/>
                      <p:cNvPicPr/>
                      <p:nvPr/>
                    </p:nvPicPr>
                    <p:blipFill>
                      <a:blip r:embed="rId6"/>
                      <a:stretch>
                        <a:fillRect/>
                      </a:stretch>
                    </p:blipFill>
                    <p:spPr>
                      <a:xfrm>
                        <a:off x="1493662" y="3801181"/>
                        <a:ext cx="6205099" cy="1381381"/>
                      </a:xfrm>
                      <a:prstGeom prst="rect">
                        <a:avLst/>
                      </a:prstGeom>
                      <a:noFill/>
                      <a:ln w="38100">
                        <a:noFill/>
                      </a:ln>
                    </p:spPr>
                  </p:pic>
                </p:oleObj>
              </mc:Fallback>
            </mc:AlternateContent>
          </a:graphicData>
        </a:graphic>
      </p:graphicFrame>
      <p:sp>
        <p:nvSpPr>
          <p:cNvPr id="129029" name="直接连接符 129028"/>
          <p:cNvSpPr/>
          <p:nvPr/>
        </p:nvSpPr>
        <p:spPr>
          <a:xfrm flipV="1">
            <a:off x="7698719" y="3277207"/>
            <a:ext cx="1588" cy="2556348"/>
          </a:xfrm>
          <a:prstGeom prst="line">
            <a:avLst/>
          </a:prstGeom>
          <a:ln w="19050" cap="sq" cmpd="sng">
            <a:solidFill>
              <a:schemeClr val="tx1"/>
            </a:solidFill>
            <a:prstDash val="solid"/>
            <a:headEnd type="none" w="med" len="med"/>
            <a:tailEnd type="arrow" w="med" len="med"/>
          </a:ln>
        </p:spPr>
      </p:sp>
      <p:sp>
        <p:nvSpPr>
          <p:cNvPr id="129030" name="文本框 129029"/>
          <p:cNvSpPr txBox="1"/>
          <p:nvPr/>
        </p:nvSpPr>
        <p:spPr>
          <a:xfrm>
            <a:off x="10058181" y="5730349"/>
            <a:ext cx="609713"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x</a:t>
            </a:r>
            <a:endParaRPr lang="en-US" altLang="zh-CN">
              <a:latin typeface="Times New Roman" panose="02020603050405020304" pitchFamily="18" charset="0"/>
            </a:endParaRPr>
          </a:p>
        </p:txBody>
      </p:sp>
      <p:sp>
        <p:nvSpPr>
          <p:cNvPr id="129031" name="文本框 129030"/>
          <p:cNvSpPr txBox="1"/>
          <p:nvPr/>
        </p:nvSpPr>
        <p:spPr>
          <a:xfrm>
            <a:off x="7771758" y="3124779"/>
            <a:ext cx="1135273"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f </a:t>
            </a:r>
            <a:r>
              <a:rPr lang="en-US" altLang="zh-CN">
                <a:latin typeface="Times New Roman" panose="02020603050405020304" pitchFamily="18" charset="0"/>
              </a:rPr>
              <a:t>(</a:t>
            </a:r>
            <a:r>
              <a:rPr lang="en-US" altLang="zh-CN" i="1">
                <a:latin typeface="Times New Roman" panose="02020603050405020304" pitchFamily="18" charset="0"/>
              </a:rPr>
              <a:t>x</a:t>
            </a:r>
            <a:r>
              <a:rPr lang="en-US" altLang="zh-CN">
                <a:latin typeface="Times New Roman" panose="02020603050405020304" pitchFamily="18" charset="0"/>
              </a:rPr>
              <a:t>)</a:t>
            </a:r>
          </a:p>
        </p:txBody>
      </p:sp>
      <p:sp>
        <p:nvSpPr>
          <p:cNvPr id="129032" name="文本框 129031"/>
          <p:cNvSpPr txBox="1"/>
          <p:nvPr/>
        </p:nvSpPr>
        <p:spPr>
          <a:xfrm>
            <a:off x="7317649" y="5792272"/>
            <a:ext cx="536674"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0</a:t>
            </a:r>
            <a:endParaRPr lang="en-US" altLang="zh-CN">
              <a:latin typeface="Times New Roman" panose="02020603050405020304" pitchFamily="18" charset="0"/>
            </a:endParaRPr>
          </a:p>
        </p:txBody>
      </p:sp>
      <p:sp>
        <p:nvSpPr>
          <p:cNvPr id="129033" name="任意多边形 129032"/>
          <p:cNvSpPr/>
          <p:nvPr/>
        </p:nvSpPr>
        <p:spPr>
          <a:xfrm>
            <a:off x="6639661" y="4341029"/>
            <a:ext cx="4039348" cy="1340098"/>
          </a:xfrm>
          <a:custGeom>
            <a:avLst/>
            <a:gdLst/>
            <a:ahLst/>
            <a:cxnLst/>
            <a:rect l="0" t="0" r="0" b="0"/>
            <a:pathLst>
              <a:path w="2544" h="844">
                <a:moveTo>
                  <a:pt x="0" y="800"/>
                </a:moveTo>
                <a:cubicBezTo>
                  <a:pt x="117" y="761"/>
                  <a:pt x="515" y="687"/>
                  <a:pt x="700" y="567"/>
                </a:cubicBezTo>
                <a:cubicBezTo>
                  <a:pt x="885" y="447"/>
                  <a:pt x="986" y="156"/>
                  <a:pt x="1111" y="78"/>
                </a:cubicBezTo>
                <a:cubicBezTo>
                  <a:pt x="1236" y="0"/>
                  <a:pt x="1316" y="11"/>
                  <a:pt x="1448" y="98"/>
                </a:cubicBezTo>
                <a:cubicBezTo>
                  <a:pt x="1580" y="185"/>
                  <a:pt x="1717" y="476"/>
                  <a:pt x="1900" y="600"/>
                </a:cubicBezTo>
                <a:cubicBezTo>
                  <a:pt x="2083" y="724"/>
                  <a:pt x="2410" y="793"/>
                  <a:pt x="2544" y="844"/>
                </a:cubicBezTo>
              </a:path>
            </a:pathLst>
          </a:custGeom>
          <a:noFill/>
          <a:ln w="19050" cap="sq" cmpd="sng">
            <a:solidFill>
              <a:srgbClr val="000000"/>
            </a:solidFill>
            <a:prstDash val="solid"/>
            <a:headEnd type="none" w="sm" len="sm"/>
            <a:tailEnd type="none" w="sm" len="sm"/>
          </a:ln>
        </p:spPr>
        <p:txBody>
          <a:bodyPr/>
          <a:lstStyle/>
          <a:p>
            <a:endParaRPr lang="zh-CN" altLang="en-US"/>
          </a:p>
        </p:txBody>
      </p:sp>
      <p:sp>
        <p:nvSpPr>
          <p:cNvPr id="129034" name="直接连接符 129033"/>
          <p:cNvSpPr/>
          <p:nvPr/>
        </p:nvSpPr>
        <p:spPr>
          <a:xfrm flipH="1" flipV="1">
            <a:off x="8686327" y="4344204"/>
            <a:ext cx="1588" cy="1524282"/>
          </a:xfrm>
          <a:prstGeom prst="line">
            <a:avLst/>
          </a:prstGeom>
          <a:ln w="12700" cap="flat" cmpd="sng">
            <a:solidFill>
              <a:srgbClr val="000000"/>
            </a:solidFill>
            <a:prstDash val="solid"/>
            <a:headEnd type="none" w="sm" len="sm"/>
            <a:tailEnd type="none" w="sm" len="sm"/>
          </a:ln>
        </p:spPr>
      </p:sp>
      <p:sp>
        <p:nvSpPr>
          <p:cNvPr id="129035" name="直接连接符 129034"/>
          <p:cNvSpPr/>
          <p:nvPr/>
        </p:nvSpPr>
        <p:spPr>
          <a:xfrm>
            <a:off x="7698719" y="4344204"/>
            <a:ext cx="1006661" cy="1588"/>
          </a:xfrm>
          <a:prstGeom prst="line">
            <a:avLst/>
          </a:prstGeom>
          <a:ln w="12700" cap="rnd" cmpd="sng">
            <a:solidFill>
              <a:srgbClr val="FF0000"/>
            </a:solidFill>
            <a:prstDash val="sysDot"/>
            <a:headEnd type="none" w="sm" len="sm"/>
            <a:tailEnd type="none" w="sm" len="sm"/>
          </a:ln>
        </p:spPr>
      </p:sp>
      <p:graphicFrame>
        <p:nvGraphicFramePr>
          <p:cNvPr id="129036" name="对象 129035"/>
          <p:cNvGraphicFramePr/>
          <p:nvPr/>
        </p:nvGraphicFramePr>
        <p:xfrm>
          <a:off x="8537075" y="5868487"/>
          <a:ext cx="376308" cy="408064"/>
        </p:xfrm>
        <a:graphic>
          <a:graphicData uri="http://schemas.openxmlformats.org/presentationml/2006/ole">
            <mc:AlternateContent xmlns:mc="http://schemas.openxmlformats.org/markup-compatibility/2006">
              <mc:Choice xmlns:v="urn:schemas-microsoft-com:vml" Requires="v">
                <p:oleObj spid="_x0000_s114077" r:id="rId7" imgW="3657600" imgH="3962400" progId="Equation.3">
                  <p:embed/>
                </p:oleObj>
              </mc:Choice>
              <mc:Fallback>
                <p:oleObj r:id="rId7" imgW="3657600" imgH="3962400" progId="Equation.3">
                  <p:embed/>
                  <p:pic>
                    <p:nvPicPr>
                      <p:cNvPr id="0" name="图片 3324" descr="image459"/>
                      <p:cNvPicPr/>
                      <p:nvPr/>
                    </p:nvPicPr>
                    <p:blipFill>
                      <a:blip r:embed="rId8"/>
                      <a:stretch>
                        <a:fillRect/>
                      </a:stretch>
                    </p:blipFill>
                    <p:spPr>
                      <a:xfrm>
                        <a:off x="8537075" y="5868487"/>
                        <a:ext cx="376308" cy="408064"/>
                      </a:xfrm>
                      <a:prstGeom prst="rect">
                        <a:avLst/>
                      </a:prstGeom>
                      <a:noFill/>
                      <a:ln w="38100">
                        <a:noFill/>
                      </a:ln>
                    </p:spPr>
                  </p:pic>
                </p:oleObj>
              </mc:Fallback>
            </mc:AlternateContent>
          </a:graphicData>
        </a:graphic>
      </p:graphicFrame>
      <p:sp>
        <p:nvSpPr>
          <p:cNvPr id="129037" name="直接连接符 129036"/>
          <p:cNvSpPr/>
          <p:nvPr/>
        </p:nvSpPr>
        <p:spPr>
          <a:xfrm flipV="1">
            <a:off x="8000400" y="5030131"/>
            <a:ext cx="0" cy="838355"/>
          </a:xfrm>
          <a:prstGeom prst="line">
            <a:avLst/>
          </a:prstGeom>
          <a:ln w="12700" cap="sq" cmpd="sng">
            <a:solidFill>
              <a:srgbClr val="0000FF"/>
            </a:solidFill>
            <a:prstDash val="solid"/>
            <a:headEnd type="none" w="sm" len="sm"/>
            <a:tailEnd type="none" w="sm" len="sm"/>
          </a:ln>
        </p:spPr>
      </p:sp>
      <p:sp>
        <p:nvSpPr>
          <p:cNvPr id="129038" name="直接连接符 129037"/>
          <p:cNvSpPr/>
          <p:nvPr/>
        </p:nvSpPr>
        <p:spPr>
          <a:xfrm flipV="1">
            <a:off x="9296040" y="4953917"/>
            <a:ext cx="0" cy="914569"/>
          </a:xfrm>
          <a:prstGeom prst="line">
            <a:avLst/>
          </a:prstGeom>
          <a:ln w="12700" cap="sq" cmpd="sng">
            <a:solidFill>
              <a:schemeClr val="tx2"/>
            </a:solidFill>
            <a:prstDash val="solid"/>
            <a:headEnd type="none" w="sm" len="sm"/>
            <a:tailEnd type="none" w="sm" len="sm"/>
          </a:ln>
        </p:spPr>
      </p:sp>
      <p:sp>
        <p:nvSpPr>
          <p:cNvPr id="129039" name="直接连接符 129038"/>
          <p:cNvSpPr/>
          <p:nvPr/>
        </p:nvSpPr>
        <p:spPr>
          <a:xfrm flipH="1">
            <a:off x="8000400" y="4420418"/>
            <a:ext cx="838355" cy="762141"/>
          </a:xfrm>
          <a:prstGeom prst="line">
            <a:avLst/>
          </a:prstGeom>
          <a:ln w="12700" cap="rnd" cmpd="sng">
            <a:solidFill>
              <a:srgbClr val="0000FF"/>
            </a:solidFill>
            <a:prstDash val="sysDot"/>
            <a:headEnd type="none" w="sm" len="sm"/>
            <a:tailEnd type="none" w="sm" len="sm"/>
          </a:ln>
        </p:spPr>
      </p:sp>
      <p:sp>
        <p:nvSpPr>
          <p:cNvPr id="129040" name="直接连接符 129039"/>
          <p:cNvSpPr/>
          <p:nvPr/>
        </p:nvSpPr>
        <p:spPr>
          <a:xfrm flipH="1">
            <a:off x="8000400" y="4496633"/>
            <a:ext cx="914569" cy="914569"/>
          </a:xfrm>
          <a:prstGeom prst="line">
            <a:avLst/>
          </a:prstGeom>
          <a:ln w="12700" cap="rnd" cmpd="sng">
            <a:solidFill>
              <a:srgbClr val="0000FF"/>
            </a:solidFill>
            <a:prstDash val="sysDot"/>
            <a:headEnd type="none" w="sm" len="sm"/>
            <a:tailEnd type="none" w="sm" len="sm"/>
          </a:ln>
        </p:spPr>
      </p:sp>
      <p:sp>
        <p:nvSpPr>
          <p:cNvPr id="129041" name="直接连接符 129040"/>
          <p:cNvSpPr/>
          <p:nvPr/>
        </p:nvSpPr>
        <p:spPr>
          <a:xfrm flipH="1">
            <a:off x="8000400" y="5182560"/>
            <a:ext cx="706569" cy="609713"/>
          </a:xfrm>
          <a:prstGeom prst="line">
            <a:avLst/>
          </a:prstGeom>
          <a:ln w="12700" cap="rnd" cmpd="sng">
            <a:solidFill>
              <a:srgbClr val="0000FF"/>
            </a:solidFill>
            <a:prstDash val="sysDot"/>
            <a:headEnd type="none" w="sm" len="sm"/>
            <a:tailEnd type="none" w="sm" len="sm"/>
          </a:ln>
        </p:spPr>
      </p:sp>
      <p:sp>
        <p:nvSpPr>
          <p:cNvPr id="129042" name="直接连接符 129041"/>
          <p:cNvSpPr/>
          <p:nvPr/>
        </p:nvSpPr>
        <p:spPr>
          <a:xfrm flipH="1">
            <a:off x="8152829" y="5487416"/>
            <a:ext cx="496980" cy="381071"/>
          </a:xfrm>
          <a:prstGeom prst="line">
            <a:avLst/>
          </a:prstGeom>
          <a:ln w="12700" cap="rnd" cmpd="sng">
            <a:solidFill>
              <a:srgbClr val="0000FF"/>
            </a:solidFill>
            <a:prstDash val="sysDot"/>
            <a:headEnd type="none" w="sm" len="sm"/>
            <a:tailEnd type="none" w="sm" len="sm"/>
          </a:ln>
        </p:spPr>
      </p:sp>
      <p:sp>
        <p:nvSpPr>
          <p:cNvPr id="129043" name="直接连接符 129042"/>
          <p:cNvSpPr/>
          <p:nvPr/>
        </p:nvSpPr>
        <p:spPr>
          <a:xfrm>
            <a:off x="9223002" y="5182560"/>
            <a:ext cx="1588" cy="1588"/>
          </a:xfrm>
          <a:prstGeom prst="line">
            <a:avLst/>
          </a:prstGeom>
          <a:ln w="12700" cap="sq" cmpd="sng">
            <a:solidFill>
              <a:schemeClr val="tx1"/>
            </a:solidFill>
            <a:prstDash val="solid"/>
            <a:headEnd type="none" w="sm" len="sm"/>
            <a:tailEnd type="none" w="sm" len="sm"/>
          </a:ln>
        </p:spPr>
      </p:sp>
      <p:sp>
        <p:nvSpPr>
          <p:cNvPr id="129044" name="直接连接符 129043"/>
          <p:cNvSpPr/>
          <p:nvPr/>
        </p:nvSpPr>
        <p:spPr>
          <a:xfrm flipH="1">
            <a:off x="8381471" y="5182560"/>
            <a:ext cx="851058" cy="685927"/>
          </a:xfrm>
          <a:prstGeom prst="line">
            <a:avLst/>
          </a:prstGeom>
          <a:ln w="12700" cap="rnd" cmpd="sng">
            <a:solidFill>
              <a:schemeClr val="tx2"/>
            </a:solidFill>
            <a:prstDash val="sysDot"/>
            <a:headEnd type="none" w="sm" len="sm"/>
            <a:tailEnd type="none" w="sm" len="sm"/>
          </a:ln>
        </p:spPr>
      </p:sp>
      <p:sp>
        <p:nvSpPr>
          <p:cNvPr id="129045" name="直接连接符 129044"/>
          <p:cNvSpPr/>
          <p:nvPr/>
        </p:nvSpPr>
        <p:spPr>
          <a:xfrm flipH="1">
            <a:off x="8686327" y="5334988"/>
            <a:ext cx="609713" cy="533499"/>
          </a:xfrm>
          <a:prstGeom prst="line">
            <a:avLst/>
          </a:prstGeom>
          <a:ln w="12700" cap="rnd" cmpd="sng">
            <a:solidFill>
              <a:schemeClr val="tx2"/>
            </a:solidFill>
            <a:prstDash val="sysDot"/>
            <a:headEnd type="none" w="sm" len="sm"/>
            <a:tailEnd type="none" w="sm" len="sm"/>
          </a:ln>
        </p:spPr>
      </p:sp>
      <p:sp>
        <p:nvSpPr>
          <p:cNvPr id="129046" name="直接连接符 129045"/>
          <p:cNvSpPr/>
          <p:nvPr/>
        </p:nvSpPr>
        <p:spPr>
          <a:xfrm flipH="1">
            <a:off x="8914970" y="5563630"/>
            <a:ext cx="381071" cy="304856"/>
          </a:xfrm>
          <a:prstGeom prst="line">
            <a:avLst/>
          </a:prstGeom>
          <a:ln w="12700" cap="rnd" cmpd="sng">
            <a:solidFill>
              <a:schemeClr val="tx2"/>
            </a:solidFill>
            <a:prstDash val="sysDot"/>
            <a:headEnd type="none" w="sm" len="sm"/>
            <a:tailEnd type="none" w="sm" len="sm"/>
          </a:ln>
        </p:spPr>
      </p:sp>
      <p:sp>
        <p:nvSpPr>
          <p:cNvPr id="129047" name="直接连接符 129046"/>
          <p:cNvSpPr/>
          <p:nvPr/>
        </p:nvSpPr>
        <p:spPr>
          <a:xfrm flipH="1">
            <a:off x="8765717" y="4877703"/>
            <a:ext cx="335025" cy="304856"/>
          </a:xfrm>
          <a:prstGeom prst="line">
            <a:avLst/>
          </a:prstGeom>
          <a:ln w="12700" cap="rnd" cmpd="sng">
            <a:solidFill>
              <a:schemeClr val="tx2"/>
            </a:solidFill>
            <a:prstDash val="sysDot"/>
            <a:headEnd type="none" w="sm" len="sm"/>
            <a:tailEnd type="none" w="sm" len="sm"/>
          </a:ln>
        </p:spPr>
      </p:sp>
      <p:sp>
        <p:nvSpPr>
          <p:cNvPr id="129048" name="直接连接符 129047"/>
          <p:cNvSpPr/>
          <p:nvPr/>
        </p:nvSpPr>
        <p:spPr>
          <a:xfrm flipH="1">
            <a:off x="8765717" y="5030131"/>
            <a:ext cx="401712" cy="365193"/>
          </a:xfrm>
          <a:prstGeom prst="line">
            <a:avLst/>
          </a:prstGeom>
          <a:ln w="12700" cap="rnd" cmpd="sng">
            <a:solidFill>
              <a:schemeClr val="tx2"/>
            </a:solidFill>
            <a:prstDash val="sysDot"/>
            <a:headEnd type="none" w="sm" len="sm"/>
            <a:tailEnd type="none" w="sm" len="sm"/>
          </a:ln>
        </p:spPr>
      </p:sp>
      <p:sp>
        <p:nvSpPr>
          <p:cNvPr id="129049" name="直接连接符 129048"/>
          <p:cNvSpPr/>
          <p:nvPr/>
        </p:nvSpPr>
        <p:spPr>
          <a:xfrm flipH="1">
            <a:off x="8000400" y="4649061"/>
            <a:ext cx="1066998" cy="914569"/>
          </a:xfrm>
          <a:prstGeom prst="line">
            <a:avLst/>
          </a:prstGeom>
          <a:ln w="12700" cap="rnd" cmpd="sng">
            <a:solidFill>
              <a:schemeClr val="tx2"/>
            </a:solidFill>
            <a:prstDash val="sysDot"/>
            <a:headEnd type="none" w="sm" len="sm"/>
            <a:tailEnd type="none" w="sm" len="sm"/>
          </a:ln>
        </p:spPr>
      </p:sp>
      <p:sp>
        <p:nvSpPr>
          <p:cNvPr id="129050" name="直接连接符 129049"/>
          <p:cNvSpPr/>
          <p:nvPr/>
        </p:nvSpPr>
        <p:spPr>
          <a:xfrm>
            <a:off x="6171262" y="5868487"/>
            <a:ext cx="4191776" cy="0"/>
          </a:xfrm>
          <a:prstGeom prst="line">
            <a:avLst/>
          </a:prstGeom>
          <a:ln w="12700" cap="sq" cmpd="sng">
            <a:solidFill>
              <a:schemeClr val="tx1"/>
            </a:solidFill>
            <a:prstDash val="solid"/>
            <a:headEnd type="none" w="sm" len="sm"/>
            <a:tailEnd type="arrow" w="med" len="med"/>
          </a:ln>
        </p:spPr>
      </p:sp>
      <p:graphicFrame>
        <p:nvGraphicFramePr>
          <p:cNvPr id="129051" name="对象 129050"/>
          <p:cNvGraphicFramePr/>
          <p:nvPr/>
        </p:nvGraphicFramePr>
        <p:xfrm>
          <a:off x="7619330" y="5792272"/>
          <a:ext cx="838355" cy="506507"/>
        </p:xfrm>
        <a:graphic>
          <a:graphicData uri="http://schemas.openxmlformats.org/presentationml/2006/ole">
            <mc:AlternateContent xmlns:mc="http://schemas.openxmlformats.org/markup-compatibility/2006">
              <mc:Choice xmlns:v="urn:schemas-microsoft-com:vml" Requires="v">
                <p:oleObj spid="_x0000_s114078" r:id="rId9" imgW="7620000" imgH="4572000" progId="Equation.3">
                  <p:embed/>
                </p:oleObj>
              </mc:Choice>
              <mc:Fallback>
                <p:oleObj r:id="rId9" imgW="7620000" imgH="4572000" progId="Equation.3">
                  <p:embed/>
                  <p:pic>
                    <p:nvPicPr>
                      <p:cNvPr id="0" name="图片 3323" descr="image495"/>
                      <p:cNvPicPr/>
                      <p:nvPr/>
                    </p:nvPicPr>
                    <p:blipFill>
                      <a:blip r:embed="rId10"/>
                      <a:stretch>
                        <a:fillRect/>
                      </a:stretch>
                    </p:blipFill>
                    <p:spPr>
                      <a:xfrm>
                        <a:off x="7619330" y="5792272"/>
                        <a:ext cx="838355" cy="506507"/>
                      </a:xfrm>
                      <a:prstGeom prst="rect">
                        <a:avLst/>
                      </a:prstGeom>
                      <a:noFill/>
                      <a:ln w="38100">
                        <a:noFill/>
                      </a:ln>
                    </p:spPr>
                  </p:pic>
                </p:oleObj>
              </mc:Fallback>
            </mc:AlternateContent>
          </a:graphicData>
        </a:graphic>
      </p:graphicFrame>
      <p:graphicFrame>
        <p:nvGraphicFramePr>
          <p:cNvPr id="129052" name="对象 129051"/>
          <p:cNvGraphicFramePr/>
          <p:nvPr/>
        </p:nvGraphicFramePr>
        <p:xfrm>
          <a:off x="8991184" y="5830380"/>
          <a:ext cx="685927" cy="414415"/>
        </p:xfrm>
        <a:graphic>
          <a:graphicData uri="http://schemas.openxmlformats.org/presentationml/2006/ole">
            <mc:AlternateContent xmlns:mc="http://schemas.openxmlformats.org/markup-compatibility/2006">
              <mc:Choice xmlns:v="urn:schemas-microsoft-com:vml" Requires="v">
                <p:oleObj spid="_x0000_s114079" r:id="rId11" imgW="7620000" imgH="4572000" progId="Equation.3">
                  <p:embed/>
                </p:oleObj>
              </mc:Choice>
              <mc:Fallback>
                <p:oleObj r:id="rId11" imgW="7620000" imgH="4572000" progId="Equation.3">
                  <p:embed/>
                  <p:pic>
                    <p:nvPicPr>
                      <p:cNvPr id="0" name="图片 3322" descr="image496"/>
                      <p:cNvPicPr/>
                      <p:nvPr/>
                    </p:nvPicPr>
                    <p:blipFill>
                      <a:blip r:embed="rId12"/>
                      <a:stretch>
                        <a:fillRect/>
                      </a:stretch>
                    </p:blipFill>
                    <p:spPr>
                      <a:xfrm>
                        <a:off x="8991184" y="5830380"/>
                        <a:ext cx="685927" cy="414415"/>
                      </a:xfrm>
                      <a:prstGeom prst="rect">
                        <a:avLst/>
                      </a:prstGeom>
                      <a:noFill/>
                      <a:ln w="38100">
                        <a:noFill/>
                      </a:ln>
                    </p:spPr>
                  </p:pic>
                </p:oleObj>
              </mc:Fallback>
            </mc:AlternateContent>
          </a:graphicData>
        </a:graphic>
      </p:graphicFrame>
      <p:graphicFrame>
        <p:nvGraphicFramePr>
          <p:cNvPr id="129053" name="对象 129052"/>
          <p:cNvGraphicFramePr/>
          <p:nvPr/>
        </p:nvGraphicFramePr>
        <p:xfrm>
          <a:off x="2308159" y="762141"/>
          <a:ext cx="7573777" cy="28580"/>
        </p:xfrm>
        <a:graphic>
          <a:graphicData uri="http://schemas.openxmlformats.org/presentationml/2006/ole">
            <mc:AlternateContent xmlns:mc="http://schemas.openxmlformats.org/markup-compatibility/2006">
              <mc:Choice xmlns:v="urn:schemas-microsoft-com:vml" Requires="v">
                <p:oleObj spid="_x0000_s114080" r:id="rId13" imgW="10096500" imgH="37465" progId="">
                  <p:embed/>
                </p:oleObj>
              </mc:Choice>
              <mc:Fallback>
                <p:oleObj r:id="rId13" imgW="10096500" imgH="37465" progId="">
                  <p:embed/>
                  <p:pic>
                    <p:nvPicPr>
                      <p:cNvPr id="0" name="图片 3321" descr="image338"/>
                      <p:cNvPicPr/>
                      <p:nvPr/>
                    </p:nvPicPr>
                    <p:blipFill>
                      <a:blip r:embed="rId14"/>
                      <a:stretch>
                        <a:fillRect/>
                      </a:stretch>
                    </p:blipFill>
                    <p:spPr>
                      <a:xfrm>
                        <a:off x="2308159" y="762141"/>
                        <a:ext cx="7573777" cy="28580"/>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9027"/>
                                        </p:tgtEl>
                                        <p:attrNameLst>
                                          <p:attrName>style.visibility</p:attrName>
                                        </p:attrNameLst>
                                      </p:cBhvr>
                                      <p:to>
                                        <p:strVal val="visible"/>
                                      </p:to>
                                    </p:set>
                                    <p:animEffect transition="in" filter="wipe(left)">
                                      <p:cBhvr>
                                        <p:cTn id="7" dur="500"/>
                                        <p:tgtEl>
                                          <p:spTgt spid="1290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9028"/>
                                        </p:tgtEl>
                                        <p:attrNameLst>
                                          <p:attrName>style.visibility</p:attrName>
                                        </p:attrNameLst>
                                      </p:cBhvr>
                                      <p:to>
                                        <p:strVal val="visible"/>
                                      </p:to>
                                    </p:set>
                                    <p:animEffect transition="in" filter="wipe(left)">
                                      <p:cBhvr>
                                        <p:cTn id="12" dur="500"/>
                                        <p:tgtEl>
                                          <p:spTgt spid="129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标题 130049"/>
          <p:cNvSpPr>
            <a:spLocks noGrp="1"/>
          </p:cNvSpPr>
          <p:nvPr>
            <p:ph type="title"/>
          </p:nvPr>
        </p:nvSpPr>
        <p:spPr>
          <a:xfrm>
            <a:off x="2131914" y="685927"/>
            <a:ext cx="5868487" cy="685927"/>
          </a:xfrm>
        </p:spPr>
        <p:txBody>
          <a:bodyPr anchor="b"/>
          <a:lstStyle/>
          <a:p>
            <a:r>
              <a:rPr lang="zh-CN" altLang="en-US" sz="2800" b="1" dirty="0">
                <a:solidFill>
                  <a:srgbClr val="FF5050"/>
                </a:solidFill>
              </a:rPr>
              <a:t>正态分布密度函数的图形性质（续）</a:t>
            </a:r>
            <a:endParaRPr lang="zh-CN" altLang="en-US" sz="2800" b="1">
              <a:solidFill>
                <a:srgbClr val="FF5050"/>
              </a:solidFill>
            </a:endParaRPr>
          </a:p>
        </p:txBody>
      </p:sp>
      <p:graphicFrame>
        <p:nvGraphicFramePr>
          <p:cNvPr id="130051" name="内容占位符 130050" descr="Rectangle: Click to edit Master text styles&#10;Second level&#10;Third level&#10;Fourth level&#10;Fifth level"/>
          <p:cNvGraphicFramePr>
            <a:graphicFrameLocks noGrp="1"/>
          </p:cNvGraphicFramePr>
          <p:nvPr>
            <p:ph idx="1"/>
          </p:nvPr>
        </p:nvGraphicFramePr>
        <p:xfrm>
          <a:off x="2131914" y="1395671"/>
          <a:ext cx="7773839" cy="3024747"/>
        </p:xfrm>
        <a:graphic>
          <a:graphicData uri="http://schemas.openxmlformats.org/presentationml/2006/ole">
            <mc:AlternateContent xmlns:mc="http://schemas.openxmlformats.org/markup-compatibility/2006">
              <mc:Choice xmlns:v="urn:schemas-microsoft-com:vml" Requires="v">
                <p:oleObj spid="_x0000_s115031" r:id="rId3" imgW="72237600" imgH="29260800" progId="Equation.3">
                  <p:embed/>
                </p:oleObj>
              </mc:Choice>
              <mc:Fallback>
                <p:oleObj r:id="rId3" imgW="72237600" imgH="29260800" progId="Equation.3">
                  <p:embed/>
                  <p:pic>
                    <p:nvPicPr>
                      <p:cNvPr id="0" name="图片 3320" descr="image497"/>
                      <p:cNvPicPr/>
                      <p:nvPr/>
                    </p:nvPicPr>
                    <p:blipFill>
                      <a:blip r:embed="rId4"/>
                      <a:stretch>
                        <a:fillRect/>
                      </a:stretch>
                    </p:blipFill>
                    <p:spPr>
                      <a:xfrm>
                        <a:off x="2131914" y="1395671"/>
                        <a:ext cx="7773839" cy="3024747"/>
                      </a:xfrm>
                      <a:prstGeom prst="rect">
                        <a:avLst/>
                      </a:prstGeom>
                      <a:noFill/>
                      <a:ln w="38100">
                        <a:noFill/>
                      </a:ln>
                    </p:spPr>
                  </p:pic>
                </p:oleObj>
              </mc:Fallback>
            </mc:AlternateContent>
          </a:graphicData>
        </a:graphic>
      </p:graphicFrame>
      <p:graphicFrame>
        <p:nvGraphicFramePr>
          <p:cNvPr id="130052" name="对象 130051"/>
          <p:cNvGraphicFramePr/>
          <p:nvPr/>
        </p:nvGraphicFramePr>
        <p:xfrm>
          <a:off x="2308159" y="838355"/>
          <a:ext cx="7573777" cy="28580"/>
        </p:xfrm>
        <a:graphic>
          <a:graphicData uri="http://schemas.openxmlformats.org/presentationml/2006/ole">
            <mc:AlternateContent xmlns:mc="http://schemas.openxmlformats.org/markup-compatibility/2006">
              <mc:Choice xmlns:v="urn:schemas-microsoft-com:vml" Requires="v">
                <p:oleObj spid="_x0000_s115032" r:id="rId5" imgW="10096500" imgH="37465" progId="">
                  <p:embed/>
                </p:oleObj>
              </mc:Choice>
              <mc:Fallback>
                <p:oleObj r:id="rId5" imgW="10096500" imgH="37465" progId="">
                  <p:embed/>
                  <p:pic>
                    <p:nvPicPr>
                      <p:cNvPr id="0" name="图片 3319" descr="image338"/>
                      <p:cNvPicPr/>
                      <p:nvPr/>
                    </p:nvPicPr>
                    <p:blipFill>
                      <a:blip r:embed="rId6"/>
                      <a:stretch>
                        <a:fillRect/>
                      </a:stretch>
                    </p:blipFill>
                    <p:spPr>
                      <a:xfrm>
                        <a:off x="2308159" y="838355"/>
                        <a:ext cx="7573777" cy="28580"/>
                      </a:xfrm>
                      <a:prstGeom prst="rect">
                        <a:avLst/>
                      </a:prstGeom>
                      <a:noFill/>
                      <a:ln w="38100">
                        <a:noFill/>
                      </a:ln>
                    </p:spPr>
                  </p:pic>
                </p:oleObj>
              </mc:Fallback>
            </mc:AlternateContent>
          </a:graphicData>
        </a:graphic>
      </p:graphicFrame>
      <p:sp>
        <p:nvSpPr>
          <p:cNvPr id="130057" name="直接连接符 130056"/>
          <p:cNvSpPr/>
          <p:nvPr/>
        </p:nvSpPr>
        <p:spPr>
          <a:xfrm flipV="1">
            <a:off x="3275125" y="4496633"/>
            <a:ext cx="0" cy="1829139"/>
          </a:xfrm>
          <a:prstGeom prst="line">
            <a:avLst/>
          </a:prstGeom>
          <a:ln w="19050" cap="sq" cmpd="sng">
            <a:solidFill>
              <a:schemeClr val="tx1"/>
            </a:solidFill>
            <a:prstDash val="solid"/>
            <a:headEnd type="none" w="med" len="med"/>
            <a:tailEnd type="arrow" w="med" len="med"/>
          </a:ln>
        </p:spPr>
      </p:sp>
      <p:sp>
        <p:nvSpPr>
          <p:cNvPr id="130058" name="文本框 130057"/>
          <p:cNvSpPr txBox="1"/>
          <p:nvPr/>
        </p:nvSpPr>
        <p:spPr>
          <a:xfrm>
            <a:off x="5626649" y="6035205"/>
            <a:ext cx="609713"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x</a:t>
            </a:r>
            <a:endParaRPr lang="en-US" altLang="zh-CN">
              <a:latin typeface="Times New Roman" panose="02020603050405020304" pitchFamily="18" charset="0"/>
            </a:endParaRPr>
          </a:p>
        </p:txBody>
      </p:sp>
      <p:sp>
        <p:nvSpPr>
          <p:cNvPr id="130059" name="文本框 130058"/>
          <p:cNvSpPr txBox="1"/>
          <p:nvPr/>
        </p:nvSpPr>
        <p:spPr>
          <a:xfrm>
            <a:off x="3427554" y="4206067"/>
            <a:ext cx="1135273"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f </a:t>
            </a:r>
            <a:r>
              <a:rPr lang="en-US" altLang="zh-CN">
                <a:latin typeface="Times New Roman" panose="02020603050405020304" pitchFamily="18" charset="0"/>
              </a:rPr>
              <a:t>(</a:t>
            </a:r>
            <a:r>
              <a:rPr lang="en-US" altLang="zh-CN" i="1">
                <a:latin typeface="Times New Roman" panose="02020603050405020304" pitchFamily="18" charset="0"/>
              </a:rPr>
              <a:t>x</a:t>
            </a:r>
            <a:r>
              <a:rPr lang="en-US" altLang="zh-CN">
                <a:latin typeface="Times New Roman" panose="02020603050405020304" pitchFamily="18" charset="0"/>
              </a:rPr>
              <a:t>)</a:t>
            </a:r>
          </a:p>
        </p:txBody>
      </p:sp>
      <p:sp>
        <p:nvSpPr>
          <p:cNvPr id="130060" name="文本框 130059"/>
          <p:cNvSpPr txBox="1"/>
          <p:nvPr/>
        </p:nvSpPr>
        <p:spPr>
          <a:xfrm>
            <a:off x="2886116" y="6097129"/>
            <a:ext cx="536674"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0</a:t>
            </a:r>
            <a:endParaRPr lang="en-US" altLang="zh-CN">
              <a:latin typeface="Times New Roman" panose="02020603050405020304" pitchFamily="18" charset="0"/>
            </a:endParaRPr>
          </a:p>
        </p:txBody>
      </p:sp>
      <p:sp>
        <p:nvSpPr>
          <p:cNvPr id="130061" name="任意多边形 130060"/>
          <p:cNvSpPr/>
          <p:nvPr/>
        </p:nvSpPr>
        <p:spPr>
          <a:xfrm>
            <a:off x="2208128" y="4645885"/>
            <a:ext cx="4039348" cy="1340098"/>
          </a:xfrm>
          <a:custGeom>
            <a:avLst/>
            <a:gdLst/>
            <a:ahLst/>
            <a:cxnLst/>
            <a:rect l="0" t="0" r="0" b="0"/>
            <a:pathLst>
              <a:path w="2544" h="844">
                <a:moveTo>
                  <a:pt x="0" y="800"/>
                </a:moveTo>
                <a:cubicBezTo>
                  <a:pt x="117" y="761"/>
                  <a:pt x="515" y="687"/>
                  <a:pt x="700" y="567"/>
                </a:cubicBezTo>
                <a:cubicBezTo>
                  <a:pt x="885" y="447"/>
                  <a:pt x="986" y="156"/>
                  <a:pt x="1111" y="78"/>
                </a:cubicBezTo>
                <a:cubicBezTo>
                  <a:pt x="1236" y="0"/>
                  <a:pt x="1316" y="11"/>
                  <a:pt x="1448" y="98"/>
                </a:cubicBezTo>
                <a:cubicBezTo>
                  <a:pt x="1580" y="185"/>
                  <a:pt x="1717" y="476"/>
                  <a:pt x="1900" y="600"/>
                </a:cubicBezTo>
                <a:cubicBezTo>
                  <a:pt x="2083" y="724"/>
                  <a:pt x="2410" y="793"/>
                  <a:pt x="2544" y="844"/>
                </a:cubicBezTo>
              </a:path>
            </a:pathLst>
          </a:custGeom>
          <a:noFill/>
          <a:ln w="19050" cap="sq" cmpd="sng">
            <a:solidFill>
              <a:srgbClr val="000000"/>
            </a:solidFill>
            <a:prstDash val="solid"/>
            <a:headEnd type="none" w="sm" len="sm"/>
            <a:tailEnd type="none" w="sm" len="sm"/>
          </a:ln>
        </p:spPr>
        <p:txBody>
          <a:bodyPr/>
          <a:lstStyle/>
          <a:p>
            <a:endParaRPr lang="zh-CN" altLang="en-US"/>
          </a:p>
        </p:txBody>
      </p:sp>
      <p:sp>
        <p:nvSpPr>
          <p:cNvPr id="130062" name="直接连接符 130061"/>
          <p:cNvSpPr/>
          <p:nvPr/>
        </p:nvSpPr>
        <p:spPr>
          <a:xfrm flipH="1" flipV="1">
            <a:off x="4254795" y="4649061"/>
            <a:ext cx="1587" cy="1524282"/>
          </a:xfrm>
          <a:prstGeom prst="line">
            <a:avLst/>
          </a:prstGeom>
          <a:ln w="12700" cap="flat" cmpd="sng">
            <a:solidFill>
              <a:srgbClr val="000000"/>
            </a:solidFill>
            <a:prstDash val="solid"/>
            <a:headEnd type="none" w="sm" len="sm"/>
            <a:tailEnd type="none" w="sm" len="sm"/>
          </a:ln>
        </p:spPr>
      </p:sp>
      <p:sp>
        <p:nvSpPr>
          <p:cNvPr id="130063" name="直接连接符 130062"/>
          <p:cNvSpPr/>
          <p:nvPr/>
        </p:nvSpPr>
        <p:spPr>
          <a:xfrm>
            <a:off x="3267187" y="4649061"/>
            <a:ext cx="1006661" cy="1588"/>
          </a:xfrm>
          <a:prstGeom prst="line">
            <a:avLst/>
          </a:prstGeom>
          <a:ln w="12700" cap="rnd" cmpd="sng">
            <a:solidFill>
              <a:srgbClr val="FF0000"/>
            </a:solidFill>
            <a:prstDash val="sysDot"/>
            <a:headEnd type="none" w="sm" len="sm"/>
            <a:tailEnd type="none" w="sm" len="sm"/>
          </a:ln>
        </p:spPr>
      </p:sp>
      <p:graphicFrame>
        <p:nvGraphicFramePr>
          <p:cNvPr id="130064" name="对象 130063"/>
          <p:cNvGraphicFramePr/>
          <p:nvPr/>
        </p:nvGraphicFramePr>
        <p:xfrm>
          <a:off x="4105542" y="6146351"/>
          <a:ext cx="376307" cy="408063"/>
        </p:xfrm>
        <a:graphic>
          <a:graphicData uri="http://schemas.openxmlformats.org/presentationml/2006/ole">
            <mc:AlternateContent xmlns:mc="http://schemas.openxmlformats.org/markup-compatibility/2006">
              <mc:Choice xmlns:v="urn:schemas-microsoft-com:vml" Requires="v">
                <p:oleObj spid="_x0000_s115033" r:id="rId7" imgW="3657600" imgH="3962400" progId="Equation.3">
                  <p:embed/>
                </p:oleObj>
              </mc:Choice>
              <mc:Fallback>
                <p:oleObj r:id="rId7" imgW="3657600" imgH="3962400" progId="Equation.3">
                  <p:embed/>
                  <p:pic>
                    <p:nvPicPr>
                      <p:cNvPr id="0" name="图片 3317" descr="image459"/>
                      <p:cNvPicPr/>
                      <p:nvPr/>
                    </p:nvPicPr>
                    <p:blipFill>
                      <a:blip r:embed="rId8"/>
                      <a:stretch>
                        <a:fillRect/>
                      </a:stretch>
                    </p:blipFill>
                    <p:spPr>
                      <a:xfrm>
                        <a:off x="4105542" y="6146351"/>
                        <a:ext cx="376307" cy="408063"/>
                      </a:xfrm>
                      <a:prstGeom prst="rect">
                        <a:avLst/>
                      </a:prstGeom>
                      <a:noFill/>
                      <a:ln w="38100">
                        <a:noFill/>
                      </a:ln>
                    </p:spPr>
                  </p:pic>
                </p:oleObj>
              </mc:Fallback>
            </mc:AlternateContent>
          </a:graphicData>
        </a:graphic>
      </p:graphicFrame>
      <p:sp>
        <p:nvSpPr>
          <p:cNvPr id="130065" name="直接连接符 130064"/>
          <p:cNvSpPr/>
          <p:nvPr/>
        </p:nvSpPr>
        <p:spPr>
          <a:xfrm flipV="1">
            <a:off x="3568868" y="5334988"/>
            <a:ext cx="0" cy="838355"/>
          </a:xfrm>
          <a:prstGeom prst="line">
            <a:avLst/>
          </a:prstGeom>
          <a:ln w="12700" cap="sq" cmpd="sng">
            <a:solidFill>
              <a:srgbClr val="0000FF"/>
            </a:solidFill>
            <a:prstDash val="solid"/>
            <a:headEnd type="none" w="sm" len="sm"/>
            <a:tailEnd type="none" w="sm" len="sm"/>
          </a:ln>
        </p:spPr>
      </p:sp>
      <p:sp>
        <p:nvSpPr>
          <p:cNvPr id="130066" name="直接连接符 130065"/>
          <p:cNvSpPr/>
          <p:nvPr/>
        </p:nvSpPr>
        <p:spPr>
          <a:xfrm flipV="1">
            <a:off x="4864508" y="5258774"/>
            <a:ext cx="0" cy="914569"/>
          </a:xfrm>
          <a:prstGeom prst="line">
            <a:avLst/>
          </a:prstGeom>
          <a:ln w="12700" cap="sq" cmpd="sng">
            <a:solidFill>
              <a:schemeClr val="tx2"/>
            </a:solidFill>
            <a:prstDash val="solid"/>
            <a:headEnd type="none" w="sm" len="sm"/>
            <a:tailEnd type="none" w="sm" len="sm"/>
          </a:ln>
        </p:spPr>
      </p:sp>
      <p:sp>
        <p:nvSpPr>
          <p:cNvPr id="130067" name="直接连接符 130066"/>
          <p:cNvSpPr/>
          <p:nvPr/>
        </p:nvSpPr>
        <p:spPr>
          <a:xfrm flipH="1">
            <a:off x="3568868" y="4725275"/>
            <a:ext cx="838355" cy="762141"/>
          </a:xfrm>
          <a:prstGeom prst="line">
            <a:avLst/>
          </a:prstGeom>
          <a:ln w="12700" cap="rnd" cmpd="sng">
            <a:solidFill>
              <a:srgbClr val="0000FF"/>
            </a:solidFill>
            <a:prstDash val="sysDot"/>
            <a:headEnd type="none" w="sm" len="sm"/>
            <a:tailEnd type="none" w="sm" len="sm"/>
          </a:ln>
        </p:spPr>
      </p:sp>
      <p:sp>
        <p:nvSpPr>
          <p:cNvPr id="130068" name="直接连接符 130067"/>
          <p:cNvSpPr/>
          <p:nvPr/>
        </p:nvSpPr>
        <p:spPr>
          <a:xfrm flipH="1">
            <a:off x="3568868" y="4801489"/>
            <a:ext cx="914569" cy="914569"/>
          </a:xfrm>
          <a:prstGeom prst="line">
            <a:avLst/>
          </a:prstGeom>
          <a:ln w="12700" cap="rnd" cmpd="sng">
            <a:solidFill>
              <a:srgbClr val="0000FF"/>
            </a:solidFill>
            <a:prstDash val="sysDot"/>
            <a:headEnd type="none" w="sm" len="sm"/>
            <a:tailEnd type="none" w="sm" len="sm"/>
          </a:ln>
        </p:spPr>
      </p:sp>
      <p:sp>
        <p:nvSpPr>
          <p:cNvPr id="130069" name="直接连接符 130068"/>
          <p:cNvSpPr/>
          <p:nvPr/>
        </p:nvSpPr>
        <p:spPr>
          <a:xfrm flipH="1">
            <a:off x="3568868" y="5487416"/>
            <a:ext cx="706568" cy="609713"/>
          </a:xfrm>
          <a:prstGeom prst="line">
            <a:avLst/>
          </a:prstGeom>
          <a:ln w="12700" cap="rnd" cmpd="sng">
            <a:solidFill>
              <a:srgbClr val="0000FF"/>
            </a:solidFill>
            <a:prstDash val="sysDot"/>
            <a:headEnd type="none" w="sm" len="sm"/>
            <a:tailEnd type="none" w="sm" len="sm"/>
          </a:ln>
        </p:spPr>
      </p:sp>
      <p:sp>
        <p:nvSpPr>
          <p:cNvPr id="130070" name="直接连接符 130069"/>
          <p:cNvSpPr/>
          <p:nvPr/>
        </p:nvSpPr>
        <p:spPr>
          <a:xfrm flipH="1">
            <a:off x="3721296" y="5792272"/>
            <a:ext cx="496979" cy="381071"/>
          </a:xfrm>
          <a:prstGeom prst="line">
            <a:avLst/>
          </a:prstGeom>
          <a:ln w="12700" cap="rnd" cmpd="sng">
            <a:solidFill>
              <a:srgbClr val="0000FF"/>
            </a:solidFill>
            <a:prstDash val="sysDot"/>
            <a:headEnd type="none" w="sm" len="sm"/>
            <a:tailEnd type="none" w="sm" len="sm"/>
          </a:ln>
        </p:spPr>
      </p:sp>
      <p:sp>
        <p:nvSpPr>
          <p:cNvPr id="130071" name="直接连接符 130070"/>
          <p:cNvSpPr/>
          <p:nvPr/>
        </p:nvSpPr>
        <p:spPr>
          <a:xfrm>
            <a:off x="4791469" y="5487416"/>
            <a:ext cx="1587" cy="1588"/>
          </a:xfrm>
          <a:prstGeom prst="line">
            <a:avLst/>
          </a:prstGeom>
          <a:ln w="12700" cap="sq" cmpd="sng">
            <a:solidFill>
              <a:schemeClr val="tx1"/>
            </a:solidFill>
            <a:prstDash val="solid"/>
            <a:headEnd type="none" w="sm" len="sm"/>
            <a:tailEnd type="none" w="sm" len="sm"/>
          </a:ln>
        </p:spPr>
      </p:sp>
      <p:sp>
        <p:nvSpPr>
          <p:cNvPr id="130072" name="直接连接符 130071"/>
          <p:cNvSpPr/>
          <p:nvPr/>
        </p:nvSpPr>
        <p:spPr>
          <a:xfrm flipH="1">
            <a:off x="3949938" y="5487416"/>
            <a:ext cx="851058" cy="685927"/>
          </a:xfrm>
          <a:prstGeom prst="line">
            <a:avLst/>
          </a:prstGeom>
          <a:ln w="12700" cap="rnd" cmpd="sng">
            <a:solidFill>
              <a:schemeClr val="tx2"/>
            </a:solidFill>
            <a:prstDash val="sysDot"/>
            <a:headEnd type="none" w="sm" len="sm"/>
            <a:tailEnd type="none" w="sm" len="sm"/>
          </a:ln>
        </p:spPr>
      </p:sp>
      <p:sp>
        <p:nvSpPr>
          <p:cNvPr id="130073" name="直接连接符 130072"/>
          <p:cNvSpPr/>
          <p:nvPr/>
        </p:nvSpPr>
        <p:spPr>
          <a:xfrm flipH="1">
            <a:off x="4254795" y="5639844"/>
            <a:ext cx="609713" cy="533499"/>
          </a:xfrm>
          <a:prstGeom prst="line">
            <a:avLst/>
          </a:prstGeom>
          <a:ln w="12700" cap="rnd" cmpd="sng">
            <a:solidFill>
              <a:schemeClr val="tx2"/>
            </a:solidFill>
            <a:prstDash val="sysDot"/>
            <a:headEnd type="none" w="sm" len="sm"/>
            <a:tailEnd type="none" w="sm" len="sm"/>
          </a:ln>
        </p:spPr>
      </p:sp>
      <p:sp>
        <p:nvSpPr>
          <p:cNvPr id="130074" name="直接连接符 130073"/>
          <p:cNvSpPr/>
          <p:nvPr/>
        </p:nvSpPr>
        <p:spPr>
          <a:xfrm flipH="1">
            <a:off x="4483437" y="5868487"/>
            <a:ext cx="381071" cy="304856"/>
          </a:xfrm>
          <a:prstGeom prst="line">
            <a:avLst/>
          </a:prstGeom>
          <a:ln w="12700" cap="rnd" cmpd="sng">
            <a:solidFill>
              <a:schemeClr val="tx2"/>
            </a:solidFill>
            <a:prstDash val="sysDot"/>
            <a:headEnd type="none" w="sm" len="sm"/>
            <a:tailEnd type="none" w="sm" len="sm"/>
          </a:ln>
        </p:spPr>
      </p:sp>
      <p:sp>
        <p:nvSpPr>
          <p:cNvPr id="130075" name="直接连接符 130074"/>
          <p:cNvSpPr/>
          <p:nvPr/>
        </p:nvSpPr>
        <p:spPr>
          <a:xfrm flipH="1">
            <a:off x="4334184" y="5182560"/>
            <a:ext cx="335024" cy="304856"/>
          </a:xfrm>
          <a:prstGeom prst="line">
            <a:avLst/>
          </a:prstGeom>
          <a:ln w="12700" cap="rnd" cmpd="sng">
            <a:solidFill>
              <a:schemeClr val="tx2"/>
            </a:solidFill>
            <a:prstDash val="sysDot"/>
            <a:headEnd type="none" w="sm" len="sm"/>
            <a:tailEnd type="none" w="sm" len="sm"/>
          </a:ln>
        </p:spPr>
      </p:sp>
      <p:sp>
        <p:nvSpPr>
          <p:cNvPr id="130076" name="直接连接符 130075"/>
          <p:cNvSpPr/>
          <p:nvPr/>
        </p:nvSpPr>
        <p:spPr>
          <a:xfrm flipH="1">
            <a:off x="4334184" y="5334988"/>
            <a:ext cx="401711" cy="365193"/>
          </a:xfrm>
          <a:prstGeom prst="line">
            <a:avLst/>
          </a:prstGeom>
          <a:ln w="12700" cap="rnd" cmpd="sng">
            <a:solidFill>
              <a:schemeClr val="tx2"/>
            </a:solidFill>
            <a:prstDash val="sysDot"/>
            <a:headEnd type="none" w="sm" len="sm"/>
            <a:tailEnd type="none" w="sm" len="sm"/>
          </a:ln>
        </p:spPr>
      </p:sp>
      <p:sp>
        <p:nvSpPr>
          <p:cNvPr id="130077" name="直接连接符 130076"/>
          <p:cNvSpPr/>
          <p:nvPr/>
        </p:nvSpPr>
        <p:spPr>
          <a:xfrm flipH="1">
            <a:off x="3568868" y="4953917"/>
            <a:ext cx="1066998" cy="914569"/>
          </a:xfrm>
          <a:prstGeom prst="line">
            <a:avLst/>
          </a:prstGeom>
          <a:ln w="12700" cap="rnd" cmpd="sng">
            <a:solidFill>
              <a:schemeClr val="tx2"/>
            </a:solidFill>
            <a:prstDash val="sysDot"/>
            <a:headEnd type="none" w="sm" len="sm"/>
            <a:tailEnd type="none" w="sm" len="sm"/>
          </a:ln>
        </p:spPr>
      </p:sp>
      <p:sp>
        <p:nvSpPr>
          <p:cNvPr id="130078" name="直接连接符 130077"/>
          <p:cNvSpPr/>
          <p:nvPr/>
        </p:nvSpPr>
        <p:spPr>
          <a:xfrm>
            <a:off x="1739729" y="6173343"/>
            <a:ext cx="4191776" cy="0"/>
          </a:xfrm>
          <a:prstGeom prst="line">
            <a:avLst/>
          </a:prstGeom>
          <a:ln w="12700" cap="sq" cmpd="sng">
            <a:solidFill>
              <a:schemeClr val="tx1"/>
            </a:solidFill>
            <a:prstDash val="solid"/>
            <a:headEnd type="none" w="sm" len="sm"/>
            <a:tailEnd type="arrow" w="med" len="med"/>
          </a:ln>
        </p:spPr>
      </p:sp>
      <p:graphicFrame>
        <p:nvGraphicFramePr>
          <p:cNvPr id="130079" name="对象 130078"/>
          <p:cNvGraphicFramePr/>
          <p:nvPr/>
        </p:nvGraphicFramePr>
        <p:xfrm>
          <a:off x="3187797" y="6097129"/>
          <a:ext cx="838355" cy="506507"/>
        </p:xfrm>
        <a:graphic>
          <a:graphicData uri="http://schemas.openxmlformats.org/presentationml/2006/ole">
            <mc:AlternateContent xmlns:mc="http://schemas.openxmlformats.org/markup-compatibility/2006">
              <mc:Choice xmlns:v="urn:schemas-microsoft-com:vml" Requires="v">
                <p:oleObj spid="_x0000_s115034" r:id="rId9" imgW="7620000" imgH="4572000" progId="Equation.3">
                  <p:embed/>
                </p:oleObj>
              </mc:Choice>
              <mc:Fallback>
                <p:oleObj r:id="rId9" imgW="7620000" imgH="4572000" progId="Equation.3">
                  <p:embed/>
                  <p:pic>
                    <p:nvPicPr>
                      <p:cNvPr id="0" name="图片 3316" descr="image495"/>
                      <p:cNvPicPr/>
                      <p:nvPr/>
                    </p:nvPicPr>
                    <p:blipFill>
                      <a:blip r:embed="rId10"/>
                      <a:stretch>
                        <a:fillRect/>
                      </a:stretch>
                    </p:blipFill>
                    <p:spPr>
                      <a:xfrm>
                        <a:off x="3187797" y="6097129"/>
                        <a:ext cx="838355" cy="506507"/>
                      </a:xfrm>
                      <a:prstGeom prst="rect">
                        <a:avLst/>
                      </a:prstGeom>
                      <a:noFill/>
                      <a:ln w="38100">
                        <a:noFill/>
                      </a:ln>
                    </p:spPr>
                  </p:pic>
                </p:oleObj>
              </mc:Fallback>
            </mc:AlternateContent>
          </a:graphicData>
        </a:graphic>
      </p:graphicFrame>
      <p:graphicFrame>
        <p:nvGraphicFramePr>
          <p:cNvPr id="130080" name="对象 130079"/>
          <p:cNvGraphicFramePr/>
          <p:nvPr/>
        </p:nvGraphicFramePr>
        <p:xfrm>
          <a:off x="4559651" y="6135236"/>
          <a:ext cx="685927" cy="414415"/>
        </p:xfrm>
        <a:graphic>
          <a:graphicData uri="http://schemas.openxmlformats.org/presentationml/2006/ole">
            <mc:AlternateContent xmlns:mc="http://schemas.openxmlformats.org/markup-compatibility/2006">
              <mc:Choice xmlns:v="urn:schemas-microsoft-com:vml" Requires="v">
                <p:oleObj spid="_x0000_s115035" r:id="rId11" imgW="7620000" imgH="4572000" progId="Equation.3">
                  <p:embed/>
                </p:oleObj>
              </mc:Choice>
              <mc:Fallback>
                <p:oleObj r:id="rId11" imgW="7620000" imgH="4572000" progId="Equation.3">
                  <p:embed/>
                  <p:pic>
                    <p:nvPicPr>
                      <p:cNvPr id="0" name="图片 3315" descr="image496"/>
                      <p:cNvPicPr/>
                      <p:nvPr/>
                    </p:nvPicPr>
                    <p:blipFill>
                      <a:blip r:embed="rId12"/>
                      <a:stretch>
                        <a:fillRect/>
                      </a:stretch>
                    </p:blipFill>
                    <p:spPr>
                      <a:xfrm>
                        <a:off x="4559651" y="6135236"/>
                        <a:ext cx="685927" cy="414415"/>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0051"/>
                                        </p:tgtEl>
                                        <p:attrNameLst>
                                          <p:attrName>style.visibility</p:attrName>
                                        </p:attrNameLst>
                                      </p:cBhvr>
                                      <p:to>
                                        <p:strVal val="visible"/>
                                      </p:to>
                                    </p:set>
                                    <p:animEffect transition="in" filter="wipe(left)">
                                      <p:cBhvr>
                                        <p:cTn id="7" dur="500"/>
                                        <p:tgtEl>
                                          <p:spTgt spid="130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31073"/>
          <p:cNvSpPr>
            <a:spLocks noGrp="1"/>
          </p:cNvSpPr>
          <p:nvPr>
            <p:ph type="title"/>
          </p:nvPr>
        </p:nvSpPr>
        <p:spPr>
          <a:xfrm>
            <a:off x="2219558" y="701195"/>
            <a:ext cx="6020915" cy="685927"/>
          </a:xfrm>
        </p:spPr>
        <p:txBody>
          <a:bodyPr anchor="b"/>
          <a:lstStyle/>
          <a:p>
            <a:r>
              <a:rPr lang="zh-CN" altLang="en-US" sz="2800" b="1" dirty="0">
                <a:solidFill>
                  <a:srgbClr val="FF5050"/>
                </a:solidFill>
              </a:rPr>
              <a:t>正态分布密度函数的图形性质（续）</a:t>
            </a:r>
            <a:endParaRPr lang="zh-CN" altLang="en-US" sz="2800" b="1">
              <a:solidFill>
                <a:srgbClr val="FF5050"/>
              </a:solidFill>
            </a:endParaRPr>
          </a:p>
        </p:txBody>
      </p:sp>
      <p:graphicFrame>
        <p:nvGraphicFramePr>
          <p:cNvPr id="131075" name="内容占位符 131074" descr="Rectangle: Click to edit Master text styles&#10;Second level&#10;Third level&#10;Fourth level&#10;Fifth level"/>
          <p:cNvGraphicFramePr>
            <a:graphicFrameLocks noGrp="1"/>
          </p:cNvGraphicFramePr>
          <p:nvPr>
            <p:ph idx="1"/>
          </p:nvPr>
        </p:nvGraphicFramePr>
        <p:xfrm>
          <a:off x="2341506" y="1451271"/>
          <a:ext cx="6174931" cy="968554"/>
        </p:xfrm>
        <a:graphic>
          <a:graphicData uri="http://schemas.openxmlformats.org/presentationml/2006/ole">
            <mc:AlternateContent xmlns:mc="http://schemas.openxmlformats.org/markup-compatibility/2006">
              <mc:Choice xmlns:v="urn:schemas-microsoft-com:vml" Requires="v">
                <p:oleObj spid="_x0000_s116123" r:id="rId3" imgW="62179200" imgH="9753600" progId="Equation.3">
                  <p:embed/>
                </p:oleObj>
              </mc:Choice>
              <mc:Fallback>
                <p:oleObj r:id="rId3" imgW="62179200" imgH="9753600" progId="Equation.3">
                  <p:embed/>
                  <p:pic>
                    <p:nvPicPr>
                      <p:cNvPr id="0" name="图片 3314" descr="image498"/>
                      <p:cNvPicPr/>
                      <p:nvPr/>
                    </p:nvPicPr>
                    <p:blipFill>
                      <a:blip r:embed="rId4"/>
                      <a:stretch>
                        <a:fillRect/>
                      </a:stretch>
                    </p:blipFill>
                    <p:spPr>
                      <a:xfrm>
                        <a:off x="2341506" y="1451271"/>
                        <a:ext cx="6174931" cy="968554"/>
                      </a:xfrm>
                      <a:prstGeom prst="rect">
                        <a:avLst/>
                      </a:prstGeom>
                      <a:noFill/>
                      <a:ln w="38100">
                        <a:noFill/>
                      </a:ln>
                    </p:spPr>
                  </p:pic>
                </p:oleObj>
              </mc:Fallback>
            </mc:AlternateContent>
          </a:graphicData>
        </a:graphic>
      </p:graphicFrame>
      <p:graphicFrame>
        <p:nvGraphicFramePr>
          <p:cNvPr id="131076" name="对象 131075"/>
          <p:cNvGraphicFramePr/>
          <p:nvPr/>
        </p:nvGraphicFramePr>
        <p:xfrm>
          <a:off x="2341503" y="2337901"/>
          <a:ext cx="7259394" cy="1892650"/>
        </p:xfrm>
        <a:graphic>
          <a:graphicData uri="http://schemas.openxmlformats.org/presentationml/2006/ole">
            <mc:AlternateContent xmlns:mc="http://schemas.openxmlformats.org/markup-compatibility/2006">
              <mc:Choice xmlns:v="urn:schemas-microsoft-com:vml" Requires="v">
                <p:oleObj spid="_x0000_s116124" r:id="rId5" imgW="65836800" imgH="18288000" progId="Equation.3">
                  <p:embed/>
                </p:oleObj>
              </mc:Choice>
              <mc:Fallback>
                <p:oleObj r:id="rId5" imgW="65836800" imgH="18288000" progId="Equation.3">
                  <p:embed/>
                  <p:pic>
                    <p:nvPicPr>
                      <p:cNvPr id="0" name="图片 3313" descr="image499"/>
                      <p:cNvPicPr/>
                      <p:nvPr/>
                    </p:nvPicPr>
                    <p:blipFill>
                      <a:blip r:embed="rId6"/>
                      <a:stretch>
                        <a:fillRect/>
                      </a:stretch>
                    </p:blipFill>
                    <p:spPr>
                      <a:xfrm>
                        <a:off x="2341503" y="2337901"/>
                        <a:ext cx="7259394" cy="1892650"/>
                      </a:xfrm>
                      <a:prstGeom prst="rect">
                        <a:avLst/>
                      </a:prstGeom>
                      <a:noFill/>
                      <a:ln w="38100">
                        <a:noFill/>
                      </a:ln>
                    </p:spPr>
                  </p:pic>
                </p:oleObj>
              </mc:Fallback>
            </mc:AlternateContent>
          </a:graphicData>
        </a:graphic>
      </p:graphicFrame>
      <p:graphicFrame>
        <p:nvGraphicFramePr>
          <p:cNvPr id="131077" name="对象 131076"/>
          <p:cNvGraphicFramePr/>
          <p:nvPr/>
        </p:nvGraphicFramePr>
        <p:xfrm>
          <a:off x="2308159" y="838355"/>
          <a:ext cx="7573777" cy="28580"/>
        </p:xfrm>
        <a:graphic>
          <a:graphicData uri="http://schemas.openxmlformats.org/presentationml/2006/ole">
            <mc:AlternateContent xmlns:mc="http://schemas.openxmlformats.org/markup-compatibility/2006">
              <mc:Choice xmlns:v="urn:schemas-microsoft-com:vml" Requires="v">
                <p:oleObj spid="_x0000_s116125" r:id="rId7" imgW="10096500" imgH="37465" progId="">
                  <p:embed/>
                </p:oleObj>
              </mc:Choice>
              <mc:Fallback>
                <p:oleObj r:id="rId7" imgW="10096500" imgH="37465" progId="">
                  <p:embed/>
                  <p:pic>
                    <p:nvPicPr>
                      <p:cNvPr id="0" name="图片 3312" descr="image338"/>
                      <p:cNvPicPr/>
                      <p:nvPr/>
                    </p:nvPicPr>
                    <p:blipFill>
                      <a:blip r:embed="rId8"/>
                      <a:stretch>
                        <a:fillRect/>
                      </a:stretch>
                    </p:blipFill>
                    <p:spPr>
                      <a:xfrm>
                        <a:off x="2308159" y="838355"/>
                        <a:ext cx="7573777" cy="28580"/>
                      </a:xfrm>
                      <a:prstGeom prst="rect">
                        <a:avLst/>
                      </a:prstGeom>
                      <a:noFill/>
                      <a:ln w="38100">
                        <a:noFill/>
                      </a:ln>
                    </p:spPr>
                  </p:pic>
                </p:oleObj>
              </mc:Fallback>
            </mc:AlternateContent>
          </a:graphicData>
        </a:graphic>
      </p:graphicFrame>
      <p:sp>
        <p:nvSpPr>
          <p:cNvPr id="131082" name="直接连接符 131081"/>
          <p:cNvSpPr/>
          <p:nvPr/>
        </p:nvSpPr>
        <p:spPr>
          <a:xfrm flipH="1" flipV="1">
            <a:off x="3275125" y="4115562"/>
            <a:ext cx="3176" cy="2022850"/>
          </a:xfrm>
          <a:prstGeom prst="line">
            <a:avLst/>
          </a:prstGeom>
          <a:ln w="19050" cap="sq" cmpd="sng">
            <a:solidFill>
              <a:schemeClr val="tx1"/>
            </a:solidFill>
            <a:prstDash val="solid"/>
            <a:headEnd type="none" w="med" len="med"/>
            <a:tailEnd type="arrow" w="med" len="med"/>
          </a:ln>
        </p:spPr>
      </p:sp>
      <p:sp>
        <p:nvSpPr>
          <p:cNvPr id="131083" name="文本框 131082"/>
          <p:cNvSpPr txBox="1"/>
          <p:nvPr/>
        </p:nvSpPr>
        <p:spPr>
          <a:xfrm>
            <a:off x="5637763" y="6035205"/>
            <a:ext cx="609713"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x</a:t>
            </a:r>
            <a:endParaRPr lang="en-US" altLang="zh-CN">
              <a:latin typeface="Times New Roman" panose="02020603050405020304" pitchFamily="18" charset="0"/>
            </a:endParaRPr>
          </a:p>
        </p:txBody>
      </p:sp>
      <p:sp>
        <p:nvSpPr>
          <p:cNvPr id="131084" name="文本框 131083"/>
          <p:cNvSpPr txBox="1"/>
          <p:nvPr/>
        </p:nvSpPr>
        <p:spPr>
          <a:xfrm>
            <a:off x="3511707" y="3977424"/>
            <a:ext cx="1135272"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f </a:t>
            </a:r>
            <a:r>
              <a:rPr lang="en-US" altLang="zh-CN">
                <a:latin typeface="Times New Roman" panose="02020603050405020304" pitchFamily="18" charset="0"/>
              </a:rPr>
              <a:t>(</a:t>
            </a:r>
            <a:r>
              <a:rPr lang="en-US" altLang="zh-CN" i="1">
                <a:latin typeface="Times New Roman" panose="02020603050405020304" pitchFamily="18" charset="0"/>
              </a:rPr>
              <a:t>x</a:t>
            </a:r>
            <a:r>
              <a:rPr lang="en-US" altLang="zh-CN">
                <a:latin typeface="Times New Roman" panose="02020603050405020304" pitchFamily="18" charset="0"/>
              </a:rPr>
              <a:t>)</a:t>
            </a:r>
          </a:p>
        </p:txBody>
      </p:sp>
      <p:sp>
        <p:nvSpPr>
          <p:cNvPr id="131085" name="文本框 131084"/>
          <p:cNvSpPr txBox="1"/>
          <p:nvPr/>
        </p:nvSpPr>
        <p:spPr>
          <a:xfrm>
            <a:off x="2897230" y="6097129"/>
            <a:ext cx="536674"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0</a:t>
            </a:r>
            <a:endParaRPr lang="en-US" altLang="zh-CN">
              <a:latin typeface="Times New Roman" panose="02020603050405020304" pitchFamily="18" charset="0"/>
            </a:endParaRPr>
          </a:p>
        </p:txBody>
      </p:sp>
      <p:sp>
        <p:nvSpPr>
          <p:cNvPr id="131086" name="任意多边形 131085"/>
          <p:cNvSpPr/>
          <p:nvPr/>
        </p:nvSpPr>
        <p:spPr>
          <a:xfrm>
            <a:off x="2219243" y="4645885"/>
            <a:ext cx="4039348" cy="1340098"/>
          </a:xfrm>
          <a:custGeom>
            <a:avLst/>
            <a:gdLst/>
            <a:ahLst/>
            <a:cxnLst/>
            <a:rect l="0" t="0" r="0" b="0"/>
            <a:pathLst>
              <a:path w="2544" h="844">
                <a:moveTo>
                  <a:pt x="0" y="800"/>
                </a:moveTo>
                <a:cubicBezTo>
                  <a:pt x="117" y="761"/>
                  <a:pt x="515" y="687"/>
                  <a:pt x="700" y="567"/>
                </a:cubicBezTo>
                <a:cubicBezTo>
                  <a:pt x="885" y="447"/>
                  <a:pt x="986" y="156"/>
                  <a:pt x="1111" y="78"/>
                </a:cubicBezTo>
                <a:cubicBezTo>
                  <a:pt x="1236" y="0"/>
                  <a:pt x="1316" y="11"/>
                  <a:pt x="1448" y="98"/>
                </a:cubicBezTo>
                <a:cubicBezTo>
                  <a:pt x="1580" y="185"/>
                  <a:pt x="1717" y="476"/>
                  <a:pt x="1900" y="600"/>
                </a:cubicBezTo>
                <a:cubicBezTo>
                  <a:pt x="2083" y="724"/>
                  <a:pt x="2410" y="793"/>
                  <a:pt x="2544" y="844"/>
                </a:cubicBezTo>
              </a:path>
            </a:pathLst>
          </a:custGeom>
          <a:noFill/>
          <a:ln w="19050" cap="sq" cmpd="sng">
            <a:solidFill>
              <a:srgbClr val="000000"/>
            </a:solidFill>
            <a:prstDash val="solid"/>
            <a:headEnd type="none" w="sm" len="sm"/>
            <a:tailEnd type="none" w="sm" len="sm"/>
          </a:ln>
        </p:spPr>
        <p:txBody>
          <a:bodyPr/>
          <a:lstStyle/>
          <a:p>
            <a:endParaRPr lang="zh-CN" altLang="en-US"/>
          </a:p>
        </p:txBody>
      </p:sp>
      <p:sp>
        <p:nvSpPr>
          <p:cNvPr id="131087" name="直接连接符 131086"/>
          <p:cNvSpPr/>
          <p:nvPr/>
        </p:nvSpPr>
        <p:spPr>
          <a:xfrm flipH="1" flipV="1">
            <a:off x="4265909" y="4649061"/>
            <a:ext cx="1588" cy="1524282"/>
          </a:xfrm>
          <a:prstGeom prst="line">
            <a:avLst/>
          </a:prstGeom>
          <a:ln w="12700" cap="flat" cmpd="sng">
            <a:solidFill>
              <a:srgbClr val="000000"/>
            </a:solidFill>
            <a:prstDash val="solid"/>
            <a:headEnd type="none" w="sm" len="sm"/>
            <a:tailEnd type="none" w="sm" len="sm"/>
          </a:ln>
        </p:spPr>
      </p:sp>
      <p:sp>
        <p:nvSpPr>
          <p:cNvPr id="131088" name="直接连接符 131087"/>
          <p:cNvSpPr/>
          <p:nvPr/>
        </p:nvSpPr>
        <p:spPr>
          <a:xfrm>
            <a:off x="3278301" y="4649061"/>
            <a:ext cx="1006661" cy="1588"/>
          </a:xfrm>
          <a:prstGeom prst="line">
            <a:avLst/>
          </a:prstGeom>
          <a:ln w="12700" cap="rnd" cmpd="sng">
            <a:solidFill>
              <a:srgbClr val="FF0000"/>
            </a:solidFill>
            <a:prstDash val="sysDot"/>
            <a:headEnd type="none" w="sm" len="sm"/>
            <a:tailEnd type="none" w="sm" len="sm"/>
          </a:ln>
        </p:spPr>
      </p:sp>
      <p:graphicFrame>
        <p:nvGraphicFramePr>
          <p:cNvPr id="131089" name="对象 131088"/>
          <p:cNvGraphicFramePr/>
          <p:nvPr/>
        </p:nvGraphicFramePr>
        <p:xfrm>
          <a:off x="4116656" y="6173343"/>
          <a:ext cx="376308" cy="408064"/>
        </p:xfrm>
        <a:graphic>
          <a:graphicData uri="http://schemas.openxmlformats.org/presentationml/2006/ole">
            <mc:AlternateContent xmlns:mc="http://schemas.openxmlformats.org/markup-compatibility/2006">
              <mc:Choice xmlns:v="urn:schemas-microsoft-com:vml" Requires="v">
                <p:oleObj spid="_x0000_s116126" r:id="rId9" imgW="3657600" imgH="3962400" progId="Equation.3">
                  <p:embed/>
                </p:oleObj>
              </mc:Choice>
              <mc:Fallback>
                <p:oleObj r:id="rId9" imgW="3657600" imgH="3962400" progId="Equation.3">
                  <p:embed/>
                  <p:pic>
                    <p:nvPicPr>
                      <p:cNvPr id="0" name="图片 3311" descr="image459"/>
                      <p:cNvPicPr/>
                      <p:nvPr/>
                    </p:nvPicPr>
                    <p:blipFill>
                      <a:blip r:embed="rId10"/>
                      <a:stretch>
                        <a:fillRect/>
                      </a:stretch>
                    </p:blipFill>
                    <p:spPr>
                      <a:xfrm>
                        <a:off x="4116656" y="6173343"/>
                        <a:ext cx="376308" cy="408064"/>
                      </a:xfrm>
                      <a:prstGeom prst="rect">
                        <a:avLst/>
                      </a:prstGeom>
                      <a:noFill/>
                      <a:ln w="38100">
                        <a:noFill/>
                      </a:ln>
                    </p:spPr>
                  </p:pic>
                </p:oleObj>
              </mc:Fallback>
            </mc:AlternateContent>
          </a:graphicData>
        </a:graphic>
      </p:graphicFrame>
      <p:sp>
        <p:nvSpPr>
          <p:cNvPr id="131090" name="直接连接符 131089"/>
          <p:cNvSpPr/>
          <p:nvPr/>
        </p:nvSpPr>
        <p:spPr>
          <a:xfrm flipV="1">
            <a:off x="3579982" y="5334988"/>
            <a:ext cx="0" cy="838355"/>
          </a:xfrm>
          <a:prstGeom prst="line">
            <a:avLst/>
          </a:prstGeom>
          <a:ln w="12700" cap="sq" cmpd="sng">
            <a:solidFill>
              <a:srgbClr val="0000FF"/>
            </a:solidFill>
            <a:prstDash val="solid"/>
            <a:headEnd type="none" w="sm" len="sm"/>
            <a:tailEnd type="none" w="sm" len="sm"/>
          </a:ln>
        </p:spPr>
      </p:sp>
      <p:sp>
        <p:nvSpPr>
          <p:cNvPr id="131091" name="直接连接符 131090"/>
          <p:cNvSpPr/>
          <p:nvPr/>
        </p:nvSpPr>
        <p:spPr>
          <a:xfrm flipV="1">
            <a:off x="4875622" y="5258774"/>
            <a:ext cx="0" cy="914569"/>
          </a:xfrm>
          <a:prstGeom prst="line">
            <a:avLst/>
          </a:prstGeom>
          <a:ln w="12700" cap="sq" cmpd="sng">
            <a:solidFill>
              <a:schemeClr val="tx2"/>
            </a:solidFill>
            <a:prstDash val="solid"/>
            <a:headEnd type="none" w="sm" len="sm"/>
            <a:tailEnd type="none" w="sm" len="sm"/>
          </a:ln>
        </p:spPr>
      </p:sp>
      <p:sp>
        <p:nvSpPr>
          <p:cNvPr id="131092" name="直接连接符 131091"/>
          <p:cNvSpPr/>
          <p:nvPr/>
        </p:nvSpPr>
        <p:spPr>
          <a:xfrm flipH="1">
            <a:off x="3579982" y="4725275"/>
            <a:ext cx="838355" cy="762141"/>
          </a:xfrm>
          <a:prstGeom prst="line">
            <a:avLst/>
          </a:prstGeom>
          <a:ln w="12700" cap="rnd" cmpd="sng">
            <a:solidFill>
              <a:srgbClr val="0000FF"/>
            </a:solidFill>
            <a:prstDash val="sysDot"/>
            <a:headEnd type="none" w="sm" len="sm"/>
            <a:tailEnd type="none" w="sm" len="sm"/>
          </a:ln>
        </p:spPr>
      </p:sp>
      <p:sp>
        <p:nvSpPr>
          <p:cNvPr id="131093" name="直接连接符 131092"/>
          <p:cNvSpPr/>
          <p:nvPr/>
        </p:nvSpPr>
        <p:spPr>
          <a:xfrm flipH="1">
            <a:off x="3579982" y="4801489"/>
            <a:ext cx="914569" cy="914569"/>
          </a:xfrm>
          <a:prstGeom prst="line">
            <a:avLst/>
          </a:prstGeom>
          <a:ln w="12700" cap="rnd" cmpd="sng">
            <a:solidFill>
              <a:srgbClr val="0000FF"/>
            </a:solidFill>
            <a:prstDash val="sysDot"/>
            <a:headEnd type="none" w="sm" len="sm"/>
            <a:tailEnd type="none" w="sm" len="sm"/>
          </a:ln>
        </p:spPr>
      </p:sp>
      <p:sp>
        <p:nvSpPr>
          <p:cNvPr id="131094" name="直接连接符 131093"/>
          <p:cNvSpPr/>
          <p:nvPr/>
        </p:nvSpPr>
        <p:spPr>
          <a:xfrm flipH="1">
            <a:off x="3579982" y="5487416"/>
            <a:ext cx="706569" cy="609713"/>
          </a:xfrm>
          <a:prstGeom prst="line">
            <a:avLst/>
          </a:prstGeom>
          <a:ln w="12700" cap="rnd" cmpd="sng">
            <a:solidFill>
              <a:srgbClr val="0000FF"/>
            </a:solidFill>
            <a:prstDash val="sysDot"/>
            <a:headEnd type="none" w="sm" len="sm"/>
            <a:tailEnd type="none" w="sm" len="sm"/>
          </a:ln>
        </p:spPr>
      </p:sp>
      <p:sp>
        <p:nvSpPr>
          <p:cNvPr id="131095" name="直接连接符 131094"/>
          <p:cNvSpPr/>
          <p:nvPr/>
        </p:nvSpPr>
        <p:spPr>
          <a:xfrm flipH="1">
            <a:off x="3732410" y="5792272"/>
            <a:ext cx="496980" cy="381071"/>
          </a:xfrm>
          <a:prstGeom prst="line">
            <a:avLst/>
          </a:prstGeom>
          <a:ln w="12700" cap="rnd" cmpd="sng">
            <a:solidFill>
              <a:srgbClr val="0000FF"/>
            </a:solidFill>
            <a:prstDash val="sysDot"/>
            <a:headEnd type="none" w="sm" len="sm"/>
            <a:tailEnd type="none" w="sm" len="sm"/>
          </a:ln>
        </p:spPr>
      </p:sp>
      <p:sp>
        <p:nvSpPr>
          <p:cNvPr id="131096" name="直接连接符 131095"/>
          <p:cNvSpPr/>
          <p:nvPr/>
        </p:nvSpPr>
        <p:spPr>
          <a:xfrm>
            <a:off x="4802583" y="5487416"/>
            <a:ext cx="1588" cy="1588"/>
          </a:xfrm>
          <a:prstGeom prst="line">
            <a:avLst/>
          </a:prstGeom>
          <a:ln w="12700" cap="sq" cmpd="sng">
            <a:solidFill>
              <a:schemeClr val="tx1"/>
            </a:solidFill>
            <a:prstDash val="solid"/>
            <a:headEnd type="none" w="sm" len="sm"/>
            <a:tailEnd type="none" w="sm" len="sm"/>
          </a:ln>
        </p:spPr>
      </p:sp>
      <p:sp>
        <p:nvSpPr>
          <p:cNvPr id="131097" name="直接连接符 131096"/>
          <p:cNvSpPr/>
          <p:nvPr/>
        </p:nvSpPr>
        <p:spPr>
          <a:xfrm flipH="1">
            <a:off x="3961052" y="5487416"/>
            <a:ext cx="851058" cy="685927"/>
          </a:xfrm>
          <a:prstGeom prst="line">
            <a:avLst/>
          </a:prstGeom>
          <a:ln w="12700" cap="rnd" cmpd="sng">
            <a:solidFill>
              <a:schemeClr val="tx2"/>
            </a:solidFill>
            <a:prstDash val="sysDot"/>
            <a:headEnd type="none" w="sm" len="sm"/>
            <a:tailEnd type="none" w="sm" len="sm"/>
          </a:ln>
        </p:spPr>
      </p:sp>
      <p:sp>
        <p:nvSpPr>
          <p:cNvPr id="131098" name="直接连接符 131097"/>
          <p:cNvSpPr/>
          <p:nvPr/>
        </p:nvSpPr>
        <p:spPr>
          <a:xfrm flipH="1">
            <a:off x="4265909" y="5639844"/>
            <a:ext cx="609713" cy="533499"/>
          </a:xfrm>
          <a:prstGeom prst="line">
            <a:avLst/>
          </a:prstGeom>
          <a:ln w="12700" cap="rnd" cmpd="sng">
            <a:solidFill>
              <a:schemeClr val="tx2"/>
            </a:solidFill>
            <a:prstDash val="sysDot"/>
            <a:headEnd type="none" w="sm" len="sm"/>
            <a:tailEnd type="none" w="sm" len="sm"/>
          </a:ln>
        </p:spPr>
      </p:sp>
      <p:sp>
        <p:nvSpPr>
          <p:cNvPr id="131099" name="直接连接符 131098"/>
          <p:cNvSpPr/>
          <p:nvPr/>
        </p:nvSpPr>
        <p:spPr>
          <a:xfrm flipH="1">
            <a:off x="4494551" y="5868487"/>
            <a:ext cx="381071" cy="304856"/>
          </a:xfrm>
          <a:prstGeom prst="line">
            <a:avLst/>
          </a:prstGeom>
          <a:ln w="12700" cap="rnd" cmpd="sng">
            <a:solidFill>
              <a:schemeClr val="tx2"/>
            </a:solidFill>
            <a:prstDash val="sysDot"/>
            <a:headEnd type="none" w="sm" len="sm"/>
            <a:tailEnd type="none" w="sm" len="sm"/>
          </a:ln>
        </p:spPr>
      </p:sp>
      <p:sp>
        <p:nvSpPr>
          <p:cNvPr id="131100" name="直接连接符 131099"/>
          <p:cNvSpPr/>
          <p:nvPr/>
        </p:nvSpPr>
        <p:spPr>
          <a:xfrm flipH="1">
            <a:off x="4345299" y="5182560"/>
            <a:ext cx="335025" cy="304856"/>
          </a:xfrm>
          <a:prstGeom prst="line">
            <a:avLst/>
          </a:prstGeom>
          <a:ln w="12700" cap="rnd" cmpd="sng">
            <a:solidFill>
              <a:schemeClr val="tx2"/>
            </a:solidFill>
            <a:prstDash val="sysDot"/>
            <a:headEnd type="none" w="sm" len="sm"/>
            <a:tailEnd type="none" w="sm" len="sm"/>
          </a:ln>
        </p:spPr>
      </p:sp>
      <p:sp>
        <p:nvSpPr>
          <p:cNvPr id="131101" name="直接连接符 131100"/>
          <p:cNvSpPr/>
          <p:nvPr/>
        </p:nvSpPr>
        <p:spPr>
          <a:xfrm flipH="1">
            <a:off x="4345299" y="5334988"/>
            <a:ext cx="401712" cy="365193"/>
          </a:xfrm>
          <a:prstGeom prst="line">
            <a:avLst/>
          </a:prstGeom>
          <a:ln w="12700" cap="rnd" cmpd="sng">
            <a:solidFill>
              <a:schemeClr val="tx2"/>
            </a:solidFill>
            <a:prstDash val="sysDot"/>
            <a:headEnd type="none" w="sm" len="sm"/>
            <a:tailEnd type="none" w="sm" len="sm"/>
          </a:ln>
        </p:spPr>
      </p:sp>
      <p:sp>
        <p:nvSpPr>
          <p:cNvPr id="131102" name="直接连接符 131101"/>
          <p:cNvSpPr/>
          <p:nvPr/>
        </p:nvSpPr>
        <p:spPr>
          <a:xfrm flipH="1">
            <a:off x="3579982" y="4953917"/>
            <a:ext cx="1066998" cy="914569"/>
          </a:xfrm>
          <a:prstGeom prst="line">
            <a:avLst/>
          </a:prstGeom>
          <a:ln w="12700" cap="rnd" cmpd="sng">
            <a:solidFill>
              <a:schemeClr val="tx2"/>
            </a:solidFill>
            <a:prstDash val="sysDot"/>
            <a:headEnd type="none" w="sm" len="sm"/>
            <a:tailEnd type="none" w="sm" len="sm"/>
          </a:ln>
        </p:spPr>
      </p:sp>
      <p:sp>
        <p:nvSpPr>
          <p:cNvPr id="131103" name="直接连接符 131102"/>
          <p:cNvSpPr/>
          <p:nvPr/>
        </p:nvSpPr>
        <p:spPr>
          <a:xfrm>
            <a:off x="1750843" y="6173343"/>
            <a:ext cx="4191776" cy="0"/>
          </a:xfrm>
          <a:prstGeom prst="line">
            <a:avLst/>
          </a:prstGeom>
          <a:ln w="12700" cap="sq" cmpd="sng">
            <a:solidFill>
              <a:schemeClr val="tx1"/>
            </a:solidFill>
            <a:prstDash val="solid"/>
            <a:headEnd type="none" w="sm" len="sm"/>
            <a:tailEnd type="arrow" w="med" len="med"/>
          </a:ln>
        </p:spPr>
      </p:sp>
      <p:graphicFrame>
        <p:nvGraphicFramePr>
          <p:cNvPr id="131104" name="对象 131103"/>
          <p:cNvGraphicFramePr/>
          <p:nvPr/>
        </p:nvGraphicFramePr>
        <p:xfrm>
          <a:off x="3198911" y="6097129"/>
          <a:ext cx="838355" cy="506507"/>
        </p:xfrm>
        <a:graphic>
          <a:graphicData uri="http://schemas.openxmlformats.org/presentationml/2006/ole">
            <mc:AlternateContent xmlns:mc="http://schemas.openxmlformats.org/markup-compatibility/2006">
              <mc:Choice xmlns:v="urn:schemas-microsoft-com:vml" Requires="v">
                <p:oleObj spid="_x0000_s116127" r:id="rId11" imgW="7620000" imgH="4572000" progId="Equation.3">
                  <p:embed/>
                </p:oleObj>
              </mc:Choice>
              <mc:Fallback>
                <p:oleObj r:id="rId11" imgW="7620000" imgH="4572000" progId="Equation.3">
                  <p:embed/>
                  <p:pic>
                    <p:nvPicPr>
                      <p:cNvPr id="0" name="图片 3309" descr="image495"/>
                      <p:cNvPicPr/>
                      <p:nvPr/>
                    </p:nvPicPr>
                    <p:blipFill>
                      <a:blip r:embed="rId12"/>
                      <a:stretch>
                        <a:fillRect/>
                      </a:stretch>
                    </p:blipFill>
                    <p:spPr>
                      <a:xfrm>
                        <a:off x="3198911" y="6097129"/>
                        <a:ext cx="838355" cy="506507"/>
                      </a:xfrm>
                      <a:prstGeom prst="rect">
                        <a:avLst/>
                      </a:prstGeom>
                      <a:noFill/>
                      <a:ln w="38100">
                        <a:noFill/>
                      </a:ln>
                    </p:spPr>
                  </p:pic>
                </p:oleObj>
              </mc:Fallback>
            </mc:AlternateContent>
          </a:graphicData>
        </a:graphic>
      </p:graphicFrame>
      <p:graphicFrame>
        <p:nvGraphicFramePr>
          <p:cNvPr id="131105" name="对象 131104"/>
          <p:cNvGraphicFramePr/>
          <p:nvPr/>
        </p:nvGraphicFramePr>
        <p:xfrm>
          <a:off x="4570765" y="6135236"/>
          <a:ext cx="685927" cy="414415"/>
        </p:xfrm>
        <a:graphic>
          <a:graphicData uri="http://schemas.openxmlformats.org/presentationml/2006/ole">
            <mc:AlternateContent xmlns:mc="http://schemas.openxmlformats.org/markup-compatibility/2006">
              <mc:Choice xmlns:v="urn:schemas-microsoft-com:vml" Requires="v">
                <p:oleObj spid="_x0000_s116128" r:id="rId13" imgW="7620000" imgH="4572000" progId="Equation.3">
                  <p:embed/>
                </p:oleObj>
              </mc:Choice>
              <mc:Fallback>
                <p:oleObj r:id="rId13" imgW="7620000" imgH="4572000" progId="Equation.3">
                  <p:embed/>
                  <p:pic>
                    <p:nvPicPr>
                      <p:cNvPr id="0" name="图片 3308" descr="image496"/>
                      <p:cNvPicPr/>
                      <p:nvPr/>
                    </p:nvPicPr>
                    <p:blipFill>
                      <a:blip r:embed="rId14"/>
                      <a:stretch>
                        <a:fillRect/>
                      </a:stretch>
                    </p:blipFill>
                    <p:spPr>
                      <a:xfrm>
                        <a:off x="4570765" y="6135236"/>
                        <a:ext cx="685927" cy="414415"/>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1075"/>
                                        </p:tgtEl>
                                        <p:attrNameLst>
                                          <p:attrName>style.visibility</p:attrName>
                                        </p:attrNameLst>
                                      </p:cBhvr>
                                      <p:to>
                                        <p:strVal val="visible"/>
                                      </p:to>
                                    </p:set>
                                    <p:animEffect transition="in" filter="wipe(left)">
                                      <p:cBhvr>
                                        <p:cTn id="7" dur="500"/>
                                        <p:tgtEl>
                                          <p:spTgt spid="1310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1076"/>
                                        </p:tgtEl>
                                        <p:attrNameLst>
                                          <p:attrName>style.visibility</p:attrName>
                                        </p:attrNameLst>
                                      </p:cBhvr>
                                      <p:to>
                                        <p:strVal val="visible"/>
                                      </p:to>
                                    </p:set>
                                    <p:animEffect transition="in" filter="wipe(left)">
                                      <p:cBhvr>
                                        <p:cTn id="12" dur="500"/>
                                        <p:tgtEl>
                                          <p:spTgt spid="131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32097"/>
          <p:cNvSpPr>
            <a:spLocks noGrp="1"/>
          </p:cNvSpPr>
          <p:nvPr>
            <p:ph type="title"/>
          </p:nvPr>
        </p:nvSpPr>
        <p:spPr>
          <a:xfrm>
            <a:off x="2131914" y="685927"/>
            <a:ext cx="6554414" cy="609713"/>
          </a:xfrm>
        </p:spPr>
        <p:txBody>
          <a:bodyPr anchor="b"/>
          <a:lstStyle/>
          <a:p>
            <a:r>
              <a:rPr lang="zh-CN" altLang="en-US" sz="2800" b="1" dirty="0">
                <a:solidFill>
                  <a:srgbClr val="FF5050"/>
                </a:solidFill>
              </a:rPr>
              <a:t>正态分布密度函数的图形性质（续）</a:t>
            </a:r>
            <a:endParaRPr lang="zh-CN" altLang="en-US" sz="2800" b="1">
              <a:solidFill>
                <a:srgbClr val="FF5050"/>
              </a:solidFill>
            </a:endParaRPr>
          </a:p>
        </p:txBody>
      </p:sp>
      <p:graphicFrame>
        <p:nvGraphicFramePr>
          <p:cNvPr id="132099" name="内容占位符 132098" descr="Rectangle: Click to edit Master text styles&#10;Second level&#10;Third level&#10;Fourth level&#10;Fifth level"/>
          <p:cNvGraphicFramePr>
            <a:graphicFrameLocks noGrp="1"/>
          </p:cNvGraphicFramePr>
          <p:nvPr>
            <p:ph idx="1"/>
          </p:nvPr>
        </p:nvGraphicFramePr>
        <p:xfrm>
          <a:off x="2055700" y="1565565"/>
          <a:ext cx="8231124" cy="2653204"/>
        </p:xfrm>
        <a:graphic>
          <a:graphicData uri="http://schemas.openxmlformats.org/presentationml/2006/ole">
            <mc:AlternateContent xmlns:mc="http://schemas.openxmlformats.org/markup-compatibility/2006">
              <mc:Choice xmlns:v="urn:schemas-microsoft-com:vml" Requires="v">
                <p:oleObj spid="_x0000_s116943" r:id="rId3" imgW="85344000" imgH="28041600" progId="Equation.3">
                  <p:embed/>
                </p:oleObj>
              </mc:Choice>
              <mc:Fallback>
                <p:oleObj r:id="rId3" imgW="85344000" imgH="28041600" progId="Equation.3">
                  <p:embed/>
                  <p:pic>
                    <p:nvPicPr>
                      <p:cNvPr id="0" name="图片 3310" descr="image500"/>
                      <p:cNvPicPr/>
                      <p:nvPr/>
                    </p:nvPicPr>
                    <p:blipFill>
                      <a:blip r:embed="rId4"/>
                      <a:stretch>
                        <a:fillRect/>
                      </a:stretch>
                    </p:blipFill>
                    <p:spPr>
                      <a:xfrm>
                        <a:off x="2055700" y="1565565"/>
                        <a:ext cx="8231124" cy="2653204"/>
                      </a:xfrm>
                      <a:prstGeom prst="rect">
                        <a:avLst/>
                      </a:prstGeom>
                      <a:noFill/>
                      <a:ln w="38100">
                        <a:noFill/>
                      </a:ln>
                    </p:spPr>
                  </p:pic>
                </p:oleObj>
              </mc:Fallback>
            </mc:AlternateContent>
          </a:graphicData>
        </a:graphic>
      </p:graphicFrame>
      <p:sp>
        <p:nvSpPr>
          <p:cNvPr id="132100" name="直接连接符 132099"/>
          <p:cNvSpPr/>
          <p:nvPr/>
        </p:nvSpPr>
        <p:spPr>
          <a:xfrm>
            <a:off x="1445987" y="6387696"/>
            <a:ext cx="4801489" cy="0"/>
          </a:xfrm>
          <a:prstGeom prst="line">
            <a:avLst/>
          </a:prstGeom>
          <a:ln w="19050" cap="sq" cmpd="sng">
            <a:solidFill>
              <a:schemeClr val="tx1"/>
            </a:solidFill>
            <a:prstDash val="solid"/>
            <a:headEnd type="none" w="sm" len="sm"/>
            <a:tailEnd type="arrow" w="med" len="med"/>
          </a:ln>
        </p:spPr>
      </p:sp>
      <p:sp>
        <p:nvSpPr>
          <p:cNvPr id="132101" name="直接连接符 132100"/>
          <p:cNvSpPr/>
          <p:nvPr/>
        </p:nvSpPr>
        <p:spPr>
          <a:xfrm flipV="1">
            <a:off x="1979485" y="4253701"/>
            <a:ext cx="0" cy="2438852"/>
          </a:xfrm>
          <a:prstGeom prst="line">
            <a:avLst/>
          </a:prstGeom>
          <a:ln w="19050" cap="sq" cmpd="sng">
            <a:solidFill>
              <a:schemeClr val="tx1"/>
            </a:solidFill>
            <a:prstDash val="solid"/>
            <a:headEnd type="none" w="med" len="med"/>
            <a:tailEnd type="arrow" w="med" len="med"/>
          </a:ln>
        </p:spPr>
      </p:sp>
      <p:sp>
        <p:nvSpPr>
          <p:cNvPr id="132102" name="文本框 132101"/>
          <p:cNvSpPr txBox="1"/>
          <p:nvPr/>
        </p:nvSpPr>
        <p:spPr>
          <a:xfrm>
            <a:off x="5561549" y="6235267"/>
            <a:ext cx="609713"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x</a:t>
            </a:r>
            <a:endParaRPr lang="en-US" altLang="zh-CN">
              <a:latin typeface="Times New Roman" panose="02020603050405020304" pitchFamily="18" charset="0"/>
            </a:endParaRPr>
          </a:p>
        </p:txBody>
      </p:sp>
      <p:sp>
        <p:nvSpPr>
          <p:cNvPr id="132103" name="文本框 132102"/>
          <p:cNvSpPr txBox="1"/>
          <p:nvPr/>
        </p:nvSpPr>
        <p:spPr>
          <a:xfrm>
            <a:off x="2131914" y="4191776"/>
            <a:ext cx="914569"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f </a:t>
            </a:r>
            <a:r>
              <a:rPr lang="en-US" altLang="zh-CN">
                <a:latin typeface="Times New Roman" panose="02020603050405020304" pitchFamily="18" charset="0"/>
              </a:rPr>
              <a:t>(</a:t>
            </a:r>
            <a:r>
              <a:rPr lang="en-US" altLang="zh-CN" i="1">
                <a:latin typeface="Times New Roman" panose="02020603050405020304" pitchFamily="18" charset="0"/>
              </a:rPr>
              <a:t>x</a:t>
            </a:r>
            <a:r>
              <a:rPr lang="en-US" altLang="zh-CN">
                <a:latin typeface="Times New Roman" panose="02020603050405020304" pitchFamily="18" charset="0"/>
              </a:rPr>
              <a:t>)</a:t>
            </a:r>
          </a:p>
        </p:txBody>
      </p:sp>
      <p:sp>
        <p:nvSpPr>
          <p:cNvPr id="132104" name="文本框 132103"/>
          <p:cNvSpPr txBox="1"/>
          <p:nvPr/>
        </p:nvSpPr>
        <p:spPr>
          <a:xfrm>
            <a:off x="3198911" y="6325771"/>
            <a:ext cx="228642"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0</a:t>
            </a:r>
            <a:endParaRPr lang="en-US" altLang="zh-CN">
              <a:latin typeface="Times New Roman" panose="02020603050405020304" pitchFamily="18" charset="0"/>
            </a:endParaRPr>
          </a:p>
        </p:txBody>
      </p:sp>
      <p:sp>
        <p:nvSpPr>
          <p:cNvPr id="132105" name="任意多边形 132104"/>
          <p:cNvSpPr/>
          <p:nvPr/>
        </p:nvSpPr>
        <p:spPr>
          <a:xfrm>
            <a:off x="3275125" y="5168270"/>
            <a:ext cx="2210209" cy="1016188"/>
          </a:xfrm>
          <a:custGeom>
            <a:avLst/>
            <a:gdLst/>
            <a:ahLst/>
            <a:cxnLst/>
            <a:rect l="0" t="0" r="0" b="0"/>
            <a:pathLst>
              <a:path w="1392" h="640">
                <a:moveTo>
                  <a:pt x="0" y="640"/>
                </a:moveTo>
                <a:cubicBezTo>
                  <a:pt x="96" y="640"/>
                  <a:pt x="192" y="640"/>
                  <a:pt x="288" y="544"/>
                </a:cubicBezTo>
                <a:cubicBezTo>
                  <a:pt x="384" y="448"/>
                  <a:pt x="496" y="128"/>
                  <a:pt x="576" y="64"/>
                </a:cubicBezTo>
                <a:cubicBezTo>
                  <a:pt x="656" y="0"/>
                  <a:pt x="696" y="88"/>
                  <a:pt x="768" y="160"/>
                </a:cubicBezTo>
                <a:cubicBezTo>
                  <a:pt x="840" y="232"/>
                  <a:pt x="904" y="416"/>
                  <a:pt x="1008" y="496"/>
                </a:cubicBezTo>
                <a:cubicBezTo>
                  <a:pt x="1112" y="576"/>
                  <a:pt x="1328" y="616"/>
                  <a:pt x="1392" y="640"/>
                </a:cubicBezTo>
              </a:path>
            </a:pathLst>
          </a:custGeom>
          <a:noFill/>
          <a:ln w="28575" cap="sq" cmpd="sng">
            <a:solidFill>
              <a:srgbClr val="000000"/>
            </a:solidFill>
            <a:prstDash val="solid"/>
            <a:headEnd type="none" w="sm" len="sm"/>
            <a:tailEnd type="none" w="sm" len="sm"/>
          </a:ln>
        </p:spPr>
        <p:txBody>
          <a:bodyPr/>
          <a:lstStyle/>
          <a:p>
            <a:endParaRPr lang="zh-CN" altLang="en-US"/>
          </a:p>
        </p:txBody>
      </p:sp>
      <p:sp>
        <p:nvSpPr>
          <p:cNvPr id="132106" name="直接连接符 132105"/>
          <p:cNvSpPr/>
          <p:nvPr/>
        </p:nvSpPr>
        <p:spPr>
          <a:xfrm flipH="1" flipV="1">
            <a:off x="4265909" y="4482343"/>
            <a:ext cx="17466" cy="1905353"/>
          </a:xfrm>
          <a:prstGeom prst="line">
            <a:avLst/>
          </a:prstGeom>
          <a:ln w="12700" cap="rnd" cmpd="sng">
            <a:solidFill>
              <a:srgbClr val="000000"/>
            </a:solidFill>
            <a:prstDash val="sysDot"/>
            <a:headEnd type="none" w="sm" len="sm"/>
            <a:tailEnd type="none" w="sm" len="sm"/>
          </a:ln>
        </p:spPr>
      </p:sp>
      <p:sp>
        <p:nvSpPr>
          <p:cNvPr id="132107" name="任意多边形 132106"/>
          <p:cNvSpPr/>
          <p:nvPr/>
        </p:nvSpPr>
        <p:spPr>
          <a:xfrm>
            <a:off x="3579982" y="4634771"/>
            <a:ext cx="1524282" cy="1676710"/>
          </a:xfrm>
          <a:custGeom>
            <a:avLst/>
            <a:gdLst/>
            <a:ahLst/>
            <a:cxnLst/>
            <a:rect l="0" t="0" r="0" b="0"/>
            <a:pathLst>
              <a:path w="1392" h="640">
                <a:moveTo>
                  <a:pt x="0" y="640"/>
                </a:moveTo>
                <a:cubicBezTo>
                  <a:pt x="96" y="640"/>
                  <a:pt x="192" y="640"/>
                  <a:pt x="288" y="544"/>
                </a:cubicBezTo>
                <a:cubicBezTo>
                  <a:pt x="384" y="448"/>
                  <a:pt x="496" y="128"/>
                  <a:pt x="576" y="64"/>
                </a:cubicBezTo>
                <a:cubicBezTo>
                  <a:pt x="656" y="0"/>
                  <a:pt x="696" y="88"/>
                  <a:pt x="768" y="160"/>
                </a:cubicBezTo>
                <a:cubicBezTo>
                  <a:pt x="840" y="232"/>
                  <a:pt x="904" y="416"/>
                  <a:pt x="1008" y="496"/>
                </a:cubicBezTo>
                <a:cubicBezTo>
                  <a:pt x="1112" y="576"/>
                  <a:pt x="1328" y="616"/>
                  <a:pt x="1392" y="640"/>
                </a:cubicBezTo>
              </a:path>
            </a:pathLst>
          </a:custGeom>
          <a:noFill/>
          <a:ln w="19050" cap="sq" cmpd="sng">
            <a:solidFill>
              <a:srgbClr val="FF0000"/>
            </a:solidFill>
            <a:prstDash val="solid"/>
            <a:headEnd type="none" w="sm" len="sm"/>
            <a:tailEnd type="none" w="sm" len="sm"/>
          </a:ln>
        </p:spPr>
        <p:txBody>
          <a:bodyPr/>
          <a:lstStyle/>
          <a:p>
            <a:endParaRPr lang="zh-CN" altLang="en-US"/>
          </a:p>
        </p:txBody>
      </p:sp>
      <p:sp>
        <p:nvSpPr>
          <p:cNvPr id="132108" name="任意多边形 132107"/>
          <p:cNvSpPr/>
          <p:nvPr/>
        </p:nvSpPr>
        <p:spPr>
          <a:xfrm>
            <a:off x="2894055" y="5625555"/>
            <a:ext cx="3048564" cy="685927"/>
          </a:xfrm>
          <a:custGeom>
            <a:avLst/>
            <a:gdLst/>
            <a:ahLst/>
            <a:cxnLst/>
            <a:rect l="0" t="0" r="0" b="0"/>
            <a:pathLst>
              <a:path w="1392" h="640">
                <a:moveTo>
                  <a:pt x="0" y="640"/>
                </a:moveTo>
                <a:cubicBezTo>
                  <a:pt x="96" y="640"/>
                  <a:pt x="192" y="640"/>
                  <a:pt x="288" y="544"/>
                </a:cubicBezTo>
                <a:cubicBezTo>
                  <a:pt x="384" y="448"/>
                  <a:pt x="496" y="128"/>
                  <a:pt x="576" y="64"/>
                </a:cubicBezTo>
                <a:cubicBezTo>
                  <a:pt x="656" y="0"/>
                  <a:pt x="696" y="88"/>
                  <a:pt x="768" y="160"/>
                </a:cubicBezTo>
                <a:cubicBezTo>
                  <a:pt x="840" y="232"/>
                  <a:pt x="904" y="416"/>
                  <a:pt x="1008" y="496"/>
                </a:cubicBezTo>
                <a:cubicBezTo>
                  <a:pt x="1112" y="576"/>
                  <a:pt x="1328" y="616"/>
                  <a:pt x="1392" y="640"/>
                </a:cubicBezTo>
              </a:path>
            </a:pathLst>
          </a:custGeom>
          <a:noFill/>
          <a:ln w="19050" cap="sq" cmpd="sng">
            <a:solidFill>
              <a:srgbClr val="0000FF"/>
            </a:solidFill>
            <a:prstDash val="solid"/>
            <a:headEnd type="none" w="sm" len="sm"/>
            <a:tailEnd type="none" w="sm" len="sm"/>
          </a:ln>
        </p:spPr>
        <p:txBody>
          <a:bodyPr/>
          <a:lstStyle/>
          <a:p>
            <a:endParaRPr lang="zh-CN" altLang="en-US"/>
          </a:p>
        </p:txBody>
      </p:sp>
      <p:graphicFrame>
        <p:nvGraphicFramePr>
          <p:cNvPr id="132109" name="对象 132108"/>
          <p:cNvGraphicFramePr/>
          <p:nvPr/>
        </p:nvGraphicFramePr>
        <p:xfrm>
          <a:off x="4119832" y="6394047"/>
          <a:ext cx="274689" cy="298505"/>
        </p:xfrm>
        <a:graphic>
          <a:graphicData uri="http://schemas.openxmlformats.org/presentationml/2006/ole">
            <mc:AlternateContent xmlns:mc="http://schemas.openxmlformats.org/markup-compatibility/2006">
              <mc:Choice xmlns:v="urn:schemas-microsoft-com:vml" Requires="v">
                <p:oleObj spid="_x0000_s116944" r:id="rId5" imgW="3657600" imgH="3962400" progId="Equation.3">
                  <p:embed/>
                </p:oleObj>
              </mc:Choice>
              <mc:Fallback>
                <p:oleObj r:id="rId5" imgW="3657600" imgH="3962400" progId="Equation.3">
                  <p:embed/>
                  <p:pic>
                    <p:nvPicPr>
                      <p:cNvPr id="0" name="图片 3307" descr="image501"/>
                      <p:cNvPicPr/>
                      <p:nvPr/>
                    </p:nvPicPr>
                    <p:blipFill>
                      <a:blip r:embed="rId6"/>
                      <a:stretch>
                        <a:fillRect/>
                      </a:stretch>
                    </p:blipFill>
                    <p:spPr>
                      <a:xfrm>
                        <a:off x="4119832" y="6394047"/>
                        <a:ext cx="274689" cy="298505"/>
                      </a:xfrm>
                      <a:prstGeom prst="rect">
                        <a:avLst/>
                      </a:prstGeom>
                      <a:noFill/>
                      <a:ln w="38100">
                        <a:noFill/>
                      </a:ln>
                    </p:spPr>
                  </p:pic>
                </p:oleObj>
              </mc:Fallback>
            </mc:AlternateContent>
          </a:graphicData>
        </a:graphic>
      </p:graphicFrame>
      <p:sp>
        <p:nvSpPr>
          <p:cNvPr id="132110" name="直接连接符 132109"/>
          <p:cNvSpPr/>
          <p:nvPr/>
        </p:nvSpPr>
        <p:spPr>
          <a:xfrm flipH="1">
            <a:off x="1979485" y="5701769"/>
            <a:ext cx="2286423" cy="0"/>
          </a:xfrm>
          <a:prstGeom prst="line">
            <a:avLst/>
          </a:prstGeom>
          <a:ln w="12700" cap="rnd" cmpd="sng">
            <a:solidFill>
              <a:srgbClr val="0000FF"/>
            </a:solidFill>
            <a:prstDash val="sysDot"/>
            <a:headEnd type="none" w="sm" len="sm"/>
            <a:tailEnd type="none" w="sm" len="sm"/>
          </a:ln>
        </p:spPr>
      </p:sp>
      <p:sp>
        <p:nvSpPr>
          <p:cNvPr id="132111" name="直接连接符 132110"/>
          <p:cNvSpPr/>
          <p:nvPr/>
        </p:nvSpPr>
        <p:spPr>
          <a:xfrm flipH="1">
            <a:off x="1979485" y="5244484"/>
            <a:ext cx="2286423" cy="0"/>
          </a:xfrm>
          <a:prstGeom prst="line">
            <a:avLst/>
          </a:prstGeom>
          <a:ln w="12700" cap="rnd" cmpd="sng">
            <a:solidFill>
              <a:srgbClr val="000000"/>
            </a:solidFill>
            <a:prstDash val="sysDot"/>
            <a:headEnd type="none" w="sm" len="sm"/>
            <a:tailEnd type="none" w="sm" len="sm"/>
          </a:ln>
        </p:spPr>
      </p:sp>
      <p:sp>
        <p:nvSpPr>
          <p:cNvPr id="132112" name="直接连接符 132111"/>
          <p:cNvSpPr/>
          <p:nvPr/>
        </p:nvSpPr>
        <p:spPr>
          <a:xfrm flipH="1">
            <a:off x="1979485" y="4710985"/>
            <a:ext cx="2286423" cy="0"/>
          </a:xfrm>
          <a:prstGeom prst="line">
            <a:avLst/>
          </a:prstGeom>
          <a:ln w="12700" cap="rnd" cmpd="sng">
            <a:solidFill>
              <a:srgbClr val="FF0000"/>
            </a:solidFill>
            <a:prstDash val="sysDot"/>
            <a:headEnd type="none" w="sm" len="sm"/>
            <a:tailEnd type="none" w="sm" len="sm"/>
          </a:ln>
        </p:spPr>
      </p:sp>
      <p:graphicFrame>
        <p:nvGraphicFramePr>
          <p:cNvPr id="132113" name="对象 132112"/>
          <p:cNvGraphicFramePr/>
          <p:nvPr/>
        </p:nvGraphicFramePr>
        <p:xfrm>
          <a:off x="2308159" y="762141"/>
          <a:ext cx="7573777" cy="28580"/>
        </p:xfrm>
        <a:graphic>
          <a:graphicData uri="http://schemas.openxmlformats.org/presentationml/2006/ole">
            <mc:AlternateContent xmlns:mc="http://schemas.openxmlformats.org/markup-compatibility/2006">
              <mc:Choice xmlns:v="urn:schemas-microsoft-com:vml" Requires="v">
                <p:oleObj spid="_x0000_s116945" r:id="rId7" imgW="10096500" imgH="37465" progId="">
                  <p:embed/>
                </p:oleObj>
              </mc:Choice>
              <mc:Fallback>
                <p:oleObj r:id="rId7" imgW="10096500" imgH="37465" progId="">
                  <p:embed/>
                  <p:pic>
                    <p:nvPicPr>
                      <p:cNvPr id="0" name="图片 3306" descr="image338"/>
                      <p:cNvPicPr/>
                      <p:nvPr/>
                    </p:nvPicPr>
                    <p:blipFill>
                      <a:blip r:embed="rId8"/>
                      <a:stretch>
                        <a:fillRect/>
                      </a:stretch>
                    </p:blipFill>
                    <p:spPr>
                      <a:xfrm>
                        <a:off x="2308159" y="762141"/>
                        <a:ext cx="7573777" cy="28580"/>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2099"/>
                                        </p:tgtEl>
                                        <p:attrNameLst>
                                          <p:attrName>style.visibility</p:attrName>
                                        </p:attrNameLst>
                                      </p:cBhvr>
                                      <p:to>
                                        <p:strVal val="visible"/>
                                      </p:to>
                                    </p:set>
                                    <p:animEffect transition="in" filter="wipe(left)">
                                      <p:cBhvr>
                                        <p:cTn id="7" dur="500"/>
                                        <p:tgtEl>
                                          <p:spTgt spid="132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标题 133121"/>
          <p:cNvSpPr>
            <a:spLocks noGrp="1"/>
          </p:cNvSpPr>
          <p:nvPr>
            <p:ph type="title"/>
          </p:nvPr>
        </p:nvSpPr>
        <p:spPr>
          <a:xfrm>
            <a:off x="2055700" y="685927"/>
            <a:ext cx="3505849" cy="685927"/>
          </a:xfrm>
        </p:spPr>
        <p:txBody>
          <a:bodyPr anchor="b"/>
          <a:lstStyle/>
          <a:p>
            <a:r>
              <a:rPr lang="zh-CN" altLang="en-US" sz="2800" b="1" dirty="0">
                <a:solidFill>
                  <a:srgbClr val="FF5050"/>
                </a:solidFill>
              </a:rPr>
              <a:t>正态分布的重要性</a:t>
            </a:r>
            <a:endParaRPr lang="zh-CN" altLang="en-US" sz="2800" b="1">
              <a:solidFill>
                <a:srgbClr val="FF5050"/>
              </a:solidFill>
            </a:endParaRPr>
          </a:p>
        </p:txBody>
      </p:sp>
      <p:sp>
        <p:nvSpPr>
          <p:cNvPr id="133123" name="矩形 133122"/>
          <p:cNvSpPr/>
          <p:nvPr/>
        </p:nvSpPr>
        <p:spPr>
          <a:xfrm>
            <a:off x="2208128" y="1448068"/>
            <a:ext cx="8180315" cy="1066998"/>
          </a:xfrm>
          <a:prstGeom prst="rect">
            <a:avLst/>
          </a:prstGeom>
          <a:noFill/>
          <a:ln w="9525">
            <a:noFill/>
          </a:ln>
        </p:spPr>
        <p:txBody>
          <a:bodyPr/>
          <a:lstStyle/>
          <a:p>
            <a:r>
              <a:rPr lang="zh-CN" altLang="en-US" sz="2800" b="1" dirty="0">
                <a:latin typeface="Times New Roman" panose="02020603050405020304" pitchFamily="18" charset="0"/>
              </a:rPr>
              <a:t>正态分布是概率论中最重要的分布，这可以由以下情形加以说明：</a:t>
            </a:r>
          </a:p>
        </p:txBody>
      </p:sp>
      <p:sp>
        <p:nvSpPr>
          <p:cNvPr id="133124" name="矩形 133123"/>
          <p:cNvSpPr/>
          <p:nvPr/>
        </p:nvSpPr>
        <p:spPr>
          <a:xfrm>
            <a:off x="2208128" y="2515066"/>
            <a:ext cx="8180315" cy="2515066"/>
          </a:xfrm>
          <a:prstGeom prst="rect">
            <a:avLst/>
          </a:prstGeom>
          <a:noFill/>
          <a:ln w="9525">
            <a:noFill/>
          </a:ln>
        </p:spPr>
        <p:txBody>
          <a:bodyPr/>
          <a:lstStyle/>
          <a:p>
            <a:r>
              <a:rPr lang="en-US" altLang="zh-CN" sz="2800" b="1" dirty="0">
                <a:latin typeface="Times New Roman" panose="02020603050405020304" pitchFamily="18" charset="0"/>
              </a:rPr>
              <a:t>⑴ </a:t>
            </a:r>
            <a:r>
              <a:rPr lang="zh-CN" altLang="en-US" sz="2800" b="1" dirty="0">
                <a:latin typeface="Times New Roman" panose="02020603050405020304" pitchFamily="18" charset="0"/>
              </a:rPr>
              <a:t>正态分布是自然界及工程技术中最常见的分布之一，大量的随机现象都是服从或近似服从正态分布的．可以证明，如果一个随机指标受到诸多因素的影响，但其中任何一个因素都不起决定性作用，则该随机指标一定服从或近似服从正态分布．</a:t>
            </a:r>
            <a:endParaRPr lang="zh-CN" altLang="en-US" sz="2800" b="1">
              <a:latin typeface="Times New Roman" panose="02020603050405020304" pitchFamily="18" charset="0"/>
            </a:endParaRPr>
          </a:p>
        </p:txBody>
      </p:sp>
      <p:sp>
        <p:nvSpPr>
          <p:cNvPr id="133125" name="矩形 133124"/>
          <p:cNvSpPr/>
          <p:nvPr/>
        </p:nvSpPr>
        <p:spPr>
          <a:xfrm>
            <a:off x="2208128" y="4725275"/>
            <a:ext cx="8383552" cy="1295640"/>
          </a:xfrm>
          <a:prstGeom prst="rect">
            <a:avLst/>
          </a:prstGeom>
          <a:noFill/>
          <a:ln w="9525">
            <a:noFill/>
          </a:ln>
        </p:spPr>
        <p:txBody>
          <a:bodyPr/>
          <a:lstStyle/>
          <a:p>
            <a:pPr>
              <a:lnSpc>
                <a:spcPct val="120000"/>
              </a:lnSpc>
            </a:pPr>
            <a:r>
              <a:rPr lang="en-US" altLang="zh-CN" sz="2800" b="1" dirty="0">
                <a:latin typeface="Times New Roman" panose="02020603050405020304" pitchFamily="18" charset="0"/>
              </a:rPr>
              <a:t>⑵ </a:t>
            </a:r>
            <a:r>
              <a:rPr lang="zh-CN" altLang="en-US" sz="2800" b="1" dirty="0">
                <a:latin typeface="Times New Roman" panose="02020603050405020304" pitchFamily="18" charset="0"/>
              </a:rPr>
              <a:t>正态分布有许多良好的性质，这些性质是其它许多分布所不具备的．</a:t>
            </a:r>
            <a:endParaRPr lang="zh-CN" altLang="en-US" sz="2800" b="1">
              <a:latin typeface="Times New Roman" panose="02020603050405020304" pitchFamily="18" charset="0"/>
            </a:endParaRPr>
          </a:p>
        </p:txBody>
      </p:sp>
      <p:sp>
        <p:nvSpPr>
          <p:cNvPr id="133126" name="矩形 133125"/>
          <p:cNvSpPr/>
          <p:nvPr/>
        </p:nvSpPr>
        <p:spPr>
          <a:xfrm>
            <a:off x="2208128" y="5716058"/>
            <a:ext cx="8180315" cy="609713"/>
          </a:xfrm>
          <a:prstGeom prst="rect">
            <a:avLst/>
          </a:prstGeom>
          <a:noFill/>
          <a:ln w="9525">
            <a:noFill/>
          </a:ln>
        </p:spPr>
        <p:txBody>
          <a:bodyPr/>
          <a:lstStyle/>
          <a:p>
            <a:pPr>
              <a:lnSpc>
                <a:spcPct val="130000"/>
              </a:lnSpc>
            </a:pPr>
            <a:r>
              <a:rPr lang="en-US" altLang="zh-CN" sz="2800" b="1" dirty="0">
                <a:latin typeface="Times New Roman" panose="02020603050405020304" pitchFamily="18" charset="0"/>
              </a:rPr>
              <a:t>⑶ </a:t>
            </a:r>
            <a:r>
              <a:rPr lang="zh-CN" altLang="en-US" sz="2800" b="1" dirty="0">
                <a:latin typeface="Times New Roman" panose="02020603050405020304" pitchFamily="18" charset="0"/>
              </a:rPr>
              <a:t>正态分布可以作为许多分布的近似分布．</a:t>
            </a:r>
            <a:endParaRPr lang="zh-CN" altLang="en-US" sz="2800" b="1">
              <a:latin typeface="Times New Roman" panose="02020603050405020304" pitchFamily="18" charset="0"/>
            </a:endParaRPr>
          </a:p>
        </p:txBody>
      </p:sp>
      <p:graphicFrame>
        <p:nvGraphicFramePr>
          <p:cNvPr id="133127" name="对象 133126"/>
          <p:cNvGraphicFramePr/>
          <p:nvPr/>
        </p:nvGraphicFramePr>
        <p:xfrm>
          <a:off x="2308159" y="838355"/>
          <a:ext cx="7573777" cy="28580"/>
        </p:xfrm>
        <a:graphic>
          <a:graphicData uri="http://schemas.openxmlformats.org/presentationml/2006/ole">
            <mc:AlternateContent xmlns:mc="http://schemas.openxmlformats.org/markup-compatibility/2006">
              <mc:Choice xmlns:v="urn:schemas-microsoft-com:vml" Requires="v">
                <p:oleObj spid="_x0000_s117831" r:id="rId3" imgW="10096500" imgH="37465" progId="">
                  <p:embed/>
                </p:oleObj>
              </mc:Choice>
              <mc:Fallback>
                <p:oleObj r:id="rId3" imgW="10096500" imgH="37465" progId="">
                  <p:embed/>
                  <p:pic>
                    <p:nvPicPr>
                      <p:cNvPr id="0" name="图片 3304" descr="image338"/>
                      <p:cNvPicPr/>
                      <p:nvPr/>
                    </p:nvPicPr>
                    <p:blipFill>
                      <a:blip r:embed="rId4"/>
                      <a:stretch>
                        <a:fillRect/>
                      </a:stretch>
                    </p:blipFill>
                    <p:spPr>
                      <a:xfrm>
                        <a:off x="2308159" y="838355"/>
                        <a:ext cx="7573777" cy="28580"/>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23">
                                            <p:txEl>
                                              <p:pRg st="0" end="0"/>
                                            </p:txEl>
                                          </p:spTgt>
                                        </p:tgtEl>
                                        <p:attrNameLst>
                                          <p:attrName>style.visibility</p:attrName>
                                        </p:attrNameLst>
                                      </p:cBhvr>
                                      <p:to>
                                        <p:strVal val="visible"/>
                                      </p:to>
                                    </p:set>
                                    <p:animEffect transition="in" filter="wipe(left)">
                                      <p:cBhvr>
                                        <p:cTn id="7" dur="500"/>
                                        <p:tgtEl>
                                          <p:spTgt spid="133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124">
                                            <p:txEl>
                                              <p:pRg st="0" end="0"/>
                                            </p:txEl>
                                          </p:spTgt>
                                        </p:tgtEl>
                                        <p:attrNameLst>
                                          <p:attrName>style.visibility</p:attrName>
                                        </p:attrNameLst>
                                      </p:cBhvr>
                                      <p:to>
                                        <p:strVal val="visible"/>
                                      </p:to>
                                    </p:set>
                                    <p:animEffect transition="in" filter="wipe(left)">
                                      <p:cBhvr>
                                        <p:cTn id="12" dur="500"/>
                                        <p:tgtEl>
                                          <p:spTgt spid="13312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125">
                                            <p:txEl>
                                              <p:pRg st="0" end="0"/>
                                            </p:txEl>
                                          </p:spTgt>
                                        </p:tgtEl>
                                        <p:attrNameLst>
                                          <p:attrName>style.visibility</p:attrName>
                                        </p:attrNameLst>
                                      </p:cBhvr>
                                      <p:to>
                                        <p:strVal val="visible"/>
                                      </p:to>
                                    </p:set>
                                    <p:animEffect transition="in" filter="wipe(left)">
                                      <p:cBhvr>
                                        <p:cTn id="17" dur="500"/>
                                        <p:tgtEl>
                                          <p:spTgt spid="13312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126"/>
                                        </p:tgtEl>
                                        <p:attrNameLst>
                                          <p:attrName>style.visibility</p:attrName>
                                        </p:attrNameLst>
                                      </p:cBhvr>
                                      <p:to>
                                        <p:strVal val="visible"/>
                                      </p:to>
                                    </p:set>
                                    <p:animEffect transition="in" filter="wipe(left)">
                                      <p:cBhvr>
                                        <p:cTn id="22" dur="500"/>
                                        <p:tgtEl>
                                          <p:spTgt spid="133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p:bldP spid="133124" grpId="0" build="p"/>
      <p:bldP spid="133125" grpId="0" build="p"/>
      <p:bldP spid="1331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533400" y="1972260"/>
            <a:ext cx="11178429" cy="4723632"/>
          </a:xfrm>
        </p:spPr>
        <p:txBody>
          <a:bodyPr/>
          <a:lstStyle/>
          <a:p>
            <a:r>
              <a:rPr lang="zh-CN" altLang="en-US"/>
              <a:t>在一个盒子中有十个完全相同的球，其中五个黑球，五个白球，求事件</a:t>
            </a:r>
            <a:r>
              <a:rPr lang="en-US" altLang="zh-CN"/>
              <a:t>A={</a:t>
            </a:r>
            <a:r>
              <a:rPr lang="zh-CN" altLang="en-US"/>
              <a:t>从盒子中获取一个球，颜色是黑色</a:t>
            </a:r>
            <a:r>
              <a:rPr lang="en-US" altLang="zh-CN"/>
              <a:t>}</a:t>
            </a:r>
            <a:r>
              <a:rPr lang="zh-CN" altLang="en-US"/>
              <a:t>的概率。</a:t>
            </a:r>
          </a:p>
        </p:txBody>
      </p:sp>
      <p:sp>
        <p:nvSpPr>
          <p:cNvPr id="3" name="标题 2"/>
          <p:cNvSpPr>
            <a:spLocks noGrp="1"/>
          </p:cNvSpPr>
          <p:nvPr>
            <p:ph type="title"/>
          </p:nvPr>
        </p:nvSpPr>
        <p:spPr>
          <a:xfrm>
            <a:off x="520065" y="1026795"/>
            <a:ext cx="8229600" cy="752475"/>
          </a:xfrm>
        </p:spPr>
        <p:txBody>
          <a:bodyPr/>
          <a:lstStyle/>
          <a:p>
            <a:r>
              <a:rPr lang="zh-CN" altLang="en-US" sz="3200" b="1" dirty="0"/>
              <a:t>案例</a:t>
            </a:r>
            <a:endParaRPr lang="en-US" altLang="zh-CN" sz="3200" b="1" dirty="0"/>
          </a:p>
        </p:txBody>
      </p:sp>
      <p:grpSp>
        <p:nvGrpSpPr>
          <p:cNvPr id="32" name="组合 31"/>
          <p:cNvGrpSpPr/>
          <p:nvPr/>
        </p:nvGrpSpPr>
        <p:grpSpPr>
          <a:xfrm>
            <a:off x="2701925" y="3889375"/>
            <a:ext cx="6069965" cy="1785620"/>
            <a:chOff x="2454" y="5076"/>
            <a:chExt cx="9559" cy="2812"/>
          </a:xfrm>
        </p:grpSpPr>
        <p:grpSp>
          <p:nvGrpSpPr>
            <p:cNvPr id="15" name="组合 14"/>
            <p:cNvGrpSpPr/>
            <p:nvPr/>
          </p:nvGrpSpPr>
          <p:grpSpPr>
            <a:xfrm>
              <a:off x="2454" y="5076"/>
              <a:ext cx="5088" cy="2812"/>
              <a:chOff x="4285" y="5213"/>
              <a:chExt cx="5088" cy="2812"/>
            </a:xfrm>
          </p:grpSpPr>
          <p:sp>
            <p:nvSpPr>
              <p:cNvPr id="4" name="圆角矩形 3"/>
              <p:cNvSpPr/>
              <p:nvPr/>
            </p:nvSpPr>
            <p:spPr>
              <a:xfrm>
                <a:off x="4285" y="5213"/>
                <a:ext cx="5089" cy="281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5" name="椭圆 4"/>
              <p:cNvSpPr/>
              <p:nvPr/>
            </p:nvSpPr>
            <p:spPr>
              <a:xfrm>
                <a:off x="4824" y="5525"/>
                <a:ext cx="681" cy="5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椭圆 5"/>
              <p:cNvSpPr/>
              <p:nvPr/>
            </p:nvSpPr>
            <p:spPr>
              <a:xfrm>
                <a:off x="5725" y="5646"/>
                <a:ext cx="681" cy="5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椭圆 6"/>
              <p:cNvSpPr/>
              <p:nvPr/>
            </p:nvSpPr>
            <p:spPr>
              <a:xfrm>
                <a:off x="6006" y="6497"/>
                <a:ext cx="681" cy="5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椭圆 7"/>
              <p:cNvSpPr/>
              <p:nvPr/>
            </p:nvSpPr>
            <p:spPr>
              <a:xfrm>
                <a:off x="5044" y="6403"/>
                <a:ext cx="681" cy="5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椭圆 8"/>
              <p:cNvSpPr/>
              <p:nvPr/>
            </p:nvSpPr>
            <p:spPr>
              <a:xfrm>
                <a:off x="5325" y="7284"/>
                <a:ext cx="681" cy="5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椭圆 9"/>
              <p:cNvSpPr/>
              <p:nvPr/>
            </p:nvSpPr>
            <p:spPr>
              <a:xfrm>
                <a:off x="7215" y="5404"/>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 name="椭圆 10"/>
              <p:cNvSpPr/>
              <p:nvPr/>
            </p:nvSpPr>
            <p:spPr>
              <a:xfrm>
                <a:off x="8116" y="5525"/>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12" name="椭圆 11"/>
              <p:cNvSpPr/>
              <p:nvPr/>
            </p:nvSpPr>
            <p:spPr>
              <a:xfrm>
                <a:off x="8397" y="6376"/>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13" name="椭圆 12"/>
              <p:cNvSpPr/>
              <p:nvPr/>
            </p:nvSpPr>
            <p:spPr>
              <a:xfrm>
                <a:off x="7435" y="6282"/>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14" name="椭圆 13"/>
              <p:cNvSpPr/>
              <p:nvPr/>
            </p:nvSpPr>
            <p:spPr>
              <a:xfrm>
                <a:off x="7716" y="7163"/>
                <a:ext cx="681" cy="567"/>
              </a:xfrm>
              <a:prstGeom prst="ellipse">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grpSp>
        <p:sp>
          <p:nvSpPr>
            <p:cNvPr id="17" name="圆角矩形 16"/>
            <p:cNvSpPr/>
            <p:nvPr/>
          </p:nvSpPr>
          <p:spPr>
            <a:xfrm>
              <a:off x="10130" y="5598"/>
              <a:ext cx="1883" cy="166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8" name="椭圆 27"/>
            <p:cNvSpPr/>
            <p:nvPr/>
          </p:nvSpPr>
          <p:spPr>
            <a:xfrm>
              <a:off x="10731" y="6199"/>
              <a:ext cx="681" cy="567"/>
            </a:xfrm>
            <a:prstGeom prst="ellipse">
              <a:avLst/>
            </a:prstGeom>
          </p:spPr>
          <p:style>
            <a:lnRef idx="1">
              <a:schemeClr val="accent4"/>
            </a:lnRef>
            <a:fillRef idx="2">
              <a:schemeClr val="accent4"/>
            </a:fillRef>
            <a:effectRef idx="1">
              <a:schemeClr val="accent4"/>
            </a:effectRef>
            <a:fontRef idx="minor">
              <a:schemeClr val="dk1"/>
            </a:fontRef>
          </p:style>
          <p:txBody>
            <a:bodyPr vertOverflow="overflow" horzOverflow="overflow" vert="horz" wrap="square" numCol="1" spcCol="0" rtlCol="0" fromWordArt="0" anchor="ctr" anchorCtr="0" forceAA="0" compatLnSpc="1">
              <a:noAutofit/>
            </a:bodyPr>
            <a:lstStyle/>
            <a:p>
              <a:pPr lvl="0" algn="ctr"/>
              <a:r>
                <a:rPr lang="en-US" altLang="zh-CN">
                  <a:sym typeface="+mn-ea"/>
                </a:rPr>
                <a:t>?</a:t>
              </a:r>
            </a:p>
          </p:txBody>
        </p:sp>
        <p:sp>
          <p:nvSpPr>
            <p:cNvPr id="31" name="右箭头 30"/>
            <p:cNvSpPr/>
            <p:nvPr/>
          </p:nvSpPr>
          <p:spPr>
            <a:xfrm>
              <a:off x="7746" y="6239"/>
              <a:ext cx="2042" cy="45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34145"/>
          <p:cNvSpPr>
            <a:spLocks noGrp="1"/>
          </p:cNvSpPr>
          <p:nvPr>
            <p:ph type="title"/>
          </p:nvPr>
        </p:nvSpPr>
        <p:spPr>
          <a:xfrm>
            <a:off x="2127151" y="914569"/>
            <a:ext cx="3967897" cy="609713"/>
          </a:xfrm>
        </p:spPr>
        <p:txBody>
          <a:bodyPr anchor="b"/>
          <a:lstStyle/>
          <a:p>
            <a:r>
              <a:rPr lang="zh-CN" altLang="en-US" sz="2800" b="1" dirty="0">
                <a:solidFill>
                  <a:srgbClr val="FF5050"/>
                </a:solidFill>
              </a:rPr>
              <a:t>标准正态分布的计算</a:t>
            </a:r>
            <a:endParaRPr lang="zh-CN" altLang="en-US" sz="2800" b="1">
              <a:solidFill>
                <a:srgbClr val="FF5050"/>
              </a:solidFill>
            </a:endParaRPr>
          </a:p>
        </p:txBody>
      </p:sp>
      <p:graphicFrame>
        <p:nvGraphicFramePr>
          <p:cNvPr id="134147" name="内容占位符 134146" descr="Rectangle: Click to edit Master text styles&#10;Second level&#10;Third level&#10;Fourth level&#10;Fifth level"/>
          <p:cNvGraphicFramePr>
            <a:graphicFrameLocks noGrp="1"/>
          </p:cNvGraphicFramePr>
          <p:nvPr>
            <p:ph idx="1"/>
          </p:nvPr>
        </p:nvGraphicFramePr>
        <p:xfrm>
          <a:off x="2208128" y="1681474"/>
          <a:ext cx="7850053" cy="533499"/>
        </p:xfrm>
        <a:graphic>
          <a:graphicData uri="http://schemas.openxmlformats.org/presentationml/2006/ole">
            <mc:AlternateContent xmlns:mc="http://schemas.openxmlformats.org/markup-compatibility/2006">
              <mc:Choice xmlns:v="urn:schemas-microsoft-com:vml" Requires="v">
                <p:oleObj spid="_x0000_s119127" r:id="rId3" imgW="74066400" imgH="5181600" progId="Equation.3">
                  <p:embed/>
                </p:oleObj>
              </mc:Choice>
              <mc:Fallback>
                <p:oleObj r:id="rId3" imgW="74066400" imgH="5181600" progId="Equation.3">
                  <p:embed/>
                  <p:pic>
                    <p:nvPicPr>
                      <p:cNvPr id="0" name="图片 3299" descr="image502"/>
                      <p:cNvPicPr/>
                      <p:nvPr/>
                    </p:nvPicPr>
                    <p:blipFill>
                      <a:blip r:embed="rId4"/>
                      <a:stretch>
                        <a:fillRect/>
                      </a:stretch>
                    </p:blipFill>
                    <p:spPr>
                      <a:xfrm>
                        <a:off x="2208128" y="1681474"/>
                        <a:ext cx="7850053" cy="533499"/>
                      </a:xfrm>
                      <a:prstGeom prst="rect">
                        <a:avLst/>
                      </a:prstGeom>
                      <a:noFill/>
                      <a:ln w="38100">
                        <a:noFill/>
                      </a:ln>
                    </p:spPr>
                  </p:pic>
                </p:oleObj>
              </mc:Fallback>
            </mc:AlternateContent>
          </a:graphicData>
        </a:graphic>
      </p:graphicFrame>
      <p:graphicFrame>
        <p:nvGraphicFramePr>
          <p:cNvPr id="134148" name="对象 134147"/>
          <p:cNvGraphicFramePr/>
          <p:nvPr/>
        </p:nvGraphicFramePr>
        <p:xfrm>
          <a:off x="3610150" y="2227675"/>
          <a:ext cx="5728761" cy="1289289"/>
        </p:xfrm>
        <a:graphic>
          <a:graphicData uri="http://schemas.openxmlformats.org/presentationml/2006/ole">
            <mc:AlternateContent xmlns:mc="http://schemas.openxmlformats.org/markup-compatibility/2006">
              <mc:Choice xmlns:v="urn:schemas-microsoft-com:vml" Requires="v">
                <p:oleObj spid="_x0000_s119128" r:id="rId5" imgW="51511200" imgH="11582400" progId="Equation.3">
                  <p:embed/>
                </p:oleObj>
              </mc:Choice>
              <mc:Fallback>
                <p:oleObj r:id="rId5" imgW="51511200" imgH="11582400" progId="Equation.3">
                  <p:embed/>
                  <p:pic>
                    <p:nvPicPr>
                      <p:cNvPr id="0" name="图片 3302" descr="image503"/>
                      <p:cNvPicPr/>
                      <p:nvPr/>
                    </p:nvPicPr>
                    <p:blipFill>
                      <a:blip r:embed="rId6"/>
                      <a:stretch>
                        <a:fillRect/>
                      </a:stretch>
                    </p:blipFill>
                    <p:spPr>
                      <a:xfrm>
                        <a:off x="3610150" y="2227675"/>
                        <a:ext cx="5728761" cy="1289289"/>
                      </a:xfrm>
                      <a:prstGeom prst="rect">
                        <a:avLst/>
                      </a:prstGeom>
                      <a:noFill/>
                      <a:ln w="38100">
                        <a:noFill/>
                      </a:ln>
                    </p:spPr>
                  </p:pic>
                </p:oleObj>
              </mc:Fallback>
            </mc:AlternateContent>
          </a:graphicData>
        </a:graphic>
      </p:graphicFrame>
      <p:graphicFrame>
        <p:nvGraphicFramePr>
          <p:cNvPr id="134149" name="对象 134148"/>
          <p:cNvGraphicFramePr/>
          <p:nvPr/>
        </p:nvGraphicFramePr>
        <p:xfrm>
          <a:off x="2174785" y="3335956"/>
          <a:ext cx="8372437" cy="1767214"/>
        </p:xfrm>
        <a:graphic>
          <a:graphicData uri="http://schemas.openxmlformats.org/presentationml/2006/ole">
            <mc:AlternateContent xmlns:mc="http://schemas.openxmlformats.org/markup-compatibility/2006">
              <mc:Choice xmlns:v="urn:schemas-microsoft-com:vml" Requires="v">
                <p:oleObj spid="_x0000_s119129" r:id="rId7" imgW="83820000" imgH="17678400" progId="Equation.3">
                  <p:embed/>
                </p:oleObj>
              </mc:Choice>
              <mc:Fallback>
                <p:oleObj r:id="rId7" imgW="83820000" imgH="17678400" progId="Equation.3">
                  <p:embed/>
                  <p:pic>
                    <p:nvPicPr>
                      <p:cNvPr id="0" name="图片 3301" descr="image504"/>
                      <p:cNvPicPr/>
                      <p:nvPr/>
                    </p:nvPicPr>
                    <p:blipFill>
                      <a:blip r:embed="rId8"/>
                      <a:stretch>
                        <a:fillRect/>
                      </a:stretch>
                    </p:blipFill>
                    <p:spPr>
                      <a:xfrm>
                        <a:off x="2174785" y="3335956"/>
                        <a:ext cx="8372437" cy="1767214"/>
                      </a:xfrm>
                      <a:prstGeom prst="rect">
                        <a:avLst/>
                      </a:prstGeom>
                      <a:noFill/>
                      <a:ln w="38100">
                        <a:noFill/>
                      </a:ln>
                    </p:spPr>
                  </p:pic>
                </p:oleObj>
              </mc:Fallback>
            </mc:AlternateContent>
          </a:graphicData>
        </a:graphic>
      </p:graphicFrame>
      <p:graphicFrame>
        <p:nvGraphicFramePr>
          <p:cNvPr id="134150" name="对象 134149"/>
          <p:cNvGraphicFramePr/>
          <p:nvPr/>
        </p:nvGraphicFramePr>
        <p:xfrm>
          <a:off x="1787363" y="5274652"/>
          <a:ext cx="8804317" cy="533499"/>
        </p:xfrm>
        <a:graphic>
          <a:graphicData uri="http://schemas.openxmlformats.org/presentationml/2006/ole">
            <mc:AlternateContent xmlns:mc="http://schemas.openxmlformats.org/markup-compatibility/2006">
              <mc:Choice xmlns:v="urn:schemas-microsoft-com:vml" Requires="v">
                <p:oleObj spid="_x0000_s119130" r:id="rId9" imgW="81381600" imgH="5181600" progId="Equation.3">
                  <p:embed/>
                </p:oleObj>
              </mc:Choice>
              <mc:Fallback>
                <p:oleObj r:id="rId9" imgW="81381600" imgH="5181600" progId="Equation.3">
                  <p:embed/>
                  <p:pic>
                    <p:nvPicPr>
                      <p:cNvPr id="0" name="图片 3300" descr="image505"/>
                      <p:cNvPicPr/>
                      <p:nvPr/>
                    </p:nvPicPr>
                    <p:blipFill>
                      <a:blip r:embed="rId10"/>
                      <a:stretch>
                        <a:fillRect/>
                      </a:stretch>
                    </p:blipFill>
                    <p:spPr>
                      <a:xfrm>
                        <a:off x="1787363" y="5274652"/>
                        <a:ext cx="8804317" cy="533499"/>
                      </a:xfrm>
                      <a:prstGeom prst="rect">
                        <a:avLst/>
                      </a:prstGeom>
                      <a:noFill/>
                      <a:ln w="38100">
                        <a:noFill/>
                      </a:ln>
                    </p:spPr>
                  </p:pic>
                </p:oleObj>
              </mc:Fallback>
            </mc:AlternateContent>
          </a:graphicData>
        </a:graphic>
      </p:graphicFrame>
      <p:graphicFrame>
        <p:nvGraphicFramePr>
          <p:cNvPr id="134151" name="对象 134150"/>
          <p:cNvGraphicFramePr/>
          <p:nvPr/>
        </p:nvGraphicFramePr>
        <p:xfrm>
          <a:off x="2308159" y="962203"/>
          <a:ext cx="7573777" cy="28580"/>
        </p:xfrm>
        <a:graphic>
          <a:graphicData uri="http://schemas.openxmlformats.org/presentationml/2006/ole">
            <mc:AlternateContent xmlns:mc="http://schemas.openxmlformats.org/markup-compatibility/2006">
              <mc:Choice xmlns:v="urn:schemas-microsoft-com:vml" Requires="v">
                <p:oleObj spid="_x0000_s119131" r:id="rId11" imgW="10096500" imgH="37465" progId="">
                  <p:embed/>
                </p:oleObj>
              </mc:Choice>
              <mc:Fallback>
                <p:oleObj r:id="rId11" imgW="10096500" imgH="37465" progId="">
                  <p:embed/>
                  <p:pic>
                    <p:nvPicPr>
                      <p:cNvPr id="0" name="图片 3303" descr="image338"/>
                      <p:cNvPicPr/>
                      <p:nvPr/>
                    </p:nvPicPr>
                    <p:blipFill>
                      <a:blip r:embed="rId12"/>
                      <a:stretch>
                        <a:fillRect/>
                      </a:stretch>
                    </p:blipFill>
                    <p:spPr>
                      <a:xfrm>
                        <a:off x="2308159" y="962203"/>
                        <a:ext cx="7573777" cy="28580"/>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4147"/>
                                        </p:tgtEl>
                                        <p:attrNameLst>
                                          <p:attrName>style.visibility</p:attrName>
                                        </p:attrNameLst>
                                      </p:cBhvr>
                                      <p:to>
                                        <p:strVal val="visible"/>
                                      </p:to>
                                    </p:set>
                                    <p:animEffect transition="in" filter="wipe(left)">
                                      <p:cBhvr>
                                        <p:cTn id="7" dur="500"/>
                                        <p:tgtEl>
                                          <p:spTgt spid="1341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4148"/>
                                        </p:tgtEl>
                                        <p:attrNameLst>
                                          <p:attrName>style.visibility</p:attrName>
                                        </p:attrNameLst>
                                      </p:cBhvr>
                                      <p:to>
                                        <p:strVal val="visible"/>
                                      </p:to>
                                    </p:set>
                                    <p:animEffect transition="in" filter="wipe(left)">
                                      <p:cBhvr>
                                        <p:cTn id="12" dur="500"/>
                                        <p:tgtEl>
                                          <p:spTgt spid="1341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4149"/>
                                        </p:tgtEl>
                                        <p:attrNameLst>
                                          <p:attrName>style.visibility</p:attrName>
                                        </p:attrNameLst>
                                      </p:cBhvr>
                                      <p:to>
                                        <p:strVal val="visible"/>
                                      </p:to>
                                    </p:set>
                                    <p:animEffect transition="in" filter="wipe(left)">
                                      <p:cBhvr>
                                        <p:cTn id="17" dur="500"/>
                                        <p:tgtEl>
                                          <p:spTgt spid="1341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4150"/>
                                        </p:tgtEl>
                                        <p:attrNameLst>
                                          <p:attrName>style.visibility</p:attrName>
                                        </p:attrNameLst>
                                      </p:cBhvr>
                                      <p:to>
                                        <p:strVal val="visible"/>
                                      </p:to>
                                    </p:set>
                                    <p:animEffect transition="in" filter="wipe(left)">
                                      <p:cBhvr>
                                        <p:cTn id="22" dur="500"/>
                                        <p:tgtEl>
                                          <p:spTgt spid="134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5219" name="内容占位符 135218" descr="Rectangle: Click to edit Master text styles&#10;Second level&#10;Third level&#10;Fourth level&#10;Fifth level"/>
          <p:cNvGraphicFramePr>
            <a:graphicFrameLocks noGrp="1"/>
          </p:cNvGraphicFramePr>
          <p:nvPr>
            <p:ph sz="quarter" idx="1"/>
          </p:nvPr>
        </p:nvGraphicFramePr>
        <p:xfrm>
          <a:off x="2206541" y="2597790"/>
          <a:ext cx="4824769" cy="904012"/>
        </p:xfrm>
        <a:graphic>
          <a:graphicData uri="http://schemas.openxmlformats.org/presentationml/2006/ole">
            <mc:AlternateContent xmlns:mc="http://schemas.openxmlformats.org/markup-compatibility/2006">
              <mc:Choice xmlns:v="urn:schemas-microsoft-com:vml" Requires="v">
                <p:oleObj spid="_x0000_s120501" r:id="rId3" imgW="50596800" imgH="11582400" progId="Equation.3">
                  <p:embed/>
                </p:oleObj>
              </mc:Choice>
              <mc:Fallback>
                <p:oleObj r:id="rId3" imgW="50596800" imgH="11582400" progId="Equation.3">
                  <p:embed/>
                  <p:pic>
                    <p:nvPicPr>
                      <p:cNvPr id="0" name="图片 3297" descr="image506"/>
                      <p:cNvPicPr/>
                      <p:nvPr/>
                    </p:nvPicPr>
                    <p:blipFill>
                      <a:blip r:embed="rId4"/>
                      <a:stretch>
                        <a:fillRect/>
                      </a:stretch>
                    </p:blipFill>
                    <p:spPr>
                      <a:xfrm>
                        <a:off x="2206541" y="2597790"/>
                        <a:ext cx="4824769" cy="904012"/>
                      </a:xfrm>
                      <a:prstGeom prst="rect">
                        <a:avLst/>
                      </a:prstGeom>
                      <a:noFill/>
                      <a:ln w="38100">
                        <a:noFill/>
                      </a:ln>
                    </p:spPr>
                  </p:pic>
                </p:oleObj>
              </mc:Fallback>
            </mc:AlternateContent>
          </a:graphicData>
        </a:graphic>
      </p:graphicFrame>
      <p:graphicFrame>
        <p:nvGraphicFramePr>
          <p:cNvPr id="135213" name="内容占位符 135212" descr="Rectangle: Click to edit Master text styles&#10;Second level&#10;Third level&#10;Fourth level&#10;Fifth level"/>
          <p:cNvGraphicFramePr>
            <a:graphicFrameLocks noGrp="1"/>
          </p:cNvGraphicFramePr>
          <p:nvPr>
            <p:ph sz="quarter" idx="2"/>
          </p:nvPr>
        </p:nvGraphicFramePr>
        <p:xfrm>
          <a:off x="2278782" y="2132965"/>
          <a:ext cx="4033323" cy="432733"/>
        </p:xfrm>
        <a:graphic>
          <a:graphicData uri="http://schemas.openxmlformats.org/presentationml/2006/ole">
            <mc:AlternateContent xmlns:mc="http://schemas.openxmlformats.org/markup-compatibility/2006">
              <mc:Choice xmlns:v="urn:schemas-microsoft-com:vml" Requires="v">
                <p:oleObj spid="_x0000_s120502" r:id="rId5" imgW="41452800" imgH="5181600" progId="Equation.3">
                  <p:embed/>
                </p:oleObj>
              </mc:Choice>
              <mc:Fallback>
                <p:oleObj r:id="rId5" imgW="41452800" imgH="5181600" progId="Equation.3">
                  <p:embed/>
                  <p:pic>
                    <p:nvPicPr>
                      <p:cNvPr id="0" name="图片 3296" descr="image507"/>
                      <p:cNvPicPr/>
                      <p:nvPr/>
                    </p:nvPicPr>
                    <p:blipFill>
                      <a:blip r:embed="rId6"/>
                      <a:stretch>
                        <a:fillRect/>
                      </a:stretch>
                    </p:blipFill>
                    <p:spPr>
                      <a:xfrm>
                        <a:off x="2278782" y="2132965"/>
                        <a:ext cx="4033323" cy="432733"/>
                      </a:xfrm>
                      <a:prstGeom prst="rect">
                        <a:avLst/>
                      </a:prstGeom>
                      <a:noFill/>
                      <a:ln w="38100">
                        <a:noFill/>
                      </a:ln>
                    </p:spPr>
                  </p:pic>
                </p:oleObj>
              </mc:Fallback>
            </mc:AlternateContent>
          </a:graphicData>
        </a:graphic>
      </p:graphicFrame>
      <p:graphicFrame>
        <p:nvGraphicFramePr>
          <p:cNvPr id="135216" name="内容占位符 135215" descr="Rectangle: Click to edit Master text styles&#10;Second level&#10;Third level&#10;Fourth level&#10;Fifth level"/>
          <p:cNvGraphicFramePr>
            <a:graphicFrameLocks noGrp="1"/>
          </p:cNvGraphicFramePr>
          <p:nvPr>
            <p:ph sz="quarter" idx="3"/>
          </p:nvPr>
        </p:nvGraphicFramePr>
        <p:xfrm>
          <a:off x="2277991" y="1557586"/>
          <a:ext cx="6697315" cy="444582"/>
        </p:xfrm>
        <a:graphic>
          <a:graphicData uri="http://schemas.openxmlformats.org/presentationml/2006/ole">
            <mc:AlternateContent xmlns:mc="http://schemas.openxmlformats.org/markup-compatibility/2006">
              <mc:Choice xmlns:v="urn:schemas-microsoft-com:vml" Requires="v">
                <p:oleObj spid="_x0000_s120503" r:id="rId7" imgW="78028800" imgH="5181600" progId="Equation.3">
                  <p:embed/>
                </p:oleObj>
              </mc:Choice>
              <mc:Fallback>
                <p:oleObj r:id="rId7" imgW="78028800" imgH="5181600" progId="Equation.3">
                  <p:embed/>
                  <p:pic>
                    <p:nvPicPr>
                      <p:cNvPr id="0" name="图片 3295" descr="image508"/>
                      <p:cNvPicPr/>
                      <p:nvPr/>
                    </p:nvPicPr>
                    <p:blipFill>
                      <a:blip r:embed="rId8"/>
                      <a:stretch>
                        <a:fillRect/>
                      </a:stretch>
                    </p:blipFill>
                    <p:spPr>
                      <a:xfrm>
                        <a:off x="2277991" y="1557586"/>
                        <a:ext cx="6697315" cy="444582"/>
                      </a:xfrm>
                      <a:prstGeom prst="rect">
                        <a:avLst/>
                      </a:prstGeom>
                      <a:noFill/>
                      <a:ln w="38100">
                        <a:noFill/>
                      </a:ln>
                    </p:spPr>
                  </p:pic>
                </p:oleObj>
              </mc:Fallback>
            </mc:AlternateContent>
          </a:graphicData>
        </a:graphic>
      </p:graphicFrame>
      <p:sp>
        <p:nvSpPr>
          <p:cNvPr id="135179" name="直接连接符 135178"/>
          <p:cNvSpPr/>
          <p:nvPr/>
        </p:nvSpPr>
        <p:spPr>
          <a:xfrm flipV="1">
            <a:off x="8246509" y="2819922"/>
            <a:ext cx="0" cy="2678609"/>
          </a:xfrm>
          <a:prstGeom prst="line">
            <a:avLst/>
          </a:prstGeom>
          <a:ln w="19050" cap="sq" cmpd="sng">
            <a:solidFill>
              <a:schemeClr val="tx1"/>
            </a:solidFill>
            <a:prstDash val="solid"/>
            <a:headEnd type="none" w="med" len="med"/>
            <a:tailEnd type="arrow" w="med" len="med"/>
          </a:ln>
        </p:spPr>
      </p:sp>
      <p:sp>
        <p:nvSpPr>
          <p:cNvPr id="135180" name="文本框 135179"/>
          <p:cNvSpPr txBox="1"/>
          <p:nvPr/>
        </p:nvSpPr>
        <p:spPr>
          <a:xfrm>
            <a:off x="10134395" y="4572847"/>
            <a:ext cx="609713"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x</a:t>
            </a:r>
            <a:endParaRPr lang="en-US" altLang="zh-CN">
              <a:latin typeface="Times New Roman" panose="02020603050405020304" pitchFamily="18" charset="0"/>
            </a:endParaRPr>
          </a:p>
        </p:txBody>
      </p:sp>
      <p:sp>
        <p:nvSpPr>
          <p:cNvPr id="135181" name="文本框 135180"/>
          <p:cNvSpPr txBox="1"/>
          <p:nvPr/>
        </p:nvSpPr>
        <p:spPr>
          <a:xfrm>
            <a:off x="7924186" y="4572847"/>
            <a:ext cx="609713"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0</a:t>
            </a:r>
            <a:endParaRPr lang="en-US" altLang="zh-CN">
              <a:latin typeface="Times New Roman" panose="02020603050405020304" pitchFamily="18" charset="0"/>
            </a:endParaRPr>
          </a:p>
        </p:txBody>
      </p:sp>
      <p:sp>
        <p:nvSpPr>
          <p:cNvPr id="135182" name="任意多边形 135181"/>
          <p:cNvSpPr/>
          <p:nvPr/>
        </p:nvSpPr>
        <p:spPr>
          <a:xfrm>
            <a:off x="6476118" y="3124779"/>
            <a:ext cx="3810706" cy="1436954"/>
          </a:xfrm>
          <a:custGeom>
            <a:avLst/>
            <a:gdLst/>
            <a:ahLst/>
            <a:cxnLst/>
            <a:rect l="0" t="0" r="0" b="0"/>
            <a:pathLst>
              <a:path w="2400" h="905">
                <a:moveTo>
                  <a:pt x="0" y="905"/>
                </a:moveTo>
                <a:cubicBezTo>
                  <a:pt x="89" y="876"/>
                  <a:pt x="368" y="861"/>
                  <a:pt x="532" y="728"/>
                </a:cubicBezTo>
                <a:cubicBezTo>
                  <a:pt x="696" y="595"/>
                  <a:pt x="864" y="210"/>
                  <a:pt x="984" y="106"/>
                </a:cubicBezTo>
                <a:cubicBezTo>
                  <a:pt x="1104" y="2"/>
                  <a:pt x="1130" y="0"/>
                  <a:pt x="1251" y="106"/>
                </a:cubicBezTo>
                <a:cubicBezTo>
                  <a:pt x="1372" y="212"/>
                  <a:pt x="1518" y="606"/>
                  <a:pt x="1710" y="739"/>
                </a:cubicBezTo>
                <a:cubicBezTo>
                  <a:pt x="1902" y="872"/>
                  <a:pt x="2256" y="870"/>
                  <a:pt x="2400" y="905"/>
                </a:cubicBezTo>
              </a:path>
            </a:pathLst>
          </a:custGeom>
          <a:noFill/>
          <a:ln w="19050" cap="sq" cmpd="sng">
            <a:solidFill>
              <a:srgbClr val="000000"/>
            </a:solidFill>
            <a:prstDash val="solid"/>
            <a:headEnd type="none" w="sm" len="sm"/>
            <a:tailEnd type="none" w="sm" len="sm"/>
          </a:ln>
        </p:spPr>
        <p:txBody>
          <a:bodyPr/>
          <a:lstStyle/>
          <a:p>
            <a:endParaRPr lang="zh-CN" altLang="en-US"/>
          </a:p>
        </p:txBody>
      </p:sp>
      <p:sp>
        <p:nvSpPr>
          <p:cNvPr id="135183" name="直接连接符 135182"/>
          <p:cNvSpPr/>
          <p:nvPr/>
        </p:nvSpPr>
        <p:spPr>
          <a:xfrm>
            <a:off x="6247476" y="4682405"/>
            <a:ext cx="4191776" cy="0"/>
          </a:xfrm>
          <a:prstGeom prst="line">
            <a:avLst/>
          </a:prstGeom>
          <a:ln w="12700" cap="sq" cmpd="sng">
            <a:solidFill>
              <a:schemeClr val="tx1"/>
            </a:solidFill>
            <a:prstDash val="solid"/>
            <a:headEnd type="none" w="sm" len="sm"/>
            <a:tailEnd type="arrow" w="med" len="med"/>
          </a:ln>
        </p:spPr>
      </p:sp>
      <p:graphicFrame>
        <p:nvGraphicFramePr>
          <p:cNvPr id="135184" name="对象 135183"/>
          <p:cNvGraphicFramePr/>
          <p:nvPr/>
        </p:nvGraphicFramePr>
        <p:xfrm>
          <a:off x="8297318" y="2819922"/>
          <a:ext cx="774843" cy="473163"/>
        </p:xfrm>
        <a:graphic>
          <a:graphicData uri="http://schemas.openxmlformats.org/presentationml/2006/ole">
            <mc:AlternateContent xmlns:mc="http://schemas.openxmlformats.org/markup-compatibility/2006">
              <mc:Choice xmlns:v="urn:schemas-microsoft-com:vml" Requires="v">
                <p:oleObj spid="_x0000_s120504" r:id="rId9" imgW="7924800" imgH="4876800" progId="Equation.3">
                  <p:embed/>
                </p:oleObj>
              </mc:Choice>
              <mc:Fallback>
                <p:oleObj r:id="rId9" imgW="7924800" imgH="4876800" progId="Equation.3">
                  <p:embed/>
                  <p:pic>
                    <p:nvPicPr>
                      <p:cNvPr id="0" name="图片 3298" descr="image509"/>
                      <p:cNvPicPr/>
                      <p:nvPr/>
                    </p:nvPicPr>
                    <p:blipFill>
                      <a:blip r:embed="rId10"/>
                      <a:stretch>
                        <a:fillRect/>
                      </a:stretch>
                    </p:blipFill>
                    <p:spPr>
                      <a:xfrm>
                        <a:off x="8297318" y="2819922"/>
                        <a:ext cx="774843" cy="473163"/>
                      </a:xfrm>
                      <a:prstGeom prst="rect">
                        <a:avLst/>
                      </a:prstGeom>
                      <a:noFill/>
                      <a:ln w="38100">
                        <a:noFill/>
                      </a:ln>
                    </p:spPr>
                  </p:pic>
                </p:oleObj>
              </mc:Fallback>
            </mc:AlternateContent>
          </a:graphicData>
        </a:graphic>
      </p:graphicFrame>
      <p:sp>
        <p:nvSpPr>
          <p:cNvPr id="135185" name="直接连接符 135184"/>
          <p:cNvSpPr/>
          <p:nvPr/>
        </p:nvSpPr>
        <p:spPr>
          <a:xfrm flipV="1">
            <a:off x="7543116" y="4115562"/>
            <a:ext cx="0" cy="533499"/>
          </a:xfrm>
          <a:prstGeom prst="line">
            <a:avLst/>
          </a:prstGeom>
          <a:ln w="28575" cap="sq" cmpd="sng">
            <a:solidFill>
              <a:srgbClr val="000000"/>
            </a:solidFill>
            <a:prstDash val="solid"/>
            <a:headEnd type="none" w="sm" len="sm"/>
            <a:tailEnd type="none" w="sm" len="sm"/>
          </a:ln>
        </p:spPr>
      </p:sp>
      <p:sp>
        <p:nvSpPr>
          <p:cNvPr id="135186" name="直接连接符 135185"/>
          <p:cNvSpPr/>
          <p:nvPr/>
        </p:nvSpPr>
        <p:spPr>
          <a:xfrm flipV="1">
            <a:off x="6704760" y="4496633"/>
            <a:ext cx="0" cy="152428"/>
          </a:xfrm>
          <a:prstGeom prst="line">
            <a:avLst/>
          </a:prstGeom>
          <a:ln w="12700" cap="rnd" cmpd="sng">
            <a:solidFill>
              <a:schemeClr val="tx1"/>
            </a:solidFill>
            <a:prstDash val="sysDot"/>
            <a:headEnd type="none" w="sm" len="sm"/>
            <a:tailEnd type="none" w="sm" len="sm"/>
          </a:ln>
        </p:spPr>
      </p:sp>
      <p:sp>
        <p:nvSpPr>
          <p:cNvPr id="135187" name="直接连接符 135186"/>
          <p:cNvSpPr/>
          <p:nvPr/>
        </p:nvSpPr>
        <p:spPr>
          <a:xfrm flipV="1">
            <a:off x="6861952" y="4420418"/>
            <a:ext cx="0" cy="228642"/>
          </a:xfrm>
          <a:prstGeom prst="line">
            <a:avLst/>
          </a:prstGeom>
          <a:ln w="12700" cap="rnd" cmpd="sng">
            <a:solidFill>
              <a:schemeClr val="tx1"/>
            </a:solidFill>
            <a:prstDash val="sysDot"/>
            <a:headEnd type="none" w="sm" len="sm"/>
            <a:tailEnd type="none" w="sm" len="sm"/>
          </a:ln>
        </p:spPr>
      </p:sp>
      <p:sp>
        <p:nvSpPr>
          <p:cNvPr id="135188" name="直接连接符 135187"/>
          <p:cNvSpPr/>
          <p:nvPr/>
        </p:nvSpPr>
        <p:spPr>
          <a:xfrm flipV="1">
            <a:off x="9600897" y="4420418"/>
            <a:ext cx="0" cy="228642"/>
          </a:xfrm>
          <a:prstGeom prst="line">
            <a:avLst/>
          </a:prstGeom>
          <a:ln w="12700" cap="rnd" cmpd="sng">
            <a:solidFill>
              <a:schemeClr val="tx1"/>
            </a:solidFill>
            <a:prstDash val="sysDot"/>
            <a:headEnd type="none" w="sm" len="sm"/>
            <a:tailEnd type="none" w="sm" len="sm"/>
          </a:ln>
        </p:spPr>
      </p:sp>
      <p:sp>
        <p:nvSpPr>
          <p:cNvPr id="135189" name="直接连接符 135188"/>
          <p:cNvSpPr/>
          <p:nvPr/>
        </p:nvSpPr>
        <p:spPr>
          <a:xfrm flipV="1">
            <a:off x="7085831" y="4420418"/>
            <a:ext cx="0" cy="228642"/>
          </a:xfrm>
          <a:prstGeom prst="line">
            <a:avLst/>
          </a:prstGeom>
          <a:ln w="12700" cap="rnd" cmpd="sng">
            <a:solidFill>
              <a:schemeClr val="tx1"/>
            </a:solidFill>
            <a:prstDash val="sysDot"/>
            <a:headEnd type="none" w="sm" len="sm"/>
            <a:tailEnd type="none" w="sm" len="sm"/>
          </a:ln>
        </p:spPr>
      </p:sp>
      <p:sp>
        <p:nvSpPr>
          <p:cNvPr id="135190" name="直接连接符 135189"/>
          <p:cNvSpPr/>
          <p:nvPr/>
        </p:nvSpPr>
        <p:spPr>
          <a:xfrm flipV="1">
            <a:off x="7390687" y="4267990"/>
            <a:ext cx="0" cy="381071"/>
          </a:xfrm>
          <a:prstGeom prst="line">
            <a:avLst/>
          </a:prstGeom>
          <a:ln w="12700" cap="rnd" cmpd="sng">
            <a:solidFill>
              <a:schemeClr val="tx1"/>
            </a:solidFill>
            <a:prstDash val="sysDot"/>
            <a:headEnd type="none" w="sm" len="sm"/>
            <a:tailEnd type="none" w="sm" len="sm"/>
          </a:ln>
        </p:spPr>
      </p:sp>
      <p:sp>
        <p:nvSpPr>
          <p:cNvPr id="135191" name="直接连接符 135190"/>
          <p:cNvSpPr/>
          <p:nvPr/>
        </p:nvSpPr>
        <p:spPr>
          <a:xfrm flipV="1">
            <a:off x="8991184" y="4115562"/>
            <a:ext cx="0" cy="558903"/>
          </a:xfrm>
          <a:prstGeom prst="line">
            <a:avLst/>
          </a:prstGeom>
          <a:ln w="28575" cap="sq" cmpd="sng">
            <a:solidFill>
              <a:srgbClr val="000000"/>
            </a:solidFill>
            <a:prstDash val="solid"/>
            <a:headEnd type="none" w="sm" len="sm"/>
            <a:tailEnd type="none" w="sm" len="sm"/>
          </a:ln>
        </p:spPr>
      </p:sp>
      <p:sp>
        <p:nvSpPr>
          <p:cNvPr id="135192" name="直接连接符 135191"/>
          <p:cNvSpPr/>
          <p:nvPr/>
        </p:nvSpPr>
        <p:spPr>
          <a:xfrm flipV="1">
            <a:off x="9143612" y="4267990"/>
            <a:ext cx="0" cy="381071"/>
          </a:xfrm>
          <a:prstGeom prst="line">
            <a:avLst/>
          </a:prstGeom>
          <a:ln w="12700" cap="rnd" cmpd="sng">
            <a:solidFill>
              <a:schemeClr val="tx1"/>
            </a:solidFill>
            <a:prstDash val="sysDot"/>
            <a:headEnd type="none" w="sm" len="sm"/>
            <a:tailEnd type="none" w="sm" len="sm"/>
          </a:ln>
        </p:spPr>
      </p:sp>
      <p:sp>
        <p:nvSpPr>
          <p:cNvPr id="135193" name="直接连接符 135192"/>
          <p:cNvSpPr/>
          <p:nvPr/>
        </p:nvSpPr>
        <p:spPr>
          <a:xfrm flipV="1">
            <a:off x="9296040" y="4344204"/>
            <a:ext cx="0" cy="304856"/>
          </a:xfrm>
          <a:prstGeom prst="line">
            <a:avLst/>
          </a:prstGeom>
          <a:ln w="12700" cap="rnd" cmpd="sng">
            <a:solidFill>
              <a:schemeClr val="tx1"/>
            </a:solidFill>
            <a:prstDash val="sysDot"/>
            <a:headEnd type="none" w="sm" len="sm"/>
            <a:tailEnd type="none" w="sm" len="sm"/>
          </a:ln>
        </p:spPr>
      </p:sp>
      <p:sp>
        <p:nvSpPr>
          <p:cNvPr id="135194" name="直接连接符 135193"/>
          <p:cNvSpPr/>
          <p:nvPr/>
        </p:nvSpPr>
        <p:spPr>
          <a:xfrm flipV="1">
            <a:off x="9448468" y="4420418"/>
            <a:ext cx="0" cy="228642"/>
          </a:xfrm>
          <a:prstGeom prst="line">
            <a:avLst/>
          </a:prstGeom>
          <a:ln w="12700" cap="rnd" cmpd="sng">
            <a:solidFill>
              <a:schemeClr val="tx1"/>
            </a:solidFill>
            <a:prstDash val="sysDot"/>
            <a:headEnd type="none" w="sm" len="sm"/>
            <a:tailEnd type="none" w="sm" len="sm"/>
          </a:ln>
        </p:spPr>
      </p:sp>
      <p:sp>
        <p:nvSpPr>
          <p:cNvPr id="135195" name="直接连接符 135194"/>
          <p:cNvSpPr/>
          <p:nvPr/>
        </p:nvSpPr>
        <p:spPr>
          <a:xfrm flipV="1">
            <a:off x="7238259" y="4344204"/>
            <a:ext cx="0" cy="304856"/>
          </a:xfrm>
          <a:prstGeom prst="line">
            <a:avLst/>
          </a:prstGeom>
          <a:ln w="12700" cap="rnd" cmpd="sng">
            <a:solidFill>
              <a:schemeClr val="tx1"/>
            </a:solidFill>
            <a:prstDash val="sysDot"/>
            <a:headEnd type="none" w="sm" len="sm"/>
            <a:tailEnd type="none" w="sm" len="sm"/>
          </a:ln>
        </p:spPr>
      </p:sp>
      <p:sp>
        <p:nvSpPr>
          <p:cNvPr id="135196" name="文本框 135195"/>
          <p:cNvSpPr txBox="1"/>
          <p:nvPr/>
        </p:nvSpPr>
        <p:spPr>
          <a:xfrm>
            <a:off x="8838756" y="4572847"/>
            <a:ext cx="609713"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x</a:t>
            </a:r>
            <a:endParaRPr lang="en-US" altLang="zh-CN">
              <a:latin typeface="Times New Roman" panose="02020603050405020304" pitchFamily="18" charset="0"/>
            </a:endParaRPr>
          </a:p>
        </p:txBody>
      </p:sp>
      <p:sp>
        <p:nvSpPr>
          <p:cNvPr id="135197" name="文本框 135196"/>
          <p:cNvSpPr txBox="1"/>
          <p:nvPr/>
        </p:nvSpPr>
        <p:spPr>
          <a:xfrm>
            <a:off x="7314473" y="4572847"/>
            <a:ext cx="609713" cy="414020"/>
          </a:xfrm>
          <a:prstGeom prst="rect">
            <a:avLst/>
          </a:prstGeom>
          <a:noFill/>
          <a:ln w="12700">
            <a:noFill/>
          </a:ln>
        </p:spPr>
        <p:txBody>
          <a:bodyPr>
            <a:spAutoFit/>
          </a:bodyPr>
          <a:lstStyle/>
          <a:p>
            <a:pPr>
              <a:spcBef>
                <a:spcPct val="50000"/>
              </a:spcBef>
            </a:pPr>
            <a:r>
              <a:rPr lang="en-US" altLang="zh-CN" i="1">
                <a:latin typeface="Times New Roman" panose="02020603050405020304" pitchFamily="18" charset="0"/>
              </a:rPr>
              <a:t>-x</a:t>
            </a:r>
            <a:endParaRPr lang="en-US" altLang="zh-CN">
              <a:latin typeface="Times New Roman" panose="02020603050405020304" pitchFamily="18" charset="0"/>
            </a:endParaRPr>
          </a:p>
        </p:txBody>
      </p:sp>
      <p:graphicFrame>
        <p:nvGraphicFramePr>
          <p:cNvPr id="135198" name="对象 135197"/>
          <p:cNvGraphicFramePr/>
          <p:nvPr/>
        </p:nvGraphicFramePr>
        <p:xfrm>
          <a:off x="2308159" y="838355"/>
          <a:ext cx="7573777" cy="28580"/>
        </p:xfrm>
        <a:graphic>
          <a:graphicData uri="http://schemas.openxmlformats.org/presentationml/2006/ole">
            <mc:AlternateContent xmlns:mc="http://schemas.openxmlformats.org/markup-compatibility/2006">
              <mc:Choice xmlns:v="urn:schemas-microsoft-com:vml" Requires="v">
                <p:oleObj spid="_x0000_s120505" r:id="rId11" imgW="10096500" imgH="37465" progId="">
                  <p:embed/>
                </p:oleObj>
              </mc:Choice>
              <mc:Fallback>
                <p:oleObj r:id="rId11" imgW="10096500" imgH="37465" progId="">
                  <p:embed/>
                  <p:pic>
                    <p:nvPicPr>
                      <p:cNvPr id="0" name="图片 3294" descr="image338"/>
                      <p:cNvPicPr/>
                      <p:nvPr/>
                    </p:nvPicPr>
                    <p:blipFill>
                      <a:blip r:embed="rId12"/>
                      <a:stretch>
                        <a:fillRect/>
                      </a:stretch>
                    </p:blipFill>
                    <p:spPr>
                      <a:xfrm>
                        <a:off x="2308159" y="838355"/>
                        <a:ext cx="7573777" cy="28580"/>
                      </a:xfrm>
                      <a:prstGeom prst="rect">
                        <a:avLst/>
                      </a:prstGeom>
                      <a:noFill/>
                      <a:ln w="38100">
                        <a:noFill/>
                      </a:ln>
                    </p:spPr>
                  </p:pic>
                </p:oleObj>
              </mc:Fallback>
            </mc:AlternateContent>
          </a:graphicData>
        </a:graphic>
      </p:graphicFrame>
      <p:graphicFrame>
        <p:nvGraphicFramePr>
          <p:cNvPr id="135221" name="内容占位符 135220" descr="Rectangle: Click to edit Master text styles&#10;Second level&#10;Third level&#10;Fourth level&#10;Fifth level"/>
          <p:cNvGraphicFramePr>
            <a:graphicFrameLocks noGrp="1"/>
          </p:cNvGraphicFramePr>
          <p:nvPr>
            <p:ph sz="quarter" idx="4"/>
          </p:nvPr>
        </p:nvGraphicFramePr>
        <p:xfrm>
          <a:off x="2204809" y="3574311"/>
          <a:ext cx="4322445" cy="431547"/>
        </p:xfrm>
        <a:graphic>
          <a:graphicData uri="http://schemas.openxmlformats.org/presentationml/2006/ole">
            <mc:AlternateContent xmlns:mc="http://schemas.openxmlformats.org/markup-compatibility/2006">
              <mc:Choice xmlns:v="urn:schemas-microsoft-com:vml" Requires="v">
                <p:oleObj spid="_x0000_s120506" r:id="rId13" imgW="46634400" imgH="5181600" progId="Equation.3">
                  <p:embed/>
                </p:oleObj>
              </mc:Choice>
              <mc:Fallback>
                <p:oleObj r:id="rId13" imgW="46634400" imgH="5181600" progId="Equation.3">
                  <p:embed/>
                  <p:pic>
                    <p:nvPicPr>
                      <p:cNvPr id="0" name="图片 3293" descr="image510"/>
                      <p:cNvPicPr/>
                      <p:nvPr/>
                    </p:nvPicPr>
                    <p:blipFill>
                      <a:blip r:embed="rId14"/>
                      <a:stretch>
                        <a:fillRect/>
                      </a:stretch>
                    </p:blipFill>
                    <p:spPr>
                      <a:xfrm>
                        <a:off x="2204809" y="3574311"/>
                        <a:ext cx="4322445" cy="431547"/>
                      </a:xfrm>
                      <a:prstGeom prst="rect">
                        <a:avLst/>
                      </a:prstGeom>
                      <a:noFill/>
                      <a:ln w="38100">
                        <a:noFill/>
                      </a:ln>
                    </p:spPr>
                  </p:pic>
                </p:oleObj>
              </mc:Fallback>
            </mc:AlternateContent>
          </a:graphicData>
        </a:graphic>
      </p:graphicFrame>
      <p:graphicFrame>
        <p:nvGraphicFramePr>
          <p:cNvPr id="135223" name="对象 135222"/>
          <p:cNvGraphicFramePr/>
          <p:nvPr/>
        </p:nvGraphicFramePr>
        <p:xfrm>
          <a:off x="2062609" y="4030011"/>
          <a:ext cx="2952477" cy="983959"/>
        </p:xfrm>
        <a:graphic>
          <a:graphicData uri="http://schemas.openxmlformats.org/presentationml/2006/ole">
            <mc:AlternateContent xmlns:mc="http://schemas.openxmlformats.org/markup-compatibility/2006">
              <mc:Choice xmlns:v="urn:schemas-microsoft-com:vml" Requires="v">
                <p:oleObj spid="_x0000_s120507" r:id="rId15" imgW="38709600" imgH="11582400" progId="Equation.3">
                  <p:embed/>
                </p:oleObj>
              </mc:Choice>
              <mc:Fallback>
                <p:oleObj r:id="rId15" imgW="38709600" imgH="11582400" progId="Equation.3">
                  <p:embed/>
                  <p:pic>
                    <p:nvPicPr>
                      <p:cNvPr id="0" name="图片 3292" descr="image511"/>
                      <p:cNvPicPr/>
                      <p:nvPr/>
                    </p:nvPicPr>
                    <p:blipFill>
                      <a:blip r:embed="rId16"/>
                      <a:stretch>
                        <a:fillRect/>
                      </a:stretch>
                    </p:blipFill>
                    <p:spPr>
                      <a:xfrm>
                        <a:off x="2062609" y="4030011"/>
                        <a:ext cx="2952477" cy="983959"/>
                      </a:xfrm>
                      <a:prstGeom prst="rect">
                        <a:avLst/>
                      </a:prstGeom>
                      <a:noFill/>
                      <a:ln w="38100">
                        <a:noFill/>
                      </a:ln>
                    </p:spPr>
                  </p:pic>
                </p:oleObj>
              </mc:Fallback>
            </mc:AlternateContent>
          </a:graphicData>
        </a:graphic>
      </p:graphicFrame>
      <p:graphicFrame>
        <p:nvGraphicFramePr>
          <p:cNvPr id="135224" name="对象 135223"/>
          <p:cNvGraphicFramePr/>
          <p:nvPr/>
        </p:nvGraphicFramePr>
        <p:xfrm>
          <a:off x="1990600" y="5014252"/>
          <a:ext cx="1944365" cy="935821"/>
        </p:xfrm>
        <a:graphic>
          <a:graphicData uri="http://schemas.openxmlformats.org/presentationml/2006/ole">
            <mc:AlternateContent xmlns:mc="http://schemas.openxmlformats.org/markup-compatibility/2006">
              <mc:Choice xmlns:v="urn:schemas-microsoft-com:vml" Requires="v">
                <p:oleObj spid="_x0000_s120508" r:id="rId17" imgW="24993600" imgH="11582400" progId="Equation.3">
                  <p:embed/>
                </p:oleObj>
              </mc:Choice>
              <mc:Fallback>
                <p:oleObj r:id="rId17" imgW="24993600" imgH="11582400" progId="Equation.3">
                  <p:embed/>
                  <p:pic>
                    <p:nvPicPr>
                      <p:cNvPr id="0" name="图片 3291" descr="image512"/>
                      <p:cNvPicPr/>
                      <p:nvPr/>
                    </p:nvPicPr>
                    <p:blipFill>
                      <a:blip r:embed="rId18"/>
                      <a:stretch>
                        <a:fillRect/>
                      </a:stretch>
                    </p:blipFill>
                    <p:spPr>
                      <a:xfrm>
                        <a:off x="1990600" y="5014252"/>
                        <a:ext cx="1944365" cy="935821"/>
                      </a:xfrm>
                      <a:prstGeom prst="rect">
                        <a:avLst/>
                      </a:prstGeom>
                      <a:noFill/>
                      <a:ln w="38100">
                        <a:noFill/>
                      </a:ln>
                    </p:spPr>
                  </p:pic>
                </p:oleObj>
              </mc:Fallback>
            </mc:AlternateContent>
          </a:graphicData>
        </a:graphic>
      </p:graphicFrame>
      <p:graphicFrame>
        <p:nvGraphicFramePr>
          <p:cNvPr id="135225" name="对象 135224"/>
          <p:cNvGraphicFramePr/>
          <p:nvPr/>
        </p:nvGraphicFramePr>
        <p:xfrm>
          <a:off x="3934966" y="5013696"/>
          <a:ext cx="2232123" cy="1008386"/>
        </p:xfrm>
        <a:graphic>
          <a:graphicData uri="http://schemas.openxmlformats.org/presentationml/2006/ole">
            <mc:AlternateContent xmlns:mc="http://schemas.openxmlformats.org/markup-compatibility/2006">
              <mc:Choice xmlns:v="urn:schemas-microsoft-com:vml" Requires="v">
                <p:oleObj spid="_x0000_s120509" r:id="rId19" imgW="29870400" imgH="11582400" progId="Equation.3">
                  <p:embed/>
                </p:oleObj>
              </mc:Choice>
              <mc:Fallback>
                <p:oleObj r:id="rId19" imgW="29870400" imgH="11582400" progId="Equation.3">
                  <p:embed/>
                  <p:pic>
                    <p:nvPicPr>
                      <p:cNvPr id="0" name="图片 3290" descr="image513"/>
                      <p:cNvPicPr/>
                      <p:nvPr/>
                    </p:nvPicPr>
                    <p:blipFill>
                      <a:blip r:embed="rId20"/>
                      <a:stretch>
                        <a:fillRect/>
                      </a:stretch>
                    </p:blipFill>
                    <p:spPr>
                      <a:xfrm>
                        <a:off x="3934966" y="5013696"/>
                        <a:ext cx="2232123" cy="1008386"/>
                      </a:xfrm>
                      <a:prstGeom prst="rect">
                        <a:avLst/>
                      </a:prstGeom>
                      <a:noFill/>
                      <a:ln w="38100">
                        <a:noFill/>
                      </a:ln>
                    </p:spPr>
                  </p:pic>
                </p:oleObj>
              </mc:Fallback>
            </mc:AlternateContent>
          </a:graphicData>
        </a:graphic>
      </p:graphicFrame>
      <p:graphicFrame>
        <p:nvGraphicFramePr>
          <p:cNvPr id="135226" name="对象 135225"/>
          <p:cNvGraphicFramePr/>
          <p:nvPr>
            <p:extLst>
              <p:ext uri="{D42A27DB-BD31-4B8C-83A1-F6EECF244321}">
                <p14:modId xmlns:p14="http://schemas.microsoft.com/office/powerpoint/2010/main" val="1625080788"/>
              </p:ext>
            </p:extLst>
          </p:nvPr>
        </p:nvGraphicFramePr>
        <p:xfrm>
          <a:off x="6239222" y="5374010"/>
          <a:ext cx="1584062" cy="431933"/>
        </p:xfrm>
        <a:graphic>
          <a:graphicData uri="http://schemas.openxmlformats.org/presentationml/2006/ole">
            <mc:AlternateContent xmlns:mc="http://schemas.openxmlformats.org/markup-compatibility/2006">
              <mc:Choice xmlns:v="urn:schemas-microsoft-com:vml" Requires="v">
                <p:oleObj spid="_x0000_s120510" r:id="rId21" imgW="16459200" imgH="5181600" progId="Equation.3">
                  <p:embed/>
                </p:oleObj>
              </mc:Choice>
              <mc:Fallback>
                <p:oleObj r:id="rId21" imgW="16459200" imgH="5181600" progId="Equation.3">
                  <p:embed/>
                  <p:pic>
                    <p:nvPicPr>
                      <p:cNvPr id="0" name="图片 3289" descr="image514"/>
                      <p:cNvPicPr/>
                      <p:nvPr/>
                    </p:nvPicPr>
                    <p:blipFill>
                      <a:blip r:embed="rId22"/>
                      <a:stretch>
                        <a:fillRect/>
                      </a:stretch>
                    </p:blipFill>
                    <p:spPr>
                      <a:xfrm>
                        <a:off x="6239222" y="5374010"/>
                        <a:ext cx="1584062" cy="431933"/>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5216"/>
                                        </p:tgtEl>
                                        <p:attrNameLst>
                                          <p:attrName>style.visibility</p:attrName>
                                        </p:attrNameLst>
                                      </p:cBhvr>
                                      <p:to>
                                        <p:strVal val="visible"/>
                                      </p:to>
                                    </p:set>
                                    <p:animEffect transition="in" filter="wipe(down)">
                                      <p:cBhvr>
                                        <p:cTn id="7" dur="500"/>
                                        <p:tgtEl>
                                          <p:spTgt spid="1352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5213"/>
                                        </p:tgtEl>
                                        <p:attrNameLst>
                                          <p:attrName>style.visibility</p:attrName>
                                        </p:attrNameLst>
                                      </p:cBhvr>
                                      <p:to>
                                        <p:strVal val="visible"/>
                                      </p:to>
                                    </p:set>
                                    <p:animEffect transition="in" filter="wipe(down)">
                                      <p:cBhvr>
                                        <p:cTn id="12" dur="500"/>
                                        <p:tgtEl>
                                          <p:spTgt spid="1352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5219"/>
                                        </p:tgtEl>
                                        <p:attrNameLst>
                                          <p:attrName>style.visibility</p:attrName>
                                        </p:attrNameLst>
                                      </p:cBhvr>
                                      <p:to>
                                        <p:strVal val="visible"/>
                                      </p:to>
                                    </p:set>
                                    <p:animEffect transition="in" filter="wipe(down)">
                                      <p:cBhvr>
                                        <p:cTn id="17" dur="500"/>
                                        <p:tgtEl>
                                          <p:spTgt spid="1352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5221"/>
                                        </p:tgtEl>
                                        <p:attrNameLst>
                                          <p:attrName>style.visibility</p:attrName>
                                        </p:attrNameLst>
                                      </p:cBhvr>
                                      <p:to>
                                        <p:strVal val="visible"/>
                                      </p:to>
                                    </p:set>
                                    <p:animEffect transition="in" filter="wipe(down)">
                                      <p:cBhvr>
                                        <p:cTn id="22" dur="500"/>
                                        <p:tgtEl>
                                          <p:spTgt spid="1352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5223"/>
                                        </p:tgtEl>
                                        <p:attrNameLst>
                                          <p:attrName>style.visibility</p:attrName>
                                        </p:attrNameLst>
                                      </p:cBhvr>
                                      <p:to>
                                        <p:strVal val="visible"/>
                                      </p:to>
                                    </p:set>
                                    <p:animEffect transition="in" filter="wipe(down)">
                                      <p:cBhvr>
                                        <p:cTn id="27" dur="500"/>
                                        <p:tgtEl>
                                          <p:spTgt spid="1352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35224"/>
                                        </p:tgtEl>
                                        <p:attrNameLst>
                                          <p:attrName>style.visibility</p:attrName>
                                        </p:attrNameLst>
                                      </p:cBhvr>
                                      <p:to>
                                        <p:strVal val="visible"/>
                                      </p:to>
                                    </p:set>
                                    <p:animEffect transition="in" filter="wipe(down)">
                                      <p:cBhvr>
                                        <p:cTn id="32" dur="500"/>
                                        <p:tgtEl>
                                          <p:spTgt spid="1352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35225"/>
                                        </p:tgtEl>
                                        <p:attrNameLst>
                                          <p:attrName>style.visibility</p:attrName>
                                        </p:attrNameLst>
                                      </p:cBhvr>
                                      <p:to>
                                        <p:strVal val="visible"/>
                                      </p:to>
                                    </p:set>
                                    <p:animEffect transition="in" filter="wipe(down)">
                                      <p:cBhvr>
                                        <p:cTn id="37" dur="500"/>
                                        <p:tgtEl>
                                          <p:spTgt spid="1352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35226"/>
                                        </p:tgtEl>
                                        <p:attrNameLst>
                                          <p:attrName>style.visibility</p:attrName>
                                        </p:attrNameLst>
                                      </p:cBhvr>
                                      <p:to>
                                        <p:strVal val="visible"/>
                                      </p:to>
                                    </p:set>
                                    <p:animEffect transition="in" filter="wipe(down)">
                                      <p:cBhvr>
                                        <p:cTn id="42" dur="500"/>
                                        <p:tgtEl>
                                          <p:spTgt spid="135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36193"/>
          <p:cNvSpPr>
            <a:spLocks noGrp="1"/>
          </p:cNvSpPr>
          <p:nvPr>
            <p:ph type="title"/>
          </p:nvPr>
        </p:nvSpPr>
        <p:spPr>
          <a:xfrm>
            <a:off x="1931670" y="685800"/>
            <a:ext cx="3782060" cy="685800"/>
          </a:xfrm>
        </p:spPr>
        <p:txBody>
          <a:bodyPr anchor="b"/>
          <a:lstStyle/>
          <a:p>
            <a:r>
              <a:rPr lang="zh-CN" altLang="en-US" sz="2800" b="1" dirty="0">
                <a:solidFill>
                  <a:srgbClr val="FF5050"/>
                </a:solidFill>
              </a:rPr>
              <a:t>一般正态分布的计算</a:t>
            </a:r>
            <a:endParaRPr lang="zh-CN" altLang="en-US" sz="2800" b="1">
              <a:solidFill>
                <a:srgbClr val="FF5050"/>
              </a:solidFill>
            </a:endParaRPr>
          </a:p>
        </p:txBody>
      </p:sp>
      <p:graphicFrame>
        <p:nvGraphicFramePr>
          <p:cNvPr id="136196" name="对象 136195"/>
          <p:cNvGraphicFramePr/>
          <p:nvPr>
            <p:extLst>
              <p:ext uri="{D42A27DB-BD31-4B8C-83A1-F6EECF244321}">
                <p14:modId xmlns:p14="http://schemas.microsoft.com/office/powerpoint/2010/main" val="2304137721"/>
              </p:ext>
            </p:extLst>
          </p:nvPr>
        </p:nvGraphicFramePr>
        <p:xfrm>
          <a:off x="3358902" y="1917626"/>
          <a:ext cx="5184576" cy="1080120"/>
        </p:xfrm>
        <a:graphic>
          <a:graphicData uri="http://schemas.openxmlformats.org/presentationml/2006/ole">
            <mc:AlternateContent xmlns:mc="http://schemas.openxmlformats.org/markup-compatibility/2006">
              <mc:Choice xmlns:v="urn:schemas-microsoft-com:vml" Requires="v">
                <p:oleObj spid="_x0000_s121651" name="Equation" r:id="rId3" imgW="2108160" imgH="393480" progId="Equation.DSMT4">
                  <p:embed/>
                </p:oleObj>
              </mc:Choice>
              <mc:Fallback>
                <p:oleObj name="Equation" r:id="rId3" imgW="2108160" imgH="393480" progId="Equation.DSMT4">
                  <p:embed/>
                  <p:pic>
                    <p:nvPicPr>
                      <p:cNvPr id="0" name="图片 3280" descr="image515"/>
                      <p:cNvPicPr/>
                      <p:nvPr/>
                    </p:nvPicPr>
                    <p:blipFill>
                      <a:blip r:embed="rId4"/>
                      <a:stretch>
                        <a:fillRect/>
                      </a:stretch>
                    </p:blipFill>
                    <p:spPr>
                      <a:xfrm>
                        <a:off x="3358902" y="1917626"/>
                        <a:ext cx="5184576" cy="1080120"/>
                      </a:xfrm>
                      <a:prstGeom prst="rect">
                        <a:avLst/>
                      </a:prstGeom>
                      <a:noFill/>
                      <a:ln w="38100">
                        <a:noFill/>
                      </a:ln>
                    </p:spPr>
                  </p:pic>
                </p:oleObj>
              </mc:Fallback>
            </mc:AlternateContent>
          </a:graphicData>
        </a:graphic>
      </p:graphicFrame>
      <p:graphicFrame>
        <p:nvGraphicFramePr>
          <p:cNvPr id="136197" name="对象 136196"/>
          <p:cNvGraphicFramePr/>
          <p:nvPr/>
        </p:nvGraphicFramePr>
        <p:xfrm>
          <a:off x="6137529" y="2565698"/>
          <a:ext cx="3342053" cy="1216019"/>
        </p:xfrm>
        <a:graphic>
          <a:graphicData uri="http://schemas.openxmlformats.org/presentationml/2006/ole">
            <mc:AlternateContent xmlns:mc="http://schemas.openxmlformats.org/markup-compatibility/2006">
              <mc:Choice xmlns:v="urn:schemas-microsoft-com:vml" Requires="v">
                <p:oleObj spid="_x0000_s121652" r:id="rId5" imgW="33832800" imgH="12192000" progId="Equation.3">
                  <p:embed/>
                </p:oleObj>
              </mc:Choice>
              <mc:Fallback>
                <p:oleObj r:id="rId5" imgW="33832800" imgH="12192000" progId="Equation.3">
                  <p:embed/>
                  <p:pic>
                    <p:nvPicPr>
                      <p:cNvPr id="0" name="图片 3277" descr="image516"/>
                      <p:cNvPicPr/>
                      <p:nvPr/>
                    </p:nvPicPr>
                    <p:blipFill>
                      <a:blip r:embed="rId6"/>
                      <a:stretch>
                        <a:fillRect/>
                      </a:stretch>
                    </p:blipFill>
                    <p:spPr>
                      <a:xfrm>
                        <a:off x="6137529" y="2565698"/>
                        <a:ext cx="3342053" cy="1216019"/>
                      </a:xfrm>
                      <a:prstGeom prst="rect">
                        <a:avLst/>
                      </a:prstGeom>
                      <a:noFill/>
                      <a:ln w="38100">
                        <a:noFill/>
                      </a:ln>
                    </p:spPr>
                  </p:pic>
                </p:oleObj>
              </mc:Fallback>
            </mc:AlternateContent>
          </a:graphicData>
        </a:graphic>
      </p:graphicFrame>
      <p:graphicFrame>
        <p:nvGraphicFramePr>
          <p:cNvPr id="136198" name="对象 136197"/>
          <p:cNvGraphicFramePr/>
          <p:nvPr/>
        </p:nvGraphicFramePr>
        <p:xfrm>
          <a:off x="2184400" y="3810635"/>
          <a:ext cx="7007150" cy="843295"/>
        </p:xfrm>
        <a:graphic>
          <a:graphicData uri="http://schemas.openxmlformats.org/presentationml/2006/ole">
            <mc:AlternateContent xmlns:mc="http://schemas.openxmlformats.org/markup-compatibility/2006">
              <mc:Choice xmlns:v="urn:schemas-microsoft-com:vml" Requires="v">
                <p:oleObj spid="_x0000_s121653" r:id="rId7" imgW="73152000" imgH="9448800" progId="Equation.3">
                  <p:embed/>
                </p:oleObj>
              </mc:Choice>
              <mc:Fallback>
                <p:oleObj r:id="rId7" imgW="73152000" imgH="9448800" progId="Equation.3">
                  <p:embed/>
                  <p:pic>
                    <p:nvPicPr>
                      <p:cNvPr id="0" name="图片 3279" descr="image517"/>
                      <p:cNvPicPr/>
                      <p:nvPr/>
                    </p:nvPicPr>
                    <p:blipFill>
                      <a:blip r:embed="rId8"/>
                      <a:stretch>
                        <a:fillRect/>
                      </a:stretch>
                    </p:blipFill>
                    <p:spPr>
                      <a:xfrm>
                        <a:off x="2184400" y="3810635"/>
                        <a:ext cx="7007150" cy="843295"/>
                      </a:xfrm>
                      <a:prstGeom prst="rect">
                        <a:avLst/>
                      </a:prstGeom>
                      <a:noFill/>
                      <a:ln w="38100">
                        <a:noFill/>
                      </a:ln>
                    </p:spPr>
                  </p:pic>
                </p:oleObj>
              </mc:Fallback>
            </mc:AlternateContent>
          </a:graphicData>
        </a:graphic>
      </p:graphicFrame>
      <p:graphicFrame>
        <p:nvGraphicFramePr>
          <p:cNvPr id="136199" name="对象 136198"/>
          <p:cNvGraphicFramePr/>
          <p:nvPr>
            <p:extLst>
              <p:ext uri="{D42A27DB-BD31-4B8C-83A1-F6EECF244321}">
                <p14:modId xmlns:p14="http://schemas.microsoft.com/office/powerpoint/2010/main" val="599243359"/>
              </p:ext>
            </p:extLst>
          </p:nvPr>
        </p:nvGraphicFramePr>
        <p:xfrm>
          <a:off x="1918742" y="4365898"/>
          <a:ext cx="4176464" cy="1152128"/>
        </p:xfrm>
        <a:graphic>
          <a:graphicData uri="http://schemas.openxmlformats.org/presentationml/2006/ole">
            <mc:AlternateContent xmlns:mc="http://schemas.openxmlformats.org/markup-compatibility/2006">
              <mc:Choice xmlns:v="urn:schemas-microsoft-com:vml" Requires="v">
                <p:oleObj spid="_x0000_s121654" name="Equation" r:id="rId9" imgW="1396800" imgH="482400" progId="Equation.DSMT4">
                  <p:embed/>
                </p:oleObj>
              </mc:Choice>
              <mc:Fallback>
                <p:oleObj name="Equation" r:id="rId9" imgW="1396800" imgH="482400" progId="Equation.DSMT4">
                  <p:embed/>
                  <p:pic>
                    <p:nvPicPr>
                      <p:cNvPr id="0" name="图片 3278" descr="image518"/>
                      <p:cNvPicPr/>
                      <p:nvPr/>
                    </p:nvPicPr>
                    <p:blipFill>
                      <a:blip r:embed="rId10"/>
                      <a:stretch>
                        <a:fillRect/>
                      </a:stretch>
                    </p:blipFill>
                    <p:spPr>
                      <a:xfrm>
                        <a:off x="1918742" y="4365898"/>
                        <a:ext cx="4176464" cy="1152128"/>
                      </a:xfrm>
                      <a:prstGeom prst="rect">
                        <a:avLst/>
                      </a:prstGeom>
                      <a:noFill/>
                      <a:ln w="38100">
                        <a:noFill/>
                      </a:ln>
                    </p:spPr>
                  </p:pic>
                </p:oleObj>
              </mc:Fallback>
            </mc:AlternateContent>
          </a:graphicData>
        </a:graphic>
      </p:graphicFrame>
      <p:graphicFrame>
        <p:nvGraphicFramePr>
          <p:cNvPr id="136200" name="对象 136199"/>
          <p:cNvGraphicFramePr/>
          <p:nvPr/>
        </p:nvGraphicFramePr>
        <p:xfrm>
          <a:off x="6023198" y="4918986"/>
          <a:ext cx="1215882" cy="455024"/>
        </p:xfrm>
        <a:graphic>
          <a:graphicData uri="http://schemas.openxmlformats.org/presentationml/2006/ole">
            <mc:AlternateContent xmlns:mc="http://schemas.openxmlformats.org/markup-compatibility/2006">
              <mc:Choice xmlns:v="urn:schemas-microsoft-com:vml" Requires="v">
                <p:oleObj spid="_x0000_s121655" r:id="rId11" imgW="11582400" imgH="5181600" progId="Equation.3">
                  <p:embed/>
                </p:oleObj>
              </mc:Choice>
              <mc:Fallback>
                <p:oleObj r:id="rId11" imgW="11582400" imgH="5181600" progId="Equation.3">
                  <p:embed/>
                  <p:pic>
                    <p:nvPicPr>
                      <p:cNvPr id="0" name="图片 3288" descr="image519"/>
                      <p:cNvPicPr/>
                      <p:nvPr/>
                    </p:nvPicPr>
                    <p:blipFill>
                      <a:blip r:embed="rId12"/>
                      <a:stretch>
                        <a:fillRect/>
                      </a:stretch>
                    </p:blipFill>
                    <p:spPr>
                      <a:xfrm>
                        <a:off x="6023198" y="4918986"/>
                        <a:ext cx="1215882" cy="455024"/>
                      </a:xfrm>
                      <a:prstGeom prst="rect">
                        <a:avLst/>
                      </a:prstGeom>
                      <a:noFill/>
                      <a:ln w="38100">
                        <a:noFill/>
                      </a:ln>
                    </p:spPr>
                  </p:pic>
                </p:oleObj>
              </mc:Fallback>
            </mc:AlternateContent>
          </a:graphicData>
        </a:graphic>
      </p:graphicFrame>
      <p:graphicFrame>
        <p:nvGraphicFramePr>
          <p:cNvPr id="136201" name="对象 136200"/>
          <p:cNvGraphicFramePr/>
          <p:nvPr/>
        </p:nvGraphicFramePr>
        <p:xfrm>
          <a:off x="3286894" y="2986405"/>
          <a:ext cx="2839441" cy="443389"/>
        </p:xfrm>
        <a:graphic>
          <a:graphicData uri="http://schemas.openxmlformats.org/presentationml/2006/ole">
            <mc:AlternateContent xmlns:mc="http://schemas.openxmlformats.org/markup-compatibility/2006">
              <mc:Choice xmlns:v="urn:schemas-microsoft-com:vml" Requires="v">
                <p:oleObj spid="_x0000_s121656" r:id="rId13" imgW="26517600" imgH="4876800" progId="Equation.3">
                  <p:embed/>
                </p:oleObj>
              </mc:Choice>
              <mc:Fallback>
                <p:oleObj r:id="rId13" imgW="26517600" imgH="4876800" progId="Equation.3">
                  <p:embed/>
                  <p:pic>
                    <p:nvPicPr>
                      <p:cNvPr id="0" name="图片 3287" descr="image520"/>
                      <p:cNvPicPr/>
                      <p:nvPr/>
                    </p:nvPicPr>
                    <p:blipFill>
                      <a:blip r:embed="rId14"/>
                      <a:stretch>
                        <a:fillRect/>
                      </a:stretch>
                    </p:blipFill>
                    <p:spPr>
                      <a:xfrm>
                        <a:off x="3286894" y="2986405"/>
                        <a:ext cx="2839441" cy="443389"/>
                      </a:xfrm>
                      <a:prstGeom prst="rect">
                        <a:avLst/>
                      </a:prstGeom>
                      <a:noFill/>
                      <a:ln w="38100">
                        <a:noFill/>
                      </a:ln>
                    </p:spPr>
                  </p:pic>
                </p:oleObj>
              </mc:Fallback>
            </mc:AlternateContent>
          </a:graphicData>
        </a:graphic>
      </p:graphicFrame>
      <p:graphicFrame>
        <p:nvGraphicFramePr>
          <p:cNvPr id="136202" name="对象 136201"/>
          <p:cNvGraphicFramePr/>
          <p:nvPr/>
        </p:nvGraphicFramePr>
        <p:xfrm>
          <a:off x="6044238" y="3105725"/>
          <a:ext cx="100032" cy="190535"/>
        </p:xfrm>
        <a:graphic>
          <a:graphicData uri="http://schemas.openxmlformats.org/presentationml/2006/ole">
            <mc:AlternateContent xmlns:mc="http://schemas.openxmlformats.org/markup-compatibility/2006">
              <mc:Choice xmlns:v="urn:schemas-microsoft-com:vml" Requires="v">
                <p:oleObj spid="_x0000_s121657" r:id="rId15" imgW="2438400" imgH="4572000" progId="Equation.3">
                  <p:embed/>
                </p:oleObj>
              </mc:Choice>
              <mc:Fallback>
                <p:oleObj r:id="rId15" imgW="2438400" imgH="4572000" progId="Equation.3">
                  <p:embed/>
                  <p:pic>
                    <p:nvPicPr>
                      <p:cNvPr id="0" name="图片 3286" descr="image404"/>
                      <p:cNvPicPr/>
                      <p:nvPr/>
                    </p:nvPicPr>
                    <p:blipFill>
                      <a:blip r:embed="rId16"/>
                      <a:stretch>
                        <a:fillRect/>
                      </a:stretch>
                    </p:blipFill>
                    <p:spPr>
                      <a:xfrm>
                        <a:off x="6044238" y="3105725"/>
                        <a:ext cx="100032" cy="190535"/>
                      </a:xfrm>
                      <a:prstGeom prst="rect">
                        <a:avLst/>
                      </a:prstGeom>
                      <a:noFill/>
                      <a:ln w="38100">
                        <a:noFill/>
                      </a:ln>
                    </p:spPr>
                  </p:pic>
                </p:oleObj>
              </mc:Fallback>
            </mc:AlternateContent>
          </a:graphicData>
        </a:graphic>
      </p:graphicFrame>
      <p:graphicFrame>
        <p:nvGraphicFramePr>
          <p:cNvPr id="136205" name="对象 136204"/>
          <p:cNvGraphicFramePr/>
          <p:nvPr/>
        </p:nvGraphicFramePr>
        <p:xfrm>
          <a:off x="2308159" y="870111"/>
          <a:ext cx="7573777" cy="28580"/>
        </p:xfrm>
        <a:graphic>
          <a:graphicData uri="http://schemas.openxmlformats.org/presentationml/2006/ole">
            <mc:AlternateContent xmlns:mc="http://schemas.openxmlformats.org/markup-compatibility/2006">
              <mc:Choice xmlns:v="urn:schemas-microsoft-com:vml" Requires="v">
                <p:oleObj spid="_x0000_s121658" r:id="rId17" imgW="10096500" imgH="37465" progId="">
                  <p:embed/>
                </p:oleObj>
              </mc:Choice>
              <mc:Fallback>
                <p:oleObj r:id="rId17" imgW="10096500" imgH="37465" progId="">
                  <p:embed/>
                  <p:pic>
                    <p:nvPicPr>
                      <p:cNvPr id="0" name="图片 3283" descr="image338"/>
                      <p:cNvPicPr/>
                      <p:nvPr/>
                    </p:nvPicPr>
                    <p:blipFill>
                      <a:blip r:embed="rId18"/>
                      <a:stretch>
                        <a:fillRect/>
                      </a:stretch>
                    </p:blipFill>
                    <p:spPr>
                      <a:xfrm>
                        <a:off x="2308159" y="870111"/>
                        <a:ext cx="7573777" cy="28580"/>
                      </a:xfrm>
                      <a:prstGeom prst="rect">
                        <a:avLst/>
                      </a:prstGeom>
                      <a:noFill/>
                      <a:ln w="38100">
                        <a:noFill/>
                      </a:ln>
                    </p:spPr>
                  </p:pic>
                </p:oleObj>
              </mc:Fallback>
            </mc:AlternateContent>
          </a:graphicData>
        </a:graphic>
      </p:graphicFrame>
      <p:graphicFrame>
        <p:nvGraphicFramePr>
          <p:cNvPr id="2" name="对象 1"/>
          <p:cNvGraphicFramePr/>
          <p:nvPr>
            <p:extLst>
              <p:ext uri="{D42A27DB-BD31-4B8C-83A1-F6EECF244321}">
                <p14:modId xmlns:p14="http://schemas.microsoft.com/office/powerpoint/2010/main" val="3430447815"/>
              </p:ext>
            </p:extLst>
          </p:nvPr>
        </p:nvGraphicFramePr>
        <p:xfrm>
          <a:off x="1630710" y="5806058"/>
          <a:ext cx="3528392" cy="648072"/>
        </p:xfrm>
        <a:graphic>
          <a:graphicData uri="http://schemas.openxmlformats.org/presentationml/2006/ole">
            <mc:AlternateContent xmlns:mc="http://schemas.openxmlformats.org/markup-compatibility/2006">
              <mc:Choice xmlns:v="urn:schemas-microsoft-com:vml" Requires="v">
                <p:oleObj spid="_x0000_s121659" name="Equation" r:id="rId19" imgW="1307880" imgH="203040" progId="Equation.DSMT4">
                  <p:embed/>
                </p:oleObj>
              </mc:Choice>
              <mc:Fallback>
                <p:oleObj name="Equation" r:id="rId19" imgW="1307880" imgH="203040" progId="Equation.DSMT4">
                  <p:embed/>
                  <p:pic>
                    <p:nvPicPr>
                      <p:cNvPr id="0" name="图片 2" descr="image521"/>
                      <p:cNvPicPr/>
                      <p:nvPr/>
                    </p:nvPicPr>
                    <p:blipFill>
                      <a:blip r:embed="rId20"/>
                      <a:stretch>
                        <a:fillRect/>
                      </a:stretch>
                    </p:blipFill>
                    <p:spPr>
                      <a:xfrm>
                        <a:off x="1630710" y="5806058"/>
                        <a:ext cx="3528392" cy="648072"/>
                      </a:xfrm>
                      <a:prstGeom prst="rect">
                        <a:avLst/>
                      </a:prstGeom>
                      <a:noFill/>
                      <a:ln w="9525">
                        <a:noFill/>
                      </a:ln>
                    </p:spPr>
                  </p:pic>
                </p:oleObj>
              </mc:Fallback>
            </mc:AlternateContent>
          </a:graphicData>
        </a:graphic>
      </p:graphicFrame>
      <p:graphicFrame>
        <p:nvGraphicFramePr>
          <p:cNvPr id="5" name="内容占位符 4"/>
          <p:cNvGraphicFramePr>
            <a:graphicFrameLocks noGrp="1"/>
          </p:cNvGraphicFramePr>
          <p:nvPr>
            <p:ph idx="1"/>
            <p:extLst>
              <p:ext uri="{D42A27DB-BD31-4B8C-83A1-F6EECF244321}">
                <p14:modId xmlns:p14="http://schemas.microsoft.com/office/powerpoint/2010/main" val="2495236090"/>
              </p:ext>
            </p:extLst>
          </p:nvPr>
        </p:nvGraphicFramePr>
        <p:xfrm>
          <a:off x="1486694" y="1269554"/>
          <a:ext cx="7403896" cy="906829"/>
        </p:xfrm>
        <a:graphic>
          <a:graphicData uri="http://schemas.openxmlformats.org/presentationml/2006/ole">
            <mc:AlternateContent xmlns:mc="http://schemas.openxmlformats.org/markup-compatibility/2006">
              <mc:Choice xmlns:v="urn:schemas-microsoft-com:vml" Requires="v">
                <p:oleObj spid="_x0000_s121660" r:id="rId21" imgW="113690400" imgH="14935200" progId="Equation.3">
                  <p:embed/>
                </p:oleObj>
              </mc:Choice>
              <mc:Fallback>
                <p:oleObj r:id="rId21" imgW="113690400" imgH="14935200" progId="Equation.3">
                  <p:embed/>
                  <p:pic>
                    <p:nvPicPr>
                      <p:cNvPr id="0" name="图片 5" descr="image522"/>
                      <p:cNvPicPr/>
                      <p:nvPr/>
                    </p:nvPicPr>
                    <p:blipFill>
                      <a:blip r:embed="rId22"/>
                      <a:stretch>
                        <a:fillRect/>
                      </a:stretch>
                    </p:blipFill>
                    <p:spPr>
                      <a:xfrm>
                        <a:off x="1486694" y="1269554"/>
                        <a:ext cx="7403896" cy="906829"/>
                      </a:xfrm>
                      <a:prstGeom prst="rect">
                        <a:avLst/>
                      </a:prstGeom>
                      <a:noFill/>
                      <a:ln w="9525">
                        <a:noFill/>
                      </a:ln>
                    </p:spPr>
                  </p:pic>
                </p:oleObj>
              </mc:Fallback>
            </mc:AlternateContent>
          </a:graphicData>
        </a:graphic>
      </p:graphicFrame>
      <p:graphicFrame>
        <p:nvGraphicFramePr>
          <p:cNvPr id="7" name="对象 6"/>
          <p:cNvGraphicFramePr/>
          <p:nvPr/>
        </p:nvGraphicFramePr>
        <p:xfrm>
          <a:off x="5266055" y="5630545"/>
          <a:ext cx="2557343" cy="751577"/>
        </p:xfrm>
        <a:graphic>
          <a:graphicData uri="http://schemas.openxmlformats.org/presentationml/2006/ole">
            <mc:AlternateContent xmlns:mc="http://schemas.openxmlformats.org/markup-compatibility/2006">
              <mc:Choice xmlns:v="urn:schemas-microsoft-com:vml" Requires="v">
                <p:oleObj spid="_x0000_s121661" r:id="rId23" imgW="50901600" imgH="14935200" progId="Equation.3">
                  <p:embed/>
                </p:oleObj>
              </mc:Choice>
              <mc:Fallback>
                <p:oleObj r:id="rId23" imgW="50901600" imgH="14935200" progId="Equation.3">
                  <p:embed/>
                  <p:pic>
                    <p:nvPicPr>
                      <p:cNvPr id="0" name="图片 7" descr="image523"/>
                      <p:cNvPicPr/>
                      <p:nvPr/>
                    </p:nvPicPr>
                    <p:blipFill>
                      <a:blip r:embed="rId24"/>
                      <a:stretch>
                        <a:fillRect/>
                      </a:stretch>
                    </p:blipFill>
                    <p:spPr>
                      <a:xfrm>
                        <a:off x="5266055" y="5630545"/>
                        <a:ext cx="2557343" cy="751577"/>
                      </a:xfrm>
                      <a:prstGeom prst="rect">
                        <a:avLst/>
                      </a:prstGeom>
                      <a:noFill/>
                      <a:ln w="9525">
                        <a:noFill/>
                      </a:ln>
                    </p:spPr>
                  </p:pic>
                </p:oleObj>
              </mc:Fallback>
            </mc:AlternateContent>
          </a:graphicData>
        </a:graphic>
      </p:graphicFrame>
      <p:graphicFrame>
        <p:nvGraphicFramePr>
          <p:cNvPr id="9" name="对象 8"/>
          <p:cNvGraphicFramePr/>
          <p:nvPr/>
        </p:nvGraphicFramePr>
        <p:xfrm>
          <a:off x="7895406" y="5629910"/>
          <a:ext cx="1358696" cy="824220"/>
        </p:xfrm>
        <a:graphic>
          <a:graphicData uri="http://schemas.openxmlformats.org/presentationml/2006/ole">
            <mc:AlternateContent xmlns:mc="http://schemas.openxmlformats.org/markup-compatibility/2006">
              <mc:Choice xmlns:v="urn:schemas-microsoft-com:vml" Requires="v">
                <p:oleObj spid="_x0000_s121662" r:id="rId25" imgW="24079200" imgH="14935200" progId="Equation.3">
                  <p:embed/>
                </p:oleObj>
              </mc:Choice>
              <mc:Fallback>
                <p:oleObj r:id="rId25" imgW="24079200" imgH="14935200" progId="Equation.3">
                  <p:embed/>
                  <p:pic>
                    <p:nvPicPr>
                      <p:cNvPr id="0" name="图片 9" descr="image524"/>
                      <p:cNvPicPr/>
                      <p:nvPr/>
                    </p:nvPicPr>
                    <p:blipFill>
                      <a:blip r:embed="rId26"/>
                      <a:stretch>
                        <a:fillRect/>
                      </a:stretch>
                    </p:blipFill>
                    <p:spPr>
                      <a:xfrm>
                        <a:off x="7895406" y="5629910"/>
                        <a:ext cx="1358696" cy="824220"/>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6196"/>
                                        </p:tgtEl>
                                        <p:attrNameLst>
                                          <p:attrName>style.visibility</p:attrName>
                                        </p:attrNameLst>
                                      </p:cBhvr>
                                      <p:to>
                                        <p:strVal val="visible"/>
                                      </p:to>
                                    </p:set>
                                    <p:animEffect transition="in" filter="wipe(left)">
                                      <p:cBhvr>
                                        <p:cTn id="7" dur="500"/>
                                        <p:tgtEl>
                                          <p:spTgt spid="1361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6201"/>
                                        </p:tgtEl>
                                        <p:attrNameLst>
                                          <p:attrName>style.visibility</p:attrName>
                                        </p:attrNameLst>
                                      </p:cBhvr>
                                      <p:to>
                                        <p:strVal val="visible"/>
                                      </p:to>
                                    </p:set>
                                    <p:animEffect transition="in" filter="wipe(left)">
                                      <p:cBhvr>
                                        <p:cTn id="12" dur="500"/>
                                        <p:tgtEl>
                                          <p:spTgt spid="13620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6197"/>
                                        </p:tgtEl>
                                        <p:attrNameLst>
                                          <p:attrName>style.visibility</p:attrName>
                                        </p:attrNameLst>
                                      </p:cBhvr>
                                      <p:to>
                                        <p:strVal val="visible"/>
                                      </p:to>
                                    </p:set>
                                    <p:animEffect transition="in" filter="wipe(left)">
                                      <p:cBhvr>
                                        <p:cTn id="17" dur="500"/>
                                        <p:tgtEl>
                                          <p:spTgt spid="1361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6198"/>
                                        </p:tgtEl>
                                        <p:attrNameLst>
                                          <p:attrName>style.visibility</p:attrName>
                                        </p:attrNameLst>
                                      </p:cBhvr>
                                      <p:to>
                                        <p:strVal val="visible"/>
                                      </p:to>
                                    </p:set>
                                    <p:animEffect transition="in" filter="wipe(left)">
                                      <p:cBhvr>
                                        <p:cTn id="22" dur="500"/>
                                        <p:tgtEl>
                                          <p:spTgt spid="13619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6199"/>
                                        </p:tgtEl>
                                        <p:attrNameLst>
                                          <p:attrName>style.visibility</p:attrName>
                                        </p:attrNameLst>
                                      </p:cBhvr>
                                      <p:to>
                                        <p:strVal val="visible"/>
                                      </p:to>
                                    </p:set>
                                    <p:animEffect transition="in" filter="wipe(left)">
                                      <p:cBhvr>
                                        <p:cTn id="27" dur="500"/>
                                        <p:tgtEl>
                                          <p:spTgt spid="13619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6200"/>
                                        </p:tgtEl>
                                        <p:attrNameLst>
                                          <p:attrName>style.visibility</p:attrName>
                                        </p:attrNameLst>
                                      </p:cBhvr>
                                      <p:to>
                                        <p:strVal val="visible"/>
                                      </p:to>
                                    </p:set>
                                    <p:animEffect transition="in" filter="wipe(left)">
                                      <p:cBhvr>
                                        <p:cTn id="32" dur="500"/>
                                        <p:tgtEl>
                                          <p:spTgt spid="136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137217"/>
          <p:cNvSpPr>
            <a:spLocks noGrp="1"/>
          </p:cNvSpPr>
          <p:nvPr>
            <p:ph type="title"/>
          </p:nvPr>
        </p:nvSpPr>
        <p:spPr>
          <a:xfrm>
            <a:off x="1908175" y="990600"/>
            <a:ext cx="4719955" cy="609600"/>
          </a:xfrm>
        </p:spPr>
        <p:txBody>
          <a:bodyPr anchor="b"/>
          <a:lstStyle/>
          <a:p>
            <a:r>
              <a:rPr lang="zh-CN" altLang="en-US" sz="2800" b="1" dirty="0">
                <a:solidFill>
                  <a:srgbClr val="FF5050"/>
                </a:solidFill>
              </a:rPr>
              <a:t>一般正态分布的计算（续）</a:t>
            </a:r>
            <a:endParaRPr lang="zh-CN" altLang="en-US" sz="2800" b="1">
              <a:solidFill>
                <a:srgbClr val="FF5050"/>
              </a:solidFill>
            </a:endParaRPr>
          </a:p>
        </p:txBody>
      </p:sp>
      <p:graphicFrame>
        <p:nvGraphicFramePr>
          <p:cNvPr id="137219" name="内容占位符 137218" descr="Rectangle: Click to edit Master text styles&#10;Second level&#10;Third level&#10;Fourth level&#10;Fifth level"/>
          <p:cNvGraphicFramePr>
            <a:graphicFrameLocks noGrp="1"/>
          </p:cNvGraphicFramePr>
          <p:nvPr>
            <p:ph idx="1"/>
          </p:nvPr>
        </p:nvGraphicFramePr>
        <p:xfrm>
          <a:off x="2227181" y="1786269"/>
          <a:ext cx="6286077" cy="496979"/>
        </p:xfrm>
        <a:graphic>
          <a:graphicData uri="http://schemas.openxmlformats.org/presentationml/2006/ole">
            <mc:AlternateContent xmlns:mc="http://schemas.openxmlformats.org/markup-compatibility/2006">
              <mc:Choice xmlns:v="urn:schemas-microsoft-com:vml" Requires="v">
                <p:oleObj spid="_x0000_s122204" r:id="rId3" imgW="65532000" imgH="5181600" progId="Equation.3">
                  <p:embed/>
                </p:oleObj>
              </mc:Choice>
              <mc:Fallback>
                <p:oleObj r:id="rId3" imgW="65532000" imgH="5181600" progId="Equation.3">
                  <p:embed/>
                  <p:pic>
                    <p:nvPicPr>
                      <p:cNvPr id="0" name="图片 3276" descr="image525"/>
                      <p:cNvPicPr/>
                      <p:nvPr/>
                    </p:nvPicPr>
                    <p:blipFill>
                      <a:blip r:embed="rId4"/>
                      <a:stretch>
                        <a:fillRect/>
                      </a:stretch>
                    </p:blipFill>
                    <p:spPr>
                      <a:xfrm>
                        <a:off x="2227181" y="1786269"/>
                        <a:ext cx="6286077" cy="496979"/>
                      </a:xfrm>
                      <a:prstGeom prst="rect">
                        <a:avLst/>
                      </a:prstGeom>
                      <a:noFill/>
                      <a:ln w="38100">
                        <a:noFill/>
                      </a:ln>
                    </p:spPr>
                  </p:pic>
                </p:oleObj>
              </mc:Fallback>
            </mc:AlternateContent>
          </a:graphicData>
        </a:graphic>
      </p:graphicFrame>
      <p:graphicFrame>
        <p:nvGraphicFramePr>
          <p:cNvPr id="137223" name="对象 137222"/>
          <p:cNvGraphicFramePr/>
          <p:nvPr/>
        </p:nvGraphicFramePr>
        <p:xfrm>
          <a:off x="2308159" y="990783"/>
          <a:ext cx="7573777" cy="28580"/>
        </p:xfrm>
        <a:graphic>
          <a:graphicData uri="http://schemas.openxmlformats.org/presentationml/2006/ole">
            <mc:AlternateContent xmlns:mc="http://schemas.openxmlformats.org/markup-compatibility/2006">
              <mc:Choice xmlns:v="urn:schemas-microsoft-com:vml" Requires="v">
                <p:oleObj spid="_x0000_s122205" r:id="rId5" imgW="10096500" imgH="37465" progId="">
                  <p:embed/>
                </p:oleObj>
              </mc:Choice>
              <mc:Fallback>
                <p:oleObj r:id="rId5" imgW="10096500" imgH="37465" progId="">
                  <p:embed/>
                  <p:pic>
                    <p:nvPicPr>
                      <p:cNvPr id="0" name="图片 3272" descr="image338"/>
                      <p:cNvPicPr/>
                      <p:nvPr/>
                    </p:nvPicPr>
                    <p:blipFill>
                      <a:blip r:embed="rId6"/>
                      <a:stretch>
                        <a:fillRect/>
                      </a:stretch>
                    </p:blipFill>
                    <p:spPr>
                      <a:xfrm>
                        <a:off x="2308159" y="990783"/>
                        <a:ext cx="7573777" cy="28580"/>
                      </a:xfrm>
                      <a:prstGeom prst="rect">
                        <a:avLst/>
                      </a:prstGeom>
                      <a:noFill/>
                      <a:ln w="38100">
                        <a:noFill/>
                      </a:ln>
                    </p:spPr>
                  </p:pic>
                </p:oleObj>
              </mc:Fallback>
            </mc:AlternateContent>
          </a:graphicData>
        </a:graphic>
      </p:graphicFrame>
      <p:graphicFrame>
        <p:nvGraphicFramePr>
          <p:cNvPr id="2" name="对象 1"/>
          <p:cNvGraphicFramePr/>
          <p:nvPr/>
        </p:nvGraphicFramePr>
        <p:xfrm>
          <a:off x="3073400" y="2856865"/>
          <a:ext cx="1581646" cy="572929"/>
        </p:xfrm>
        <a:graphic>
          <a:graphicData uri="http://schemas.openxmlformats.org/presentationml/2006/ole">
            <mc:AlternateContent xmlns:mc="http://schemas.openxmlformats.org/markup-compatibility/2006">
              <mc:Choice xmlns:v="urn:schemas-microsoft-com:vml" Requires="v">
                <p:oleObj spid="_x0000_s122206" r:id="rId7" imgW="25603200" imgH="7620000" progId="Equation.3">
                  <p:embed/>
                </p:oleObj>
              </mc:Choice>
              <mc:Fallback>
                <p:oleObj r:id="rId7" imgW="25603200" imgH="7620000" progId="Equation.3">
                  <p:embed/>
                  <p:pic>
                    <p:nvPicPr>
                      <p:cNvPr id="0" name="图片 2" descr="image526"/>
                      <p:cNvPicPr/>
                      <p:nvPr/>
                    </p:nvPicPr>
                    <p:blipFill>
                      <a:blip r:embed="rId8"/>
                      <a:stretch>
                        <a:fillRect/>
                      </a:stretch>
                    </p:blipFill>
                    <p:spPr>
                      <a:xfrm>
                        <a:off x="3073400" y="2856865"/>
                        <a:ext cx="1581646" cy="572929"/>
                      </a:xfrm>
                      <a:prstGeom prst="rect">
                        <a:avLst/>
                      </a:prstGeom>
                      <a:noFill/>
                      <a:ln w="9525">
                        <a:noFill/>
                      </a:ln>
                    </p:spPr>
                  </p:pic>
                </p:oleObj>
              </mc:Fallback>
            </mc:AlternateContent>
          </a:graphicData>
        </a:graphic>
      </p:graphicFrame>
      <p:graphicFrame>
        <p:nvGraphicFramePr>
          <p:cNvPr id="4" name="对象 3"/>
          <p:cNvGraphicFramePr/>
          <p:nvPr/>
        </p:nvGraphicFramePr>
        <p:xfrm>
          <a:off x="4775518" y="2576513"/>
          <a:ext cx="1679728" cy="1069305"/>
        </p:xfrm>
        <a:graphic>
          <a:graphicData uri="http://schemas.openxmlformats.org/presentationml/2006/ole">
            <mc:AlternateContent xmlns:mc="http://schemas.openxmlformats.org/markup-compatibility/2006">
              <mc:Choice xmlns:v="urn:schemas-microsoft-com:vml" Requires="v">
                <p:oleObj spid="_x0000_s122207" r:id="rId9" imgW="24079200" imgH="14935200" progId="Equation.3">
                  <p:embed/>
                </p:oleObj>
              </mc:Choice>
              <mc:Fallback>
                <p:oleObj r:id="rId9" imgW="24079200" imgH="14935200" progId="Equation.3">
                  <p:embed/>
                  <p:pic>
                    <p:nvPicPr>
                      <p:cNvPr id="0" name="图片 4" descr="image527"/>
                      <p:cNvPicPr/>
                      <p:nvPr/>
                    </p:nvPicPr>
                    <p:blipFill>
                      <a:blip r:embed="rId10"/>
                      <a:stretch>
                        <a:fillRect/>
                      </a:stretch>
                    </p:blipFill>
                    <p:spPr>
                      <a:xfrm>
                        <a:off x="4775518" y="2576513"/>
                        <a:ext cx="1679728" cy="1069305"/>
                      </a:xfrm>
                      <a:prstGeom prst="rect">
                        <a:avLst/>
                      </a:prstGeom>
                      <a:noFill/>
                      <a:ln w="9525">
                        <a:noFill/>
                      </a:ln>
                    </p:spPr>
                  </p:pic>
                </p:oleObj>
              </mc:Fallback>
            </mc:AlternateContent>
          </a:graphicData>
        </a:graphic>
      </p:graphicFrame>
      <p:graphicFrame>
        <p:nvGraphicFramePr>
          <p:cNvPr id="6" name="对象 5"/>
          <p:cNvGraphicFramePr/>
          <p:nvPr/>
        </p:nvGraphicFramePr>
        <p:xfrm>
          <a:off x="2278782" y="3789834"/>
          <a:ext cx="6294045" cy="1456695"/>
        </p:xfrm>
        <a:graphic>
          <a:graphicData uri="http://schemas.openxmlformats.org/presentationml/2006/ole">
            <mc:AlternateContent xmlns:mc="http://schemas.openxmlformats.org/markup-compatibility/2006">
              <mc:Choice xmlns:v="urn:schemas-microsoft-com:vml" Requires="v">
                <p:oleObj spid="_x0000_s122208" r:id="rId11" imgW="93268800" imgH="24079200" progId="Equation.3">
                  <p:embed/>
                </p:oleObj>
              </mc:Choice>
              <mc:Fallback>
                <p:oleObj r:id="rId11" imgW="93268800" imgH="24079200" progId="Equation.3">
                  <p:embed/>
                  <p:pic>
                    <p:nvPicPr>
                      <p:cNvPr id="0" name="图片 6" descr="image528"/>
                      <p:cNvPicPr/>
                      <p:nvPr/>
                    </p:nvPicPr>
                    <p:blipFill>
                      <a:blip r:embed="rId12"/>
                      <a:stretch>
                        <a:fillRect/>
                      </a:stretch>
                    </p:blipFill>
                    <p:spPr>
                      <a:xfrm>
                        <a:off x="2278782" y="3789834"/>
                        <a:ext cx="6294045" cy="1456695"/>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7219"/>
                                        </p:tgtEl>
                                        <p:attrNameLst>
                                          <p:attrName>style.visibility</p:attrName>
                                        </p:attrNameLst>
                                      </p:cBhvr>
                                      <p:to>
                                        <p:strVal val="visible"/>
                                      </p:to>
                                    </p:set>
                                    <p:animEffect transition="in" filter="wipe(left)">
                                      <p:cBhvr>
                                        <p:cTn id="7" dur="500"/>
                                        <p:tgtEl>
                                          <p:spTgt spid="137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38241"/>
          <p:cNvSpPr>
            <a:spLocks noGrp="1"/>
          </p:cNvSpPr>
          <p:nvPr>
            <p:ph type="title"/>
          </p:nvPr>
        </p:nvSpPr>
        <p:spPr>
          <a:xfrm>
            <a:off x="2131914" y="1143212"/>
            <a:ext cx="1448068" cy="457285"/>
          </a:xfrm>
        </p:spPr>
        <p:txBody>
          <a:bodyPr anchor="b">
            <a:normAutofit fontScale="90000"/>
          </a:bodyPr>
          <a:lstStyle/>
          <a:p>
            <a:r>
              <a:rPr lang="zh-CN" altLang="en-US" sz="2800" b="1" dirty="0">
                <a:solidFill>
                  <a:srgbClr val="FF5050"/>
                </a:solidFill>
                <a:latin typeface="宋体" panose="02010600030101010101" pitchFamily="2" charset="-122"/>
              </a:rPr>
              <a:t>例 </a:t>
            </a:r>
            <a:r>
              <a:rPr lang="en-US" altLang="zh-CN" sz="2800" b="1" dirty="0" smtClean="0">
                <a:solidFill>
                  <a:srgbClr val="FF5050"/>
                </a:solidFill>
                <a:latin typeface="宋体" panose="02010600030101010101" pitchFamily="2" charset="-122"/>
              </a:rPr>
              <a:t>4</a:t>
            </a:r>
            <a:endParaRPr lang="en-US" altLang="zh-CN" sz="2800" b="1" dirty="0">
              <a:solidFill>
                <a:srgbClr val="FF5050"/>
              </a:solidFill>
              <a:ea typeface="黑体" panose="02010609060101010101" pitchFamily="49" charset="-122"/>
            </a:endParaRPr>
          </a:p>
        </p:txBody>
      </p:sp>
      <p:graphicFrame>
        <p:nvGraphicFramePr>
          <p:cNvPr id="138243" name="内容占位符 138242" descr="Rectangle: Click to edit Master text styles&#10;Second level&#10;Third level&#10;Fourth level&#10;Fifth level"/>
          <p:cNvGraphicFramePr>
            <a:graphicFrameLocks noGrp="1"/>
          </p:cNvGraphicFramePr>
          <p:nvPr>
            <p:ph idx="1"/>
          </p:nvPr>
        </p:nvGraphicFramePr>
        <p:xfrm>
          <a:off x="3358902" y="1053530"/>
          <a:ext cx="5471538" cy="1100342"/>
        </p:xfrm>
        <a:graphic>
          <a:graphicData uri="http://schemas.openxmlformats.org/presentationml/2006/ole">
            <mc:AlternateContent xmlns:mc="http://schemas.openxmlformats.org/markup-compatibility/2006">
              <mc:Choice xmlns:v="urn:schemas-microsoft-com:vml" Requires="v">
                <p:oleObj spid="_x0000_s123699" r:id="rId3" imgW="54559200" imgH="10972800" progId="Equation.3">
                  <p:embed/>
                </p:oleObj>
              </mc:Choice>
              <mc:Fallback>
                <p:oleObj r:id="rId3" imgW="54559200" imgH="10972800" progId="Equation.3">
                  <p:embed/>
                  <p:pic>
                    <p:nvPicPr>
                      <p:cNvPr id="0" name="图片 3262" descr="image529"/>
                      <p:cNvPicPr/>
                      <p:nvPr/>
                    </p:nvPicPr>
                    <p:blipFill>
                      <a:blip r:embed="rId4"/>
                      <a:stretch>
                        <a:fillRect/>
                      </a:stretch>
                    </p:blipFill>
                    <p:spPr>
                      <a:xfrm>
                        <a:off x="3358902" y="1053530"/>
                        <a:ext cx="5471538" cy="1100342"/>
                      </a:xfrm>
                      <a:prstGeom prst="rect">
                        <a:avLst/>
                      </a:prstGeom>
                      <a:noFill/>
                      <a:ln w="38100">
                        <a:noFill/>
                      </a:ln>
                    </p:spPr>
                  </p:pic>
                </p:oleObj>
              </mc:Fallback>
            </mc:AlternateContent>
          </a:graphicData>
        </a:graphic>
      </p:graphicFrame>
      <p:graphicFrame>
        <p:nvGraphicFramePr>
          <p:cNvPr id="138245" name="对象 138244"/>
          <p:cNvGraphicFramePr/>
          <p:nvPr/>
        </p:nvGraphicFramePr>
        <p:xfrm>
          <a:off x="2436770" y="3124779"/>
          <a:ext cx="3277207" cy="614477"/>
        </p:xfrm>
        <a:graphic>
          <a:graphicData uri="http://schemas.openxmlformats.org/presentationml/2006/ole">
            <mc:AlternateContent xmlns:mc="http://schemas.openxmlformats.org/markup-compatibility/2006">
              <mc:Choice xmlns:v="urn:schemas-microsoft-com:vml" Requires="v">
                <p:oleObj spid="_x0000_s123700" r:id="rId5" imgW="27432000" imgH="5181600" progId="Equation.3">
                  <p:embed/>
                </p:oleObj>
              </mc:Choice>
              <mc:Fallback>
                <p:oleObj r:id="rId5" imgW="27432000" imgH="5181600" progId="Equation.3">
                  <p:embed/>
                  <p:pic>
                    <p:nvPicPr>
                      <p:cNvPr id="0" name="图片 3260" descr="image530"/>
                      <p:cNvPicPr/>
                      <p:nvPr/>
                    </p:nvPicPr>
                    <p:blipFill>
                      <a:blip r:embed="rId6"/>
                      <a:stretch>
                        <a:fillRect/>
                      </a:stretch>
                    </p:blipFill>
                    <p:spPr>
                      <a:xfrm>
                        <a:off x="2436770" y="3124779"/>
                        <a:ext cx="3277207" cy="614477"/>
                      </a:xfrm>
                      <a:prstGeom prst="rect">
                        <a:avLst/>
                      </a:prstGeom>
                      <a:noFill/>
                      <a:ln w="38100">
                        <a:noFill/>
                      </a:ln>
                    </p:spPr>
                  </p:pic>
                </p:oleObj>
              </mc:Fallback>
            </mc:AlternateContent>
          </a:graphicData>
        </a:graphic>
      </p:graphicFrame>
      <p:graphicFrame>
        <p:nvGraphicFramePr>
          <p:cNvPr id="138246" name="对象 138245"/>
          <p:cNvGraphicFramePr/>
          <p:nvPr/>
        </p:nvGraphicFramePr>
        <p:xfrm>
          <a:off x="3465661" y="3751958"/>
          <a:ext cx="3620170" cy="485865"/>
        </p:xfrm>
        <a:graphic>
          <a:graphicData uri="http://schemas.openxmlformats.org/presentationml/2006/ole">
            <mc:AlternateContent xmlns:mc="http://schemas.openxmlformats.org/markup-compatibility/2006">
              <mc:Choice xmlns:v="urn:schemas-microsoft-com:vml" Requires="v">
                <p:oleObj spid="_x0000_s123701" r:id="rId7" imgW="31394400" imgH="4267200" progId="Equation.3">
                  <p:embed/>
                </p:oleObj>
              </mc:Choice>
              <mc:Fallback>
                <p:oleObj r:id="rId7" imgW="31394400" imgH="4267200" progId="Equation.3">
                  <p:embed/>
                  <p:pic>
                    <p:nvPicPr>
                      <p:cNvPr id="0" name="图片 3271" descr="image531"/>
                      <p:cNvPicPr/>
                      <p:nvPr/>
                    </p:nvPicPr>
                    <p:blipFill>
                      <a:blip r:embed="rId8"/>
                      <a:stretch>
                        <a:fillRect/>
                      </a:stretch>
                    </p:blipFill>
                    <p:spPr>
                      <a:xfrm>
                        <a:off x="3465661" y="3751958"/>
                        <a:ext cx="3620170" cy="485865"/>
                      </a:xfrm>
                      <a:prstGeom prst="rect">
                        <a:avLst/>
                      </a:prstGeom>
                      <a:noFill/>
                      <a:ln w="38100">
                        <a:noFill/>
                      </a:ln>
                    </p:spPr>
                  </p:pic>
                </p:oleObj>
              </mc:Fallback>
            </mc:AlternateContent>
          </a:graphicData>
        </a:graphic>
      </p:graphicFrame>
      <p:graphicFrame>
        <p:nvGraphicFramePr>
          <p:cNvPr id="138247" name="对象 138246"/>
          <p:cNvGraphicFramePr/>
          <p:nvPr/>
        </p:nvGraphicFramePr>
        <p:xfrm>
          <a:off x="7314473" y="3734491"/>
          <a:ext cx="1795795" cy="477926"/>
        </p:xfrm>
        <a:graphic>
          <a:graphicData uri="http://schemas.openxmlformats.org/presentationml/2006/ole">
            <mc:AlternateContent xmlns:mc="http://schemas.openxmlformats.org/markup-compatibility/2006">
              <mc:Choice xmlns:v="urn:schemas-microsoft-com:vml" Requires="v">
                <p:oleObj spid="_x0000_s123702" r:id="rId9" imgW="15849600" imgH="4267200" progId="Equation.3">
                  <p:embed/>
                </p:oleObj>
              </mc:Choice>
              <mc:Fallback>
                <p:oleObj r:id="rId9" imgW="15849600" imgH="4267200" progId="Equation.3">
                  <p:embed/>
                  <p:pic>
                    <p:nvPicPr>
                      <p:cNvPr id="0" name="图片 3270" descr="image532"/>
                      <p:cNvPicPr/>
                      <p:nvPr/>
                    </p:nvPicPr>
                    <p:blipFill>
                      <a:blip r:embed="rId10"/>
                      <a:stretch>
                        <a:fillRect/>
                      </a:stretch>
                    </p:blipFill>
                    <p:spPr>
                      <a:xfrm>
                        <a:off x="7314473" y="3734491"/>
                        <a:ext cx="1795795" cy="477926"/>
                      </a:xfrm>
                      <a:prstGeom prst="rect">
                        <a:avLst/>
                      </a:prstGeom>
                      <a:noFill/>
                      <a:ln w="38100">
                        <a:noFill/>
                      </a:ln>
                    </p:spPr>
                  </p:pic>
                </p:oleObj>
              </mc:Fallback>
            </mc:AlternateContent>
          </a:graphicData>
        </a:graphic>
      </p:graphicFrame>
      <p:graphicFrame>
        <p:nvGraphicFramePr>
          <p:cNvPr id="138248" name="对象 138247"/>
          <p:cNvGraphicFramePr/>
          <p:nvPr/>
        </p:nvGraphicFramePr>
        <p:xfrm>
          <a:off x="2435183" y="4420418"/>
          <a:ext cx="3764659" cy="641469"/>
        </p:xfrm>
        <a:graphic>
          <a:graphicData uri="http://schemas.openxmlformats.org/presentationml/2006/ole">
            <mc:AlternateContent xmlns:mc="http://schemas.openxmlformats.org/markup-compatibility/2006">
              <mc:Choice xmlns:v="urn:schemas-microsoft-com:vml" Requires="v">
                <p:oleObj spid="_x0000_s123703" r:id="rId11" imgW="30175200" imgH="5181600" progId="Equation.3">
                  <p:embed/>
                </p:oleObj>
              </mc:Choice>
              <mc:Fallback>
                <p:oleObj r:id="rId11" imgW="30175200" imgH="5181600" progId="Equation.3">
                  <p:embed/>
                  <p:pic>
                    <p:nvPicPr>
                      <p:cNvPr id="0" name="图片 3269" descr="image533"/>
                      <p:cNvPicPr/>
                      <p:nvPr/>
                    </p:nvPicPr>
                    <p:blipFill>
                      <a:blip r:embed="rId12"/>
                      <a:stretch>
                        <a:fillRect/>
                      </a:stretch>
                    </p:blipFill>
                    <p:spPr>
                      <a:xfrm>
                        <a:off x="2435183" y="4420418"/>
                        <a:ext cx="3764659" cy="641469"/>
                      </a:xfrm>
                      <a:prstGeom prst="rect">
                        <a:avLst/>
                      </a:prstGeom>
                      <a:noFill/>
                      <a:ln w="38100">
                        <a:noFill/>
                      </a:ln>
                    </p:spPr>
                  </p:pic>
                </p:oleObj>
              </mc:Fallback>
            </mc:AlternateContent>
          </a:graphicData>
        </a:graphic>
      </p:graphicFrame>
      <p:graphicFrame>
        <p:nvGraphicFramePr>
          <p:cNvPr id="138249" name="对象 138248"/>
          <p:cNvGraphicFramePr/>
          <p:nvPr/>
        </p:nvGraphicFramePr>
        <p:xfrm>
          <a:off x="3384684" y="5139690"/>
          <a:ext cx="3077145" cy="576369"/>
        </p:xfrm>
        <a:graphic>
          <a:graphicData uri="http://schemas.openxmlformats.org/presentationml/2006/ole">
            <mc:AlternateContent xmlns:mc="http://schemas.openxmlformats.org/markup-compatibility/2006">
              <mc:Choice xmlns:v="urn:schemas-microsoft-com:vml" Requires="v">
                <p:oleObj spid="_x0000_s123704" r:id="rId13" imgW="27432000" imgH="5181600" progId="Equation.3">
                  <p:embed/>
                </p:oleObj>
              </mc:Choice>
              <mc:Fallback>
                <p:oleObj r:id="rId13" imgW="27432000" imgH="5181600" progId="Equation.3">
                  <p:embed/>
                  <p:pic>
                    <p:nvPicPr>
                      <p:cNvPr id="0" name="图片 3268" descr="image534"/>
                      <p:cNvPicPr/>
                      <p:nvPr/>
                    </p:nvPicPr>
                    <p:blipFill>
                      <a:blip r:embed="rId14"/>
                      <a:stretch>
                        <a:fillRect/>
                      </a:stretch>
                    </p:blipFill>
                    <p:spPr>
                      <a:xfrm>
                        <a:off x="3384684" y="5139690"/>
                        <a:ext cx="3077145" cy="576369"/>
                      </a:xfrm>
                      <a:prstGeom prst="rect">
                        <a:avLst/>
                      </a:prstGeom>
                      <a:noFill/>
                      <a:ln w="38100">
                        <a:noFill/>
                      </a:ln>
                    </p:spPr>
                  </p:pic>
                </p:oleObj>
              </mc:Fallback>
            </mc:AlternateContent>
          </a:graphicData>
        </a:graphic>
      </p:graphicFrame>
      <p:graphicFrame>
        <p:nvGraphicFramePr>
          <p:cNvPr id="138250" name="对象 138249"/>
          <p:cNvGraphicFramePr/>
          <p:nvPr/>
        </p:nvGraphicFramePr>
        <p:xfrm>
          <a:off x="3351340" y="5716058"/>
          <a:ext cx="4272754" cy="498567"/>
        </p:xfrm>
        <a:graphic>
          <a:graphicData uri="http://schemas.openxmlformats.org/presentationml/2006/ole">
            <mc:AlternateContent xmlns:mc="http://schemas.openxmlformats.org/markup-compatibility/2006">
              <mc:Choice xmlns:v="urn:schemas-microsoft-com:vml" Requires="v">
                <p:oleObj spid="_x0000_s123705" r:id="rId15" imgW="36271200" imgH="4267200" progId="Equation.3">
                  <p:embed/>
                </p:oleObj>
              </mc:Choice>
              <mc:Fallback>
                <p:oleObj r:id="rId15" imgW="36271200" imgH="4267200" progId="Equation.3">
                  <p:embed/>
                  <p:pic>
                    <p:nvPicPr>
                      <p:cNvPr id="0" name="图片 3267" descr="image535"/>
                      <p:cNvPicPr/>
                      <p:nvPr/>
                    </p:nvPicPr>
                    <p:blipFill>
                      <a:blip r:embed="rId16"/>
                      <a:stretch>
                        <a:fillRect/>
                      </a:stretch>
                    </p:blipFill>
                    <p:spPr>
                      <a:xfrm>
                        <a:off x="3351340" y="5716058"/>
                        <a:ext cx="4272754" cy="498567"/>
                      </a:xfrm>
                      <a:prstGeom prst="rect">
                        <a:avLst/>
                      </a:prstGeom>
                      <a:noFill/>
                      <a:ln w="38100">
                        <a:noFill/>
                      </a:ln>
                    </p:spPr>
                  </p:pic>
                </p:oleObj>
              </mc:Fallback>
            </mc:AlternateContent>
          </a:graphicData>
        </a:graphic>
      </p:graphicFrame>
      <p:graphicFrame>
        <p:nvGraphicFramePr>
          <p:cNvPr id="138251" name="对象 138250"/>
          <p:cNvGraphicFramePr/>
          <p:nvPr/>
        </p:nvGraphicFramePr>
        <p:xfrm>
          <a:off x="7695544" y="5782746"/>
          <a:ext cx="1752925" cy="466811"/>
        </p:xfrm>
        <a:graphic>
          <a:graphicData uri="http://schemas.openxmlformats.org/presentationml/2006/ole">
            <mc:AlternateContent xmlns:mc="http://schemas.openxmlformats.org/markup-compatibility/2006">
              <mc:Choice xmlns:v="urn:schemas-microsoft-com:vml" Requires="v">
                <p:oleObj spid="_x0000_s123706" r:id="rId17" imgW="15849600" imgH="4267200" progId="Equation.3">
                  <p:embed/>
                </p:oleObj>
              </mc:Choice>
              <mc:Fallback>
                <p:oleObj r:id="rId17" imgW="15849600" imgH="4267200" progId="Equation.3">
                  <p:embed/>
                  <p:pic>
                    <p:nvPicPr>
                      <p:cNvPr id="0" name="图片 3266" descr="image536"/>
                      <p:cNvPicPr/>
                      <p:nvPr/>
                    </p:nvPicPr>
                    <p:blipFill>
                      <a:blip r:embed="rId18"/>
                      <a:stretch>
                        <a:fillRect/>
                      </a:stretch>
                    </p:blipFill>
                    <p:spPr>
                      <a:xfrm>
                        <a:off x="7695544" y="5782746"/>
                        <a:ext cx="1752925" cy="466811"/>
                      </a:xfrm>
                      <a:prstGeom prst="rect">
                        <a:avLst/>
                      </a:prstGeom>
                      <a:noFill/>
                      <a:ln w="38100">
                        <a:noFill/>
                      </a:ln>
                    </p:spPr>
                  </p:pic>
                </p:oleObj>
              </mc:Fallback>
            </mc:AlternateContent>
          </a:graphicData>
        </a:graphic>
      </p:graphicFrame>
      <p:graphicFrame>
        <p:nvGraphicFramePr>
          <p:cNvPr id="138252" name="对象 138251"/>
          <p:cNvGraphicFramePr/>
          <p:nvPr/>
        </p:nvGraphicFramePr>
        <p:xfrm>
          <a:off x="2308159" y="917745"/>
          <a:ext cx="7573777" cy="28580"/>
        </p:xfrm>
        <a:graphic>
          <a:graphicData uri="http://schemas.openxmlformats.org/presentationml/2006/ole">
            <mc:AlternateContent xmlns:mc="http://schemas.openxmlformats.org/markup-compatibility/2006">
              <mc:Choice xmlns:v="urn:schemas-microsoft-com:vml" Requires="v">
                <p:oleObj spid="_x0000_s123707" r:id="rId19" imgW="10096500" imgH="37465" progId="">
                  <p:embed/>
                </p:oleObj>
              </mc:Choice>
              <mc:Fallback>
                <p:oleObj r:id="rId19" imgW="10096500" imgH="37465" progId="">
                  <p:embed/>
                  <p:pic>
                    <p:nvPicPr>
                      <p:cNvPr id="0" name="图片 3265" descr="image338"/>
                      <p:cNvPicPr/>
                      <p:nvPr/>
                    </p:nvPicPr>
                    <p:blipFill>
                      <a:blip r:embed="rId20"/>
                      <a:stretch>
                        <a:fillRect/>
                      </a:stretch>
                    </p:blipFill>
                    <p:spPr>
                      <a:xfrm>
                        <a:off x="2308159" y="917745"/>
                        <a:ext cx="7573777" cy="28580"/>
                      </a:xfrm>
                      <a:prstGeom prst="rect">
                        <a:avLst/>
                      </a:prstGeom>
                      <a:noFill/>
                      <a:ln w="38100">
                        <a:noFill/>
                      </a:ln>
                    </p:spPr>
                  </p:pic>
                </p:oleObj>
              </mc:Fallback>
            </mc:AlternateContent>
          </a:graphicData>
        </a:graphic>
      </p:graphicFrame>
      <p:graphicFrame>
        <p:nvGraphicFramePr>
          <p:cNvPr id="138257" name="对象 138256"/>
          <p:cNvGraphicFramePr/>
          <p:nvPr/>
        </p:nvGraphicFramePr>
        <p:xfrm>
          <a:off x="5774313" y="3124779"/>
          <a:ext cx="2511890" cy="614477"/>
        </p:xfrm>
        <a:graphic>
          <a:graphicData uri="http://schemas.openxmlformats.org/presentationml/2006/ole">
            <mc:AlternateContent xmlns:mc="http://schemas.openxmlformats.org/markup-compatibility/2006">
              <mc:Choice xmlns:v="urn:schemas-microsoft-com:vml" Requires="v">
                <p:oleObj spid="_x0000_s123708" r:id="rId21" imgW="21031200" imgH="5181600" progId="Equation.3">
                  <p:embed/>
                </p:oleObj>
              </mc:Choice>
              <mc:Fallback>
                <p:oleObj r:id="rId21" imgW="21031200" imgH="5181600" progId="Equation.3">
                  <p:embed/>
                  <p:pic>
                    <p:nvPicPr>
                      <p:cNvPr id="0" name="图片 3264" descr="image537"/>
                      <p:cNvPicPr/>
                      <p:nvPr/>
                    </p:nvPicPr>
                    <p:blipFill>
                      <a:blip r:embed="rId22"/>
                      <a:stretch>
                        <a:fillRect/>
                      </a:stretch>
                    </p:blipFill>
                    <p:spPr>
                      <a:xfrm>
                        <a:off x="5774313" y="3124779"/>
                        <a:ext cx="2511890" cy="614477"/>
                      </a:xfrm>
                      <a:prstGeom prst="rect">
                        <a:avLst/>
                      </a:prstGeom>
                      <a:noFill/>
                      <a:ln w="38100">
                        <a:noFill/>
                      </a:ln>
                    </p:spPr>
                  </p:pic>
                </p:oleObj>
              </mc:Fallback>
            </mc:AlternateContent>
          </a:graphicData>
        </a:graphic>
      </p:graphicFrame>
      <p:graphicFrame>
        <p:nvGraphicFramePr>
          <p:cNvPr id="138258" name="对象 138257"/>
          <p:cNvGraphicFramePr/>
          <p:nvPr/>
        </p:nvGraphicFramePr>
        <p:xfrm>
          <a:off x="6295110" y="4433121"/>
          <a:ext cx="2965999" cy="641469"/>
        </p:xfrm>
        <a:graphic>
          <a:graphicData uri="http://schemas.openxmlformats.org/presentationml/2006/ole">
            <mc:AlternateContent xmlns:mc="http://schemas.openxmlformats.org/markup-compatibility/2006">
              <mc:Choice xmlns:v="urn:schemas-microsoft-com:vml" Requires="v">
                <p:oleObj spid="_x0000_s123709" r:id="rId23" imgW="23774400" imgH="5181600" progId="Equation.3">
                  <p:embed/>
                </p:oleObj>
              </mc:Choice>
              <mc:Fallback>
                <p:oleObj r:id="rId23" imgW="23774400" imgH="5181600" progId="Equation.3">
                  <p:embed/>
                  <p:pic>
                    <p:nvPicPr>
                      <p:cNvPr id="0" name="图片 3263" descr="image538"/>
                      <p:cNvPicPr/>
                      <p:nvPr/>
                    </p:nvPicPr>
                    <p:blipFill>
                      <a:blip r:embed="rId24"/>
                      <a:stretch>
                        <a:fillRect/>
                      </a:stretch>
                    </p:blipFill>
                    <p:spPr>
                      <a:xfrm>
                        <a:off x="6295110" y="4433121"/>
                        <a:ext cx="2965999" cy="641469"/>
                      </a:xfrm>
                      <a:prstGeom prst="rect">
                        <a:avLst/>
                      </a:prstGeom>
                      <a:noFill/>
                      <a:ln w="38100">
                        <a:noFill/>
                      </a:ln>
                    </p:spPr>
                  </p:pic>
                </p:oleObj>
              </mc:Fallback>
            </mc:AlternateContent>
          </a:graphicData>
        </a:graphic>
      </p:graphicFrame>
      <p:graphicFrame>
        <p:nvGraphicFramePr>
          <p:cNvPr id="2" name="对象 1"/>
          <p:cNvGraphicFramePr/>
          <p:nvPr/>
        </p:nvGraphicFramePr>
        <p:xfrm>
          <a:off x="2437130" y="2594610"/>
          <a:ext cx="739775" cy="394335"/>
        </p:xfrm>
        <a:graphic>
          <a:graphicData uri="http://schemas.openxmlformats.org/presentationml/2006/ole">
            <mc:AlternateContent xmlns:mc="http://schemas.openxmlformats.org/markup-compatibility/2006">
              <mc:Choice xmlns:v="urn:schemas-microsoft-com:vml" Requires="v">
                <p:oleObj spid="_x0000_s123710" r:id="rId25" imgW="9144000" imgH="7010400" progId="Equation.3">
                  <p:embed/>
                </p:oleObj>
              </mc:Choice>
              <mc:Fallback>
                <p:oleObj r:id="rId25" imgW="9144000" imgH="7010400" progId="Equation.3">
                  <p:embed/>
                  <p:pic>
                    <p:nvPicPr>
                      <p:cNvPr id="0" name="图片 2" descr="image539"/>
                      <p:cNvPicPr/>
                      <p:nvPr/>
                    </p:nvPicPr>
                    <p:blipFill>
                      <a:blip r:embed="rId26"/>
                      <a:stretch>
                        <a:fillRect/>
                      </a:stretch>
                    </p:blipFill>
                    <p:spPr>
                      <a:xfrm>
                        <a:off x="2437130" y="2594610"/>
                        <a:ext cx="739775" cy="394335"/>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8243"/>
                                        </p:tgtEl>
                                        <p:attrNameLst>
                                          <p:attrName>style.visibility</p:attrName>
                                        </p:attrNameLst>
                                      </p:cBhvr>
                                      <p:to>
                                        <p:strVal val="visible"/>
                                      </p:to>
                                    </p:set>
                                    <p:animEffect transition="in" filter="wipe(left)">
                                      <p:cBhvr>
                                        <p:cTn id="7" dur="500"/>
                                        <p:tgtEl>
                                          <p:spTgt spid="1382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8245"/>
                                        </p:tgtEl>
                                        <p:attrNameLst>
                                          <p:attrName>style.visibility</p:attrName>
                                        </p:attrNameLst>
                                      </p:cBhvr>
                                      <p:to>
                                        <p:strVal val="visible"/>
                                      </p:to>
                                    </p:set>
                                    <p:animEffect transition="in" filter="wipe(left)">
                                      <p:cBhvr>
                                        <p:cTn id="17" dur="500"/>
                                        <p:tgtEl>
                                          <p:spTgt spid="1382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8257"/>
                                        </p:tgtEl>
                                        <p:attrNameLst>
                                          <p:attrName>style.visibility</p:attrName>
                                        </p:attrNameLst>
                                      </p:cBhvr>
                                      <p:to>
                                        <p:strVal val="visible"/>
                                      </p:to>
                                    </p:set>
                                    <p:animEffect transition="in" filter="wipe(left)">
                                      <p:cBhvr>
                                        <p:cTn id="22" dur="500"/>
                                        <p:tgtEl>
                                          <p:spTgt spid="1382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8246"/>
                                        </p:tgtEl>
                                        <p:attrNameLst>
                                          <p:attrName>style.visibility</p:attrName>
                                        </p:attrNameLst>
                                      </p:cBhvr>
                                      <p:to>
                                        <p:strVal val="visible"/>
                                      </p:to>
                                    </p:set>
                                    <p:animEffect transition="in" filter="wipe(left)">
                                      <p:cBhvr>
                                        <p:cTn id="27" dur="500"/>
                                        <p:tgtEl>
                                          <p:spTgt spid="1382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8247"/>
                                        </p:tgtEl>
                                        <p:attrNameLst>
                                          <p:attrName>style.visibility</p:attrName>
                                        </p:attrNameLst>
                                      </p:cBhvr>
                                      <p:to>
                                        <p:strVal val="visible"/>
                                      </p:to>
                                    </p:set>
                                    <p:animEffect transition="in" filter="wipe(left)">
                                      <p:cBhvr>
                                        <p:cTn id="32" dur="500"/>
                                        <p:tgtEl>
                                          <p:spTgt spid="1382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8248"/>
                                        </p:tgtEl>
                                        <p:attrNameLst>
                                          <p:attrName>style.visibility</p:attrName>
                                        </p:attrNameLst>
                                      </p:cBhvr>
                                      <p:to>
                                        <p:strVal val="visible"/>
                                      </p:to>
                                    </p:set>
                                    <p:animEffect transition="in" filter="wipe(left)">
                                      <p:cBhvr>
                                        <p:cTn id="37" dur="500"/>
                                        <p:tgtEl>
                                          <p:spTgt spid="13824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8258"/>
                                        </p:tgtEl>
                                        <p:attrNameLst>
                                          <p:attrName>style.visibility</p:attrName>
                                        </p:attrNameLst>
                                      </p:cBhvr>
                                      <p:to>
                                        <p:strVal val="visible"/>
                                      </p:to>
                                    </p:set>
                                    <p:animEffect transition="in" filter="wipe(left)">
                                      <p:cBhvr>
                                        <p:cTn id="42" dur="500"/>
                                        <p:tgtEl>
                                          <p:spTgt spid="13825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38249"/>
                                        </p:tgtEl>
                                        <p:attrNameLst>
                                          <p:attrName>style.visibility</p:attrName>
                                        </p:attrNameLst>
                                      </p:cBhvr>
                                      <p:to>
                                        <p:strVal val="visible"/>
                                      </p:to>
                                    </p:set>
                                    <p:animEffect transition="in" filter="wipe(left)">
                                      <p:cBhvr>
                                        <p:cTn id="47" dur="500"/>
                                        <p:tgtEl>
                                          <p:spTgt spid="13824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38250"/>
                                        </p:tgtEl>
                                        <p:attrNameLst>
                                          <p:attrName>style.visibility</p:attrName>
                                        </p:attrNameLst>
                                      </p:cBhvr>
                                      <p:to>
                                        <p:strVal val="visible"/>
                                      </p:to>
                                    </p:set>
                                    <p:animEffect transition="in" filter="wipe(left)">
                                      <p:cBhvr>
                                        <p:cTn id="52" dur="500"/>
                                        <p:tgtEl>
                                          <p:spTgt spid="13825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8251"/>
                                        </p:tgtEl>
                                        <p:attrNameLst>
                                          <p:attrName>style.visibility</p:attrName>
                                        </p:attrNameLst>
                                      </p:cBhvr>
                                      <p:to>
                                        <p:strVal val="visible"/>
                                      </p:to>
                                    </p:set>
                                    <p:animEffect transition="in" filter="wipe(left)">
                                      <p:cBhvr>
                                        <p:cTn id="57" dur="500"/>
                                        <p:tgtEl>
                                          <p:spTgt spid="138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5410" name="内容占位符 145409" descr="Rectangle: Click to edit Master text styles&#10;Second level&#10;Third level&#10;Fourth level&#10;Fifth level"/>
          <p:cNvGraphicFramePr>
            <a:graphicFrameLocks noGrp="1"/>
          </p:cNvGraphicFramePr>
          <p:nvPr>
            <p:ph idx="1"/>
          </p:nvPr>
        </p:nvGraphicFramePr>
        <p:xfrm>
          <a:off x="2208128" y="1633841"/>
          <a:ext cx="6020915" cy="496979"/>
        </p:xfrm>
        <a:graphic>
          <a:graphicData uri="http://schemas.openxmlformats.org/presentationml/2006/ole">
            <mc:AlternateContent xmlns:mc="http://schemas.openxmlformats.org/markup-compatibility/2006">
              <mc:Choice xmlns:v="urn:schemas-microsoft-com:vml" Requires="v">
                <p:oleObj spid="_x0000_s124315" r:id="rId3" imgW="60350400" imgH="5181600" progId="Equation.3">
                  <p:embed/>
                </p:oleObj>
              </mc:Choice>
              <mc:Fallback>
                <p:oleObj r:id="rId3" imgW="60350400" imgH="5181600" progId="Equation.3">
                  <p:embed/>
                  <p:pic>
                    <p:nvPicPr>
                      <p:cNvPr id="0" name="图片 3214" descr="image574"/>
                      <p:cNvPicPr/>
                      <p:nvPr/>
                    </p:nvPicPr>
                    <p:blipFill>
                      <a:blip r:embed="rId4"/>
                      <a:stretch>
                        <a:fillRect/>
                      </a:stretch>
                    </p:blipFill>
                    <p:spPr>
                      <a:xfrm>
                        <a:off x="2208128" y="1633841"/>
                        <a:ext cx="6020915" cy="496979"/>
                      </a:xfrm>
                      <a:prstGeom prst="rect">
                        <a:avLst/>
                      </a:prstGeom>
                      <a:noFill/>
                      <a:ln w="38100">
                        <a:noFill/>
                      </a:ln>
                    </p:spPr>
                  </p:pic>
                </p:oleObj>
              </mc:Fallback>
            </mc:AlternateContent>
          </a:graphicData>
        </a:graphic>
      </p:graphicFrame>
      <p:graphicFrame>
        <p:nvGraphicFramePr>
          <p:cNvPr id="145411" name="对象 145410"/>
          <p:cNvGraphicFramePr/>
          <p:nvPr/>
        </p:nvGraphicFramePr>
        <p:xfrm>
          <a:off x="3840380" y="2057781"/>
          <a:ext cx="4966620" cy="1713230"/>
        </p:xfrm>
        <a:graphic>
          <a:graphicData uri="http://schemas.openxmlformats.org/presentationml/2006/ole">
            <mc:AlternateContent xmlns:mc="http://schemas.openxmlformats.org/markup-compatibility/2006">
              <mc:Choice xmlns:v="urn:schemas-microsoft-com:vml" Requires="v">
                <p:oleObj spid="_x0000_s124316" r:id="rId5" imgW="46024800" imgH="15849600" progId="Equation.3">
                  <p:embed/>
                </p:oleObj>
              </mc:Choice>
              <mc:Fallback>
                <p:oleObj r:id="rId5" imgW="46024800" imgH="15849600" progId="Equation.3">
                  <p:embed/>
                  <p:pic>
                    <p:nvPicPr>
                      <p:cNvPr id="0" name="图片 3213" descr="image575"/>
                      <p:cNvPicPr/>
                      <p:nvPr/>
                    </p:nvPicPr>
                    <p:blipFill>
                      <a:blip r:embed="rId6"/>
                      <a:stretch>
                        <a:fillRect/>
                      </a:stretch>
                    </p:blipFill>
                    <p:spPr>
                      <a:xfrm>
                        <a:off x="3840380" y="2057781"/>
                        <a:ext cx="4966620" cy="1713230"/>
                      </a:xfrm>
                      <a:prstGeom prst="rect">
                        <a:avLst/>
                      </a:prstGeom>
                      <a:noFill/>
                      <a:ln w="38100">
                        <a:noFill/>
                      </a:ln>
                    </p:spPr>
                  </p:pic>
                </p:oleObj>
              </mc:Fallback>
            </mc:AlternateContent>
          </a:graphicData>
        </a:graphic>
      </p:graphicFrame>
      <p:graphicFrame>
        <p:nvGraphicFramePr>
          <p:cNvPr id="145412" name="对象 145411"/>
          <p:cNvGraphicFramePr/>
          <p:nvPr/>
        </p:nvGraphicFramePr>
        <p:xfrm>
          <a:off x="2298633" y="3963134"/>
          <a:ext cx="4010768" cy="523972"/>
        </p:xfrm>
        <a:graphic>
          <a:graphicData uri="http://schemas.openxmlformats.org/presentationml/2006/ole">
            <mc:AlternateContent xmlns:mc="http://schemas.openxmlformats.org/markup-compatibility/2006">
              <mc:Choice xmlns:v="urn:schemas-microsoft-com:vml" Requires="v">
                <p:oleObj spid="_x0000_s124317" r:id="rId7" imgW="39319200" imgH="5181600" progId="Equation.3">
                  <p:embed/>
                </p:oleObj>
              </mc:Choice>
              <mc:Fallback>
                <p:oleObj r:id="rId7" imgW="39319200" imgH="5181600" progId="Equation.3">
                  <p:embed/>
                  <p:pic>
                    <p:nvPicPr>
                      <p:cNvPr id="0" name="图片 3212" descr="image576"/>
                      <p:cNvPicPr/>
                      <p:nvPr/>
                    </p:nvPicPr>
                    <p:blipFill>
                      <a:blip r:embed="rId8"/>
                      <a:stretch>
                        <a:fillRect/>
                      </a:stretch>
                    </p:blipFill>
                    <p:spPr>
                      <a:xfrm>
                        <a:off x="2298633" y="3963134"/>
                        <a:ext cx="4010768" cy="523972"/>
                      </a:xfrm>
                      <a:prstGeom prst="rect">
                        <a:avLst/>
                      </a:prstGeom>
                      <a:noFill/>
                      <a:ln w="38100">
                        <a:noFill/>
                      </a:ln>
                    </p:spPr>
                  </p:pic>
                </p:oleObj>
              </mc:Fallback>
            </mc:AlternateContent>
          </a:graphicData>
        </a:graphic>
      </p:graphicFrame>
      <p:graphicFrame>
        <p:nvGraphicFramePr>
          <p:cNvPr id="145413" name="对象 145412"/>
          <p:cNvGraphicFramePr/>
          <p:nvPr/>
        </p:nvGraphicFramePr>
        <p:xfrm>
          <a:off x="2195425" y="4723688"/>
          <a:ext cx="7419762" cy="1084463"/>
        </p:xfrm>
        <a:graphic>
          <a:graphicData uri="http://schemas.openxmlformats.org/presentationml/2006/ole">
            <mc:AlternateContent xmlns:mc="http://schemas.openxmlformats.org/markup-compatibility/2006">
              <mc:Choice xmlns:v="urn:schemas-microsoft-com:vml" Requires="v">
                <p:oleObj spid="_x0000_s124318" r:id="rId9" imgW="75285600" imgH="10972800" progId="Equation.3">
                  <p:embed/>
                </p:oleObj>
              </mc:Choice>
              <mc:Fallback>
                <p:oleObj r:id="rId9" imgW="75285600" imgH="10972800" progId="Equation.3">
                  <p:embed/>
                  <p:pic>
                    <p:nvPicPr>
                      <p:cNvPr id="0" name="图片 3211" descr="image577"/>
                      <p:cNvPicPr/>
                      <p:nvPr/>
                    </p:nvPicPr>
                    <p:blipFill>
                      <a:blip r:embed="rId10"/>
                      <a:stretch>
                        <a:fillRect/>
                      </a:stretch>
                    </p:blipFill>
                    <p:spPr>
                      <a:xfrm>
                        <a:off x="2195425" y="4723688"/>
                        <a:ext cx="7419762" cy="1084463"/>
                      </a:xfrm>
                      <a:prstGeom prst="rect">
                        <a:avLst/>
                      </a:prstGeom>
                      <a:noFill/>
                      <a:ln w="38100">
                        <a:noFill/>
                      </a:ln>
                    </p:spPr>
                  </p:pic>
                </p:oleObj>
              </mc:Fallback>
            </mc:AlternateContent>
          </a:graphicData>
        </a:graphic>
      </p:graphicFrame>
      <p:sp>
        <p:nvSpPr>
          <p:cNvPr id="145414" name="文本框 145413"/>
          <p:cNvSpPr txBox="1"/>
          <p:nvPr/>
        </p:nvSpPr>
        <p:spPr>
          <a:xfrm>
            <a:off x="1774726" y="1066998"/>
            <a:ext cx="2796039" cy="521970"/>
          </a:xfrm>
          <a:prstGeom prst="rect">
            <a:avLst/>
          </a:prstGeom>
          <a:noFill/>
          <a:ln w="12700">
            <a:noFill/>
          </a:ln>
        </p:spPr>
        <p:txBody>
          <a:bodyPr wrap="square">
            <a:spAutoFit/>
          </a:bodyPr>
          <a:lstStyle/>
          <a:p>
            <a:pPr>
              <a:spcBef>
                <a:spcPct val="50000"/>
              </a:spcBef>
            </a:pPr>
            <a:r>
              <a:rPr lang="zh-CN" altLang="en-US" sz="2800" b="1" dirty="0" smtClean="0">
                <a:solidFill>
                  <a:srgbClr val="FF5050"/>
                </a:solidFill>
                <a:latin typeface="宋体" panose="02010600030101010101" pitchFamily="2" charset="-122"/>
              </a:rPr>
              <a:t>（</a:t>
            </a:r>
            <a:r>
              <a:rPr lang="en-US" altLang="zh-CN" sz="2800" b="1" dirty="0" smtClean="0">
                <a:solidFill>
                  <a:srgbClr val="FF5050"/>
                </a:solidFill>
                <a:latin typeface="宋体" panose="02010600030101010101" pitchFamily="2" charset="-122"/>
              </a:rPr>
              <a:t>4</a:t>
            </a:r>
            <a:r>
              <a:rPr lang="zh-CN" altLang="en-US" sz="2800" b="1" dirty="0" smtClean="0">
                <a:solidFill>
                  <a:srgbClr val="FF5050"/>
                </a:solidFill>
                <a:latin typeface="宋体" panose="02010600030101010101" pitchFamily="2" charset="-122"/>
              </a:rPr>
              <a:t>）</a:t>
            </a:r>
            <a:r>
              <a:rPr lang="en-US" altLang="zh-CN" sz="2800" b="1" dirty="0" smtClean="0">
                <a:solidFill>
                  <a:srgbClr val="FF5050"/>
                </a:solidFill>
                <a:latin typeface="宋体" panose="02010600030101010101" pitchFamily="2" charset="-122"/>
              </a:rPr>
              <a:t>  </a:t>
            </a:r>
            <a:r>
              <a:rPr lang="en-US" altLang="zh-CN" sz="2800" b="1" dirty="0">
                <a:solidFill>
                  <a:srgbClr val="FF5050"/>
                </a:solidFill>
                <a:latin typeface="宋体" panose="02010600030101010101" pitchFamily="2" charset="-122"/>
              </a:rPr>
              <a:t>-</a:t>
            </a:r>
            <a:r>
              <a:rPr lang="zh-CN" altLang="en-US" sz="2800" b="1" dirty="0">
                <a:solidFill>
                  <a:srgbClr val="FF5050"/>
                </a:solidFill>
                <a:latin typeface="宋体" panose="02010600030101010101" pitchFamily="2" charset="-122"/>
              </a:rPr>
              <a:t>分布</a:t>
            </a:r>
            <a:r>
              <a:rPr lang="en-US" altLang="zh-CN" b="1" dirty="0">
                <a:solidFill>
                  <a:srgbClr val="FF5050"/>
                </a:solidFill>
                <a:latin typeface="宋体" panose="02010600030101010101" pitchFamily="2" charset="-122"/>
              </a:rPr>
              <a:t>.</a:t>
            </a:r>
          </a:p>
        </p:txBody>
      </p:sp>
      <p:graphicFrame>
        <p:nvGraphicFramePr>
          <p:cNvPr id="145416" name="对象 145415"/>
          <p:cNvGraphicFramePr/>
          <p:nvPr/>
        </p:nvGraphicFramePr>
        <p:xfrm>
          <a:off x="2308159" y="962203"/>
          <a:ext cx="7573777" cy="28580"/>
        </p:xfrm>
        <a:graphic>
          <a:graphicData uri="http://schemas.openxmlformats.org/presentationml/2006/ole">
            <mc:AlternateContent xmlns:mc="http://schemas.openxmlformats.org/markup-compatibility/2006">
              <mc:Choice xmlns:v="urn:schemas-microsoft-com:vml" Requires="v">
                <p:oleObj spid="_x0000_s124319" r:id="rId11" imgW="10096500" imgH="37465" progId="">
                  <p:embed/>
                </p:oleObj>
              </mc:Choice>
              <mc:Fallback>
                <p:oleObj r:id="rId11" imgW="10096500" imgH="37465" progId="">
                  <p:embed/>
                  <p:pic>
                    <p:nvPicPr>
                      <p:cNvPr id="0" name="图片 3209" descr="image338"/>
                      <p:cNvPicPr/>
                      <p:nvPr/>
                    </p:nvPicPr>
                    <p:blipFill>
                      <a:blip r:embed="rId12"/>
                      <a:stretch>
                        <a:fillRect/>
                      </a:stretch>
                    </p:blipFill>
                    <p:spPr>
                      <a:xfrm>
                        <a:off x="2308159" y="962203"/>
                        <a:ext cx="7573777" cy="28580"/>
                      </a:xfrm>
                      <a:prstGeom prst="rect">
                        <a:avLst/>
                      </a:prstGeom>
                      <a:noFill/>
                      <a:ln w="38100">
                        <a:noFill/>
                      </a:ln>
                    </p:spPr>
                  </p:pic>
                </p:oleObj>
              </mc:Fallback>
            </mc:AlternateContent>
          </a:graphicData>
        </a:graphic>
      </p:graphicFrame>
      <p:graphicFrame>
        <p:nvGraphicFramePr>
          <p:cNvPr id="2" name="对象 1"/>
          <p:cNvGraphicFramePr/>
          <p:nvPr/>
        </p:nvGraphicFramePr>
        <p:xfrm>
          <a:off x="2707893" y="1193667"/>
          <a:ext cx="290969" cy="363919"/>
        </p:xfrm>
        <a:graphic>
          <a:graphicData uri="http://schemas.openxmlformats.org/presentationml/2006/ole">
            <mc:AlternateContent xmlns:mc="http://schemas.openxmlformats.org/markup-compatibility/2006">
              <mc:Choice xmlns:v="urn:schemas-microsoft-com:vml" Requires="v">
                <p:oleObj spid="_x0000_s124320" r:id="rId13" imgW="4876800" imgH="5486400" progId="Equation.3">
                  <p:embed/>
                </p:oleObj>
              </mc:Choice>
              <mc:Fallback>
                <p:oleObj r:id="rId13" imgW="4876800" imgH="5486400" progId="Equation.3">
                  <p:embed/>
                  <p:pic>
                    <p:nvPicPr>
                      <p:cNvPr id="0" name="图片 2" descr="image578"/>
                      <p:cNvPicPr/>
                      <p:nvPr/>
                    </p:nvPicPr>
                    <p:blipFill>
                      <a:blip r:embed="rId14"/>
                      <a:stretch>
                        <a:fillRect/>
                      </a:stretch>
                    </p:blipFill>
                    <p:spPr>
                      <a:xfrm>
                        <a:off x="2707893" y="1193667"/>
                        <a:ext cx="290969" cy="363919"/>
                      </a:xfrm>
                      <a:prstGeom prst="rect">
                        <a:avLst/>
                      </a:prstGeom>
                      <a:noFill/>
                      <a:ln w="9525">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5410"/>
                                        </p:tgtEl>
                                        <p:attrNameLst>
                                          <p:attrName>style.visibility</p:attrName>
                                        </p:attrNameLst>
                                      </p:cBhvr>
                                      <p:to>
                                        <p:strVal val="visible"/>
                                      </p:to>
                                    </p:set>
                                    <p:animEffect transition="in" filter="wipe(left)">
                                      <p:cBhvr>
                                        <p:cTn id="7" dur="500"/>
                                        <p:tgtEl>
                                          <p:spTgt spid="1454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5411"/>
                                        </p:tgtEl>
                                        <p:attrNameLst>
                                          <p:attrName>style.visibility</p:attrName>
                                        </p:attrNameLst>
                                      </p:cBhvr>
                                      <p:to>
                                        <p:strVal val="visible"/>
                                      </p:to>
                                    </p:set>
                                    <p:animEffect transition="in" filter="wipe(left)">
                                      <p:cBhvr>
                                        <p:cTn id="12" dur="500"/>
                                        <p:tgtEl>
                                          <p:spTgt spid="1454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5412"/>
                                        </p:tgtEl>
                                        <p:attrNameLst>
                                          <p:attrName>style.visibility</p:attrName>
                                        </p:attrNameLst>
                                      </p:cBhvr>
                                      <p:to>
                                        <p:strVal val="visible"/>
                                      </p:to>
                                    </p:set>
                                    <p:animEffect transition="in" filter="wipe(left)">
                                      <p:cBhvr>
                                        <p:cTn id="17" dur="500"/>
                                        <p:tgtEl>
                                          <p:spTgt spid="1454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5413"/>
                                        </p:tgtEl>
                                        <p:attrNameLst>
                                          <p:attrName>style.visibility</p:attrName>
                                        </p:attrNameLst>
                                      </p:cBhvr>
                                      <p:to>
                                        <p:strVal val="visible"/>
                                      </p:to>
                                    </p:set>
                                    <p:animEffect transition="in" filter="wipe(left)">
                                      <p:cBhvr>
                                        <p:cTn id="22" dur="500"/>
                                        <p:tgtEl>
                                          <p:spTgt spid="145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146433"/>
          <p:cNvSpPr>
            <a:spLocks noGrp="1"/>
          </p:cNvSpPr>
          <p:nvPr>
            <p:ph type="title"/>
          </p:nvPr>
        </p:nvSpPr>
        <p:spPr>
          <a:xfrm>
            <a:off x="2131914" y="1143212"/>
            <a:ext cx="2515066" cy="533499"/>
          </a:xfrm>
        </p:spPr>
        <p:txBody>
          <a:bodyPr anchor="b"/>
          <a:lstStyle/>
          <a:p>
            <a:r>
              <a:rPr lang="en-US" altLang="zh-CN" sz="2800" b="1" i="1">
                <a:solidFill>
                  <a:srgbClr val="FF5050"/>
                </a:solidFill>
                <a:ea typeface="黑体" panose="02010609060101010101" pitchFamily="49" charset="-122"/>
              </a:rPr>
              <a:t>Γ</a:t>
            </a:r>
            <a:r>
              <a:rPr lang="en-US" altLang="zh-CN" sz="2800" b="1" dirty="0">
                <a:solidFill>
                  <a:srgbClr val="FF5050"/>
                </a:solidFill>
                <a:ea typeface="黑体" panose="02010609060101010101" pitchFamily="49" charset="-122"/>
              </a:rPr>
              <a:t>- </a:t>
            </a:r>
            <a:r>
              <a:rPr lang="zh-CN" altLang="en-US" sz="2800" b="1" dirty="0">
                <a:solidFill>
                  <a:srgbClr val="FF5050"/>
                </a:solidFill>
                <a:ea typeface="黑体" panose="02010609060101010101" pitchFamily="49" charset="-122"/>
              </a:rPr>
              <a:t>函 数</a:t>
            </a:r>
            <a:endParaRPr lang="zh-CN" altLang="en-US" sz="2800" b="1">
              <a:solidFill>
                <a:srgbClr val="FF5050"/>
              </a:solidFill>
              <a:ea typeface="黑体" panose="02010609060101010101" pitchFamily="49" charset="-122"/>
            </a:endParaRPr>
          </a:p>
        </p:txBody>
      </p:sp>
      <p:graphicFrame>
        <p:nvGraphicFramePr>
          <p:cNvPr id="146435" name="内容占位符 146434" descr="Rectangle: Click to edit Master text styles&#10;Second level&#10;Third level&#10;Fourth level&#10;Fifth level"/>
          <p:cNvGraphicFramePr>
            <a:graphicFrameLocks noGrp="1"/>
          </p:cNvGraphicFramePr>
          <p:nvPr>
            <p:ph idx="1"/>
          </p:nvPr>
        </p:nvGraphicFramePr>
        <p:xfrm>
          <a:off x="2512984" y="1684650"/>
          <a:ext cx="2819922" cy="512857"/>
        </p:xfrm>
        <a:graphic>
          <a:graphicData uri="http://schemas.openxmlformats.org/presentationml/2006/ole">
            <mc:AlternateContent xmlns:mc="http://schemas.openxmlformats.org/markup-compatibility/2006">
              <mc:Choice xmlns:v="urn:schemas-microsoft-com:vml" Requires="v">
                <p:oleObj spid="_x0000_s125407" r:id="rId3" imgW="26822400" imgH="4876800" progId="Equation.3">
                  <p:embed/>
                </p:oleObj>
              </mc:Choice>
              <mc:Fallback>
                <p:oleObj r:id="rId3" imgW="26822400" imgH="4876800" progId="Equation.3">
                  <p:embed/>
                  <p:pic>
                    <p:nvPicPr>
                      <p:cNvPr id="0" name="图片 3202" descr="image579"/>
                      <p:cNvPicPr/>
                      <p:nvPr/>
                    </p:nvPicPr>
                    <p:blipFill>
                      <a:blip r:embed="rId4"/>
                      <a:stretch>
                        <a:fillRect/>
                      </a:stretch>
                    </p:blipFill>
                    <p:spPr>
                      <a:xfrm>
                        <a:off x="2512984" y="1684650"/>
                        <a:ext cx="2819922" cy="512857"/>
                      </a:xfrm>
                      <a:prstGeom prst="rect">
                        <a:avLst/>
                      </a:prstGeom>
                      <a:noFill/>
                      <a:ln w="38100">
                        <a:noFill/>
                      </a:ln>
                    </p:spPr>
                  </p:pic>
                </p:oleObj>
              </mc:Fallback>
            </mc:AlternateContent>
          </a:graphicData>
        </a:graphic>
      </p:graphicFrame>
      <p:graphicFrame>
        <p:nvGraphicFramePr>
          <p:cNvPr id="146436" name="对象 146435"/>
          <p:cNvGraphicFramePr/>
          <p:nvPr/>
        </p:nvGraphicFramePr>
        <p:xfrm>
          <a:off x="5023287" y="1905353"/>
          <a:ext cx="2992991" cy="1181319"/>
        </p:xfrm>
        <a:graphic>
          <a:graphicData uri="http://schemas.openxmlformats.org/presentationml/2006/ole">
            <mc:AlternateContent xmlns:mc="http://schemas.openxmlformats.org/markup-compatibility/2006">
              <mc:Choice xmlns:v="urn:schemas-microsoft-com:vml" Requires="v">
                <p:oleObj spid="_x0000_s125408" r:id="rId5" imgW="29260800" imgH="11582400" progId="Equation.3">
                  <p:embed/>
                </p:oleObj>
              </mc:Choice>
              <mc:Fallback>
                <p:oleObj r:id="rId5" imgW="29260800" imgH="11582400" progId="Equation.3">
                  <p:embed/>
                  <p:pic>
                    <p:nvPicPr>
                      <p:cNvPr id="0" name="图片 3201" descr="image580"/>
                      <p:cNvPicPr/>
                      <p:nvPr/>
                    </p:nvPicPr>
                    <p:blipFill>
                      <a:blip r:embed="rId6"/>
                      <a:stretch>
                        <a:fillRect/>
                      </a:stretch>
                    </p:blipFill>
                    <p:spPr>
                      <a:xfrm>
                        <a:off x="5023287" y="1905353"/>
                        <a:ext cx="2992991" cy="1181319"/>
                      </a:xfrm>
                      <a:prstGeom prst="rect">
                        <a:avLst/>
                      </a:prstGeom>
                      <a:noFill/>
                      <a:ln w="38100">
                        <a:noFill/>
                      </a:ln>
                    </p:spPr>
                  </p:pic>
                </p:oleObj>
              </mc:Fallback>
            </mc:AlternateContent>
          </a:graphicData>
        </a:graphic>
      </p:graphicFrame>
      <p:graphicFrame>
        <p:nvGraphicFramePr>
          <p:cNvPr id="146437" name="对象 146436"/>
          <p:cNvGraphicFramePr/>
          <p:nvPr/>
        </p:nvGraphicFramePr>
        <p:xfrm>
          <a:off x="2432007" y="3124779"/>
          <a:ext cx="5039658" cy="552552"/>
        </p:xfrm>
        <a:graphic>
          <a:graphicData uri="http://schemas.openxmlformats.org/presentationml/2006/ole">
            <mc:AlternateContent xmlns:mc="http://schemas.openxmlformats.org/markup-compatibility/2006">
              <mc:Choice xmlns:v="urn:schemas-microsoft-com:vml" Requires="v">
                <p:oleObj spid="_x0000_s125409" r:id="rId7" imgW="46939200" imgH="5181600" progId="Equation.3">
                  <p:embed/>
                </p:oleObj>
              </mc:Choice>
              <mc:Fallback>
                <p:oleObj r:id="rId7" imgW="46939200" imgH="5181600" progId="Equation.3">
                  <p:embed/>
                  <p:pic>
                    <p:nvPicPr>
                      <p:cNvPr id="0" name="图片 3207" descr="image581"/>
                      <p:cNvPicPr/>
                      <p:nvPr/>
                    </p:nvPicPr>
                    <p:blipFill>
                      <a:blip r:embed="rId8"/>
                      <a:stretch>
                        <a:fillRect/>
                      </a:stretch>
                    </p:blipFill>
                    <p:spPr>
                      <a:xfrm>
                        <a:off x="2432007" y="3124779"/>
                        <a:ext cx="5039658" cy="552552"/>
                      </a:xfrm>
                      <a:prstGeom prst="rect">
                        <a:avLst/>
                      </a:prstGeom>
                      <a:noFill/>
                      <a:ln w="38100">
                        <a:noFill/>
                      </a:ln>
                    </p:spPr>
                  </p:pic>
                </p:oleObj>
              </mc:Fallback>
            </mc:AlternateContent>
          </a:graphicData>
        </a:graphic>
      </p:graphicFrame>
      <p:graphicFrame>
        <p:nvGraphicFramePr>
          <p:cNvPr id="146438" name="对象 146437"/>
          <p:cNvGraphicFramePr/>
          <p:nvPr/>
        </p:nvGraphicFramePr>
        <p:xfrm>
          <a:off x="2401334" y="3734491"/>
          <a:ext cx="6070136" cy="558903"/>
        </p:xfrm>
        <a:graphic>
          <a:graphicData uri="http://schemas.openxmlformats.org/presentationml/2006/ole">
            <mc:AlternateContent xmlns:mc="http://schemas.openxmlformats.org/markup-compatibility/2006">
              <mc:Choice xmlns:v="urn:schemas-microsoft-com:vml" Requires="v">
                <p:oleObj spid="_x0000_s125410" r:id="rId9" imgW="55778400" imgH="5181600" progId="Equation.3">
                  <p:embed/>
                </p:oleObj>
              </mc:Choice>
              <mc:Fallback>
                <p:oleObj r:id="rId9" imgW="55778400" imgH="5181600" progId="Equation.3">
                  <p:embed/>
                  <p:pic>
                    <p:nvPicPr>
                      <p:cNvPr id="0" name="图片 3206" descr="image582"/>
                      <p:cNvPicPr/>
                      <p:nvPr/>
                    </p:nvPicPr>
                    <p:blipFill>
                      <a:blip r:embed="rId10"/>
                      <a:stretch>
                        <a:fillRect/>
                      </a:stretch>
                    </p:blipFill>
                    <p:spPr>
                      <a:xfrm>
                        <a:off x="2401334" y="3734491"/>
                        <a:ext cx="6070136" cy="558903"/>
                      </a:xfrm>
                      <a:prstGeom prst="rect">
                        <a:avLst/>
                      </a:prstGeom>
                      <a:noFill/>
                      <a:ln w="38100">
                        <a:noFill/>
                      </a:ln>
                    </p:spPr>
                  </p:pic>
                </p:oleObj>
              </mc:Fallback>
            </mc:AlternateContent>
          </a:graphicData>
        </a:graphic>
      </p:graphicFrame>
      <p:graphicFrame>
        <p:nvGraphicFramePr>
          <p:cNvPr id="146439" name="对象 146438"/>
          <p:cNvGraphicFramePr/>
          <p:nvPr/>
        </p:nvGraphicFramePr>
        <p:xfrm>
          <a:off x="3640318" y="4344204"/>
          <a:ext cx="4145731" cy="1151151"/>
        </p:xfrm>
        <a:graphic>
          <a:graphicData uri="http://schemas.openxmlformats.org/presentationml/2006/ole">
            <mc:AlternateContent xmlns:mc="http://schemas.openxmlformats.org/markup-compatibility/2006">
              <mc:Choice xmlns:v="urn:schemas-microsoft-com:vml" Requires="v">
                <p:oleObj spid="_x0000_s125411" r:id="rId11" imgW="37185600" imgH="10363200" progId="Equation.3">
                  <p:embed/>
                </p:oleObj>
              </mc:Choice>
              <mc:Fallback>
                <p:oleObj r:id="rId11" imgW="37185600" imgH="10363200" progId="Equation.3">
                  <p:embed/>
                  <p:pic>
                    <p:nvPicPr>
                      <p:cNvPr id="0" name="图片 3205" descr="image583"/>
                      <p:cNvPicPr/>
                      <p:nvPr/>
                    </p:nvPicPr>
                    <p:blipFill>
                      <a:blip r:embed="rId12"/>
                      <a:stretch>
                        <a:fillRect/>
                      </a:stretch>
                    </p:blipFill>
                    <p:spPr>
                      <a:xfrm>
                        <a:off x="3640318" y="4344204"/>
                        <a:ext cx="4145731" cy="1151151"/>
                      </a:xfrm>
                      <a:prstGeom prst="rect">
                        <a:avLst/>
                      </a:prstGeom>
                      <a:noFill/>
                      <a:ln w="38100">
                        <a:noFill/>
                      </a:ln>
                    </p:spPr>
                  </p:pic>
                </p:oleObj>
              </mc:Fallback>
            </mc:AlternateContent>
          </a:graphicData>
        </a:graphic>
      </p:graphicFrame>
      <p:graphicFrame>
        <p:nvGraphicFramePr>
          <p:cNvPr id="146440" name="对象 146439"/>
          <p:cNvGraphicFramePr/>
          <p:nvPr/>
        </p:nvGraphicFramePr>
        <p:xfrm>
          <a:off x="2441534" y="5563630"/>
          <a:ext cx="6461984" cy="555728"/>
        </p:xfrm>
        <a:graphic>
          <a:graphicData uri="http://schemas.openxmlformats.org/presentationml/2006/ole">
            <mc:AlternateContent xmlns:mc="http://schemas.openxmlformats.org/markup-compatibility/2006">
              <mc:Choice xmlns:v="urn:schemas-microsoft-com:vml" Requires="v">
                <p:oleObj spid="_x0000_s125412" r:id="rId13" imgW="56388000" imgH="5181600" progId="Equation.3">
                  <p:embed/>
                </p:oleObj>
              </mc:Choice>
              <mc:Fallback>
                <p:oleObj r:id="rId13" imgW="56388000" imgH="5181600" progId="Equation.3">
                  <p:embed/>
                  <p:pic>
                    <p:nvPicPr>
                      <p:cNvPr id="0" name="图片 3204" descr="image584"/>
                      <p:cNvPicPr/>
                      <p:nvPr/>
                    </p:nvPicPr>
                    <p:blipFill>
                      <a:blip r:embed="rId14"/>
                      <a:stretch>
                        <a:fillRect/>
                      </a:stretch>
                    </p:blipFill>
                    <p:spPr>
                      <a:xfrm>
                        <a:off x="2441534" y="5563630"/>
                        <a:ext cx="6461984" cy="555728"/>
                      </a:xfrm>
                      <a:prstGeom prst="rect">
                        <a:avLst/>
                      </a:prstGeom>
                      <a:noFill/>
                      <a:ln w="38100">
                        <a:noFill/>
                      </a:ln>
                    </p:spPr>
                  </p:pic>
                </p:oleObj>
              </mc:Fallback>
            </mc:AlternateContent>
          </a:graphicData>
        </a:graphic>
      </p:graphicFrame>
      <p:graphicFrame>
        <p:nvGraphicFramePr>
          <p:cNvPr id="146441" name="对象 146440"/>
          <p:cNvGraphicFramePr/>
          <p:nvPr/>
        </p:nvGraphicFramePr>
        <p:xfrm>
          <a:off x="2308159" y="962203"/>
          <a:ext cx="7573777" cy="28580"/>
        </p:xfrm>
        <a:graphic>
          <a:graphicData uri="http://schemas.openxmlformats.org/presentationml/2006/ole">
            <mc:AlternateContent xmlns:mc="http://schemas.openxmlformats.org/markup-compatibility/2006">
              <mc:Choice xmlns:v="urn:schemas-microsoft-com:vml" Requires="v">
                <p:oleObj spid="_x0000_s125413" r:id="rId15" imgW="10096500" imgH="37465" progId="">
                  <p:embed/>
                </p:oleObj>
              </mc:Choice>
              <mc:Fallback>
                <p:oleObj r:id="rId15" imgW="10096500" imgH="37465" progId="">
                  <p:embed/>
                  <p:pic>
                    <p:nvPicPr>
                      <p:cNvPr id="0" name="图片 3203" descr="image338"/>
                      <p:cNvPicPr/>
                      <p:nvPr/>
                    </p:nvPicPr>
                    <p:blipFill>
                      <a:blip r:embed="rId16"/>
                      <a:stretch>
                        <a:fillRect/>
                      </a:stretch>
                    </p:blipFill>
                    <p:spPr>
                      <a:xfrm>
                        <a:off x="2308159" y="962203"/>
                        <a:ext cx="7573777" cy="28580"/>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6435"/>
                                        </p:tgtEl>
                                        <p:attrNameLst>
                                          <p:attrName>style.visibility</p:attrName>
                                        </p:attrNameLst>
                                      </p:cBhvr>
                                      <p:to>
                                        <p:strVal val="visible"/>
                                      </p:to>
                                    </p:set>
                                    <p:animEffect transition="in" filter="wipe(left)">
                                      <p:cBhvr>
                                        <p:cTn id="7" dur="500"/>
                                        <p:tgtEl>
                                          <p:spTgt spid="1464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6436"/>
                                        </p:tgtEl>
                                        <p:attrNameLst>
                                          <p:attrName>style.visibility</p:attrName>
                                        </p:attrNameLst>
                                      </p:cBhvr>
                                      <p:to>
                                        <p:strVal val="visible"/>
                                      </p:to>
                                    </p:set>
                                    <p:animEffect transition="in" filter="wipe(left)">
                                      <p:cBhvr>
                                        <p:cTn id="12" dur="500"/>
                                        <p:tgtEl>
                                          <p:spTgt spid="1464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6437"/>
                                        </p:tgtEl>
                                        <p:attrNameLst>
                                          <p:attrName>style.visibility</p:attrName>
                                        </p:attrNameLst>
                                      </p:cBhvr>
                                      <p:to>
                                        <p:strVal val="visible"/>
                                      </p:to>
                                    </p:set>
                                    <p:animEffect transition="in" filter="wipe(left)">
                                      <p:cBhvr>
                                        <p:cTn id="17" dur="500"/>
                                        <p:tgtEl>
                                          <p:spTgt spid="1464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6438"/>
                                        </p:tgtEl>
                                        <p:attrNameLst>
                                          <p:attrName>style.visibility</p:attrName>
                                        </p:attrNameLst>
                                      </p:cBhvr>
                                      <p:to>
                                        <p:strVal val="visible"/>
                                      </p:to>
                                    </p:set>
                                    <p:animEffect transition="in" filter="wipe(left)">
                                      <p:cBhvr>
                                        <p:cTn id="22" dur="500"/>
                                        <p:tgtEl>
                                          <p:spTgt spid="1464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6439"/>
                                        </p:tgtEl>
                                        <p:attrNameLst>
                                          <p:attrName>style.visibility</p:attrName>
                                        </p:attrNameLst>
                                      </p:cBhvr>
                                      <p:to>
                                        <p:strVal val="visible"/>
                                      </p:to>
                                    </p:set>
                                    <p:animEffect transition="in" filter="wipe(left)">
                                      <p:cBhvr>
                                        <p:cTn id="27" dur="500"/>
                                        <p:tgtEl>
                                          <p:spTgt spid="14643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6440"/>
                                        </p:tgtEl>
                                        <p:attrNameLst>
                                          <p:attrName>style.visibility</p:attrName>
                                        </p:attrNameLst>
                                      </p:cBhvr>
                                      <p:to>
                                        <p:strVal val="visible"/>
                                      </p:to>
                                    </p:set>
                                    <p:animEffect transition="in" filter="wipe(left)">
                                      <p:cBhvr>
                                        <p:cTn id="32" dur="500"/>
                                        <p:tgtEl>
                                          <p:spTgt spid="146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7458" name="内容占位符 147457" descr="Rectangle: Click to edit Master text styles&#10;Second level&#10;Third level&#10;Fourth level&#10;Fifth level"/>
          <p:cNvGraphicFramePr>
            <a:graphicFrameLocks noGrp="1"/>
          </p:cNvGraphicFramePr>
          <p:nvPr>
            <p:ph idx="1"/>
          </p:nvPr>
        </p:nvGraphicFramePr>
        <p:xfrm>
          <a:off x="2208128" y="1795795"/>
          <a:ext cx="4572847" cy="495392"/>
        </p:xfrm>
        <a:graphic>
          <a:graphicData uri="http://schemas.openxmlformats.org/presentationml/2006/ole">
            <mc:AlternateContent xmlns:mc="http://schemas.openxmlformats.org/markup-compatibility/2006">
              <mc:Choice xmlns:v="urn:schemas-microsoft-com:vml" Requires="v">
                <p:oleObj spid="_x0000_s126499" r:id="rId3" imgW="47853600" imgH="5181600" progId="Equation.3">
                  <p:embed/>
                </p:oleObj>
              </mc:Choice>
              <mc:Fallback>
                <p:oleObj r:id="rId3" imgW="47853600" imgH="5181600" progId="Equation.3">
                  <p:embed/>
                  <p:pic>
                    <p:nvPicPr>
                      <p:cNvPr id="0" name="图片 3244" descr="image585"/>
                      <p:cNvPicPr/>
                      <p:nvPr/>
                    </p:nvPicPr>
                    <p:blipFill>
                      <a:blip r:embed="rId4"/>
                      <a:stretch>
                        <a:fillRect/>
                      </a:stretch>
                    </p:blipFill>
                    <p:spPr>
                      <a:xfrm>
                        <a:off x="2208128" y="1795795"/>
                        <a:ext cx="4572847" cy="495392"/>
                      </a:xfrm>
                      <a:prstGeom prst="rect">
                        <a:avLst/>
                      </a:prstGeom>
                      <a:noFill/>
                      <a:ln w="38100">
                        <a:noFill/>
                      </a:ln>
                    </p:spPr>
                  </p:pic>
                </p:oleObj>
              </mc:Fallback>
            </mc:AlternateContent>
          </a:graphicData>
        </a:graphic>
      </p:graphicFrame>
      <p:graphicFrame>
        <p:nvGraphicFramePr>
          <p:cNvPr id="147459" name="对象 147458"/>
          <p:cNvGraphicFramePr/>
          <p:nvPr/>
        </p:nvGraphicFramePr>
        <p:xfrm>
          <a:off x="6882593" y="1456008"/>
          <a:ext cx="3609056" cy="1211486"/>
        </p:xfrm>
        <a:graphic>
          <a:graphicData uri="http://schemas.openxmlformats.org/presentationml/2006/ole">
            <mc:AlternateContent xmlns:mc="http://schemas.openxmlformats.org/markup-compatibility/2006">
              <mc:Choice xmlns:v="urn:schemas-microsoft-com:vml" Requires="v">
                <p:oleObj spid="_x0000_s126500" r:id="rId5" imgW="34442400" imgH="11582400" progId="Equation.3">
                  <p:embed/>
                </p:oleObj>
              </mc:Choice>
              <mc:Fallback>
                <p:oleObj r:id="rId5" imgW="34442400" imgH="11582400" progId="Equation.3">
                  <p:embed/>
                  <p:pic>
                    <p:nvPicPr>
                      <p:cNvPr id="0" name="图片 3243" descr="image586"/>
                      <p:cNvPicPr/>
                      <p:nvPr/>
                    </p:nvPicPr>
                    <p:blipFill>
                      <a:blip r:embed="rId6"/>
                      <a:stretch>
                        <a:fillRect/>
                      </a:stretch>
                    </p:blipFill>
                    <p:spPr>
                      <a:xfrm>
                        <a:off x="6882593" y="1456008"/>
                        <a:ext cx="3609056" cy="1211486"/>
                      </a:xfrm>
                      <a:prstGeom prst="rect">
                        <a:avLst/>
                      </a:prstGeom>
                      <a:noFill/>
                      <a:ln w="38100">
                        <a:noFill/>
                      </a:ln>
                    </p:spPr>
                  </p:pic>
                </p:oleObj>
              </mc:Fallback>
            </mc:AlternateContent>
          </a:graphicData>
        </a:graphic>
      </p:graphicFrame>
      <p:graphicFrame>
        <p:nvGraphicFramePr>
          <p:cNvPr id="147460" name="对象 147459"/>
          <p:cNvGraphicFramePr/>
          <p:nvPr/>
        </p:nvGraphicFramePr>
        <p:xfrm>
          <a:off x="2160495" y="2438853"/>
          <a:ext cx="4438767" cy="486886"/>
        </p:xfrm>
        <a:graphic>
          <a:graphicData uri="http://schemas.openxmlformats.org/presentationml/2006/ole">
            <mc:AlternateContent xmlns:mc="http://schemas.openxmlformats.org/markup-compatibility/2006">
              <mc:Choice xmlns:v="urn:schemas-microsoft-com:vml" Requires="v">
                <p:oleObj spid="_x0000_s126501" r:id="rId7" imgW="45720000" imgH="5181600" progId="Equation.3">
                  <p:embed/>
                </p:oleObj>
              </mc:Choice>
              <mc:Fallback>
                <p:oleObj r:id="rId7" imgW="45720000" imgH="5181600" progId="Equation.3">
                  <p:embed/>
                  <p:pic>
                    <p:nvPicPr>
                      <p:cNvPr id="0" name="图片 3242" descr="image587"/>
                      <p:cNvPicPr/>
                      <p:nvPr/>
                    </p:nvPicPr>
                    <p:blipFill>
                      <a:blip r:embed="rId8"/>
                      <a:stretch>
                        <a:fillRect/>
                      </a:stretch>
                    </p:blipFill>
                    <p:spPr>
                      <a:xfrm>
                        <a:off x="2160495" y="2438853"/>
                        <a:ext cx="4438767" cy="486886"/>
                      </a:xfrm>
                      <a:prstGeom prst="rect">
                        <a:avLst/>
                      </a:prstGeom>
                      <a:noFill/>
                      <a:ln w="38100">
                        <a:noFill/>
                      </a:ln>
                    </p:spPr>
                  </p:pic>
                </p:oleObj>
              </mc:Fallback>
            </mc:AlternateContent>
          </a:graphicData>
        </a:graphic>
      </p:graphicFrame>
      <p:graphicFrame>
        <p:nvGraphicFramePr>
          <p:cNvPr id="147461" name="对象 147460"/>
          <p:cNvGraphicFramePr/>
          <p:nvPr/>
        </p:nvGraphicFramePr>
        <p:xfrm>
          <a:off x="2098571" y="2954885"/>
          <a:ext cx="6660931" cy="474909"/>
        </p:xfrm>
        <a:graphic>
          <a:graphicData uri="http://schemas.openxmlformats.org/presentationml/2006/ole">
            <mc:AlternateContent xmlns:mc="http://schemas.openxmlformats.org/markup-compatibility/2006">
              <mc:Choice xmlns:v="urn:schemas-microsoft-com:vml" Requires="v">
                <p:oleObj spid="_x0000_s126502" r:id="rId9" imgW="64312800" imgH="4876800" progId="Equation.3">
                  <p:embed/>
                </p:oleObj>
              </mc:Choice>
              <mc:Fallback>
                <p:oleObj r:id="rId9" imgW="64312800" imgH="4876800" progId="Equation.3">
                  <p:embed/>
                  <p:pic>
                    <p:nvPicPr>
                      <p:cNvPr id="0" name="图片 3197" descr="image588"/>
                      <p:cNvPicPr/>
                      <p:nvPr/>
                    </p:nvPicPr>
                    <p:blipFill>
                      <a:blip r:embed="rId10"/>
                      <a:stretch>
                        <a:fillRect/>
                      </a:stretch>
                    </p:blipFill>
                    <p:spPr>
                      <a:xfrm>
                        <a:off x="2098571" y="2954885"/>
                        <a:ext cx="6660931" cy="474909"/>
                      </a:xfrm>
                      <a:prstGeom prst="rect">
                        <a:avLst/>
                      </a:prstGeom>
                      <a:noFill/>
                      <a:ln w="38100">
                        <a:noFill/>
                      </a:ln>
                    </p:spPr>
                  </p:pic>
                </p:oleObj>
              </mc:Fallback>
            </mc:AlternateContent>
          </a:graphicData>
        </a:graphic>
      </p:graphicFrame>
      <p:sp>
        <p:nvSpPr>
          <p:cNvPr id="147462" name="文本框 147461"/>
          <p:cNvSpPr txBox="1"/>
          <p:nvPr/>
        </p:nvSpPr>
        <p:spPr>
          <a:xfrm>
            <a:off x="2208128" y="990783"/>
            <a:ext cx="1143212" cy="583565"/>
          </a:xfrm>
          <a:prstGeom prst="rect">
            <a:avLst/>
          </a:prstGeom>
          <a:noFill/>
          <a:ln w="12700">
            <a:noFill/>
          </a:ln>
        </p:spPr>
        <p:txBody>
          <a:bodyPr>
            <a:spAutoFit/>
          </a:bodyPr>
          <a:lstStyle/>
          <a:p>
            <a:pPr>
              <a:spcBef>
                <a:spcPct val="50000"/>
              </a:spcBef>
            </a:pPr>
            <a:r>
              <a:rPr lang="zh-CN" altLang="en-US" sz="3200" b="1" dirty="0">
                <a:solidFill>
                  <a:srgbClr val="FF5050"/>
                </a:solidFill>
                <a:latin typeface="Times New Roman" panose="02020603050405020304" pitchFamily="18" charset="0"/>
                <a:ea typeface="隶书" panose="02010509060101010101" pitchFamily="1" charset="-122"/>
              </a:rPr>
              <a:t>说明：</a:t>
            </a:r>
            <a:endParaRPr lang="zh-CN" altLang="en-US" sz="3200" b="1">
              <a:solidFill>
                <a:srgbClr val="FF5050"/>
              </a:solidFill>
              <a:latin typeface="Times New Roman" panose="02020603050405020304" pitchFamily="18" charset="0"/>
              <a:ea typeface="隶书" panose="02010509060101010101" pitchFamily="1" charset="-122"/>
            </a:endParaRPr>
          </a:p>
        </p:txBody>
      </p:sp>
      <p:graphicFrame>
        <p:nvGraphicFramePr>
          <p:cNvPr id="147463" name="对象 147462"/>
          <p:cNvGraphicFramePr/>
          <p:nvPr/>
        </p:nvGraphicFramePr>
        <p:xfrm>
          <a:off x="2076341" y="3645818"/>
          <a:ext cx="5315009" cy="504056"/>
        </p:xfrm>
        <a:graphic>
          <a:graphicData uri="http://schemas.openxmlformats.org/presentationml/2006/ole">
            <mc:AlternateContent xmlns:mc="http://schemas.openxmlformats.org/markup-compatibility/2006">
              <mc:Choice xmlns:v="urn:schemas-microsoft-com:vml" Requires="v">
                <p:oleObj spid="_x0000_s126503" r:id="rId11" imgW="50292000" imgH="5181600" progId="Equation.3">
                  <p:embed/>
                </p:oleObj>
              </mc:Choice>
              <mc:Fallback>
                <p:oleObj r:id="rId11" imgW="50292000" imgH="5181600" progId="Equation.3">
                  <p:embed/>
                  <p:pic>
                    <p:nvPicPr>
                      <p:cNvPr id="0" name="图片 3194" descr="image589"/>
                      <p:cNvPicPr/>
                      <p:nvPr/>
                    </p:nvPicPr>
                    <p:blipFill>
                      <a:blip r:embed="rId12"/>
                      <a:stretch>
                        <a:fillRect/>
                      </a:stretch>
                    </p:blipFill>
                    <p:spPr>
                      <a:xfrm>
                        <a:off x="2076341" y="3645818"/>
                        <a:ext cx="5315009" cy="504056"/>
                      </a:xfrm>
                      <a:prstGeom prst="rect">
                        <a:avLst/>
                      </a:prstGeom>
                      <a:noFill/>
                      <a:ln w="38100">
                        <a:noFill/>
                      </a:ln>
                    </p:spPr>
                  </p:pic>
                </p:oleObj>
              </mc:Fallback>
            </mc:AlternateContent>
          </a:graphicData>
        </a:graphic>
      </p:graphicFrame>
      <p:graphicFrame>
        <p:nvGraphicFramePr>
          <p:cNvPr id="147464" name="对象 147463"/>
          <p:cNvGraphicFramePr/>
          <p:nvPr>
            <p:extLst>
              <p:ext uri="{D42A27DB-BD31-4B8C-83A1-F6EECF244321}">
                <p14:modId xmlns:p14="http://schemas.microsoft.com/office/powerpoint/2010/main" val="3477932032"/>
              </p:ext>
            </p:extLst>
          </p:nvPr>
        </p:nvGraphicFramePr>
        <p:xfrm>
          <a:off x="2779734" y="4149874"/>
          <a:ext cx="7015360" cy="1584175"/>
        </p:xfrm>
        <a:graphic>
          <a:graphicData uri="http://schemas.openxmlformats.org/presentationml/2006/ole">
            <mc:AlternateContent xmlns:mc="http://schemas.openxmlformats.org/markup-compatibility/2006">
              <mc:Choice xmlns:v="urn:schemas-microsoft-com:vml" Requires="v">
                <p:oleObj spid="_x0000_s126504" name="Equation" r:id="rId13" imgW="1968480" imgH="711000" progId="Equation.DSMT4">
                  <p:embed/>
                </p:oleObj>
              </mc:Choice>
              <mc:Fallback>
                <p:oleObj name="Equation" r:id="rId13" imgW="1968480" imgH="711000" progId="Equation.DSMT4">
                  <p:embed/>
                  <p:pic>
                    <p:nvPicPr>
                      <p:cNvPr id="0" name="图片 3198" descr="image590"/>
                      <p:cNvPicPr/>
                      <p:nvPr/>
                    </p:nvPicPr>
                    <p:blipFill>
                      <a:blip r:embed="rId14"/>
                      <a:stretch>
                        <a:fillRect/>
                      </a:stretch>
                    </p:blipFill>
                    <p:spPr>
                      <a:xfrm>
                        <a:off x="2779734" y="4149874"/>
                        <a:ext cx="7015360" cy="1584175"/>
                      </a:xfrm>
                      <a:prstGeom prst="rect">
                        <a:avLst/>
                      </a:prstGeom>
                      <a:noFill/>
                      <a:ln w="38100">
                        <a:noFill/>
                      </a:ln>
                    </p:spPr>
                  </p:pic>
                </p:oleObj>
              </mc:Fallback>
            </mc:AlternateContent>
          </a:graphicData>
        </a:graphic>
      </p:graphicFrame>
      <p:graphicFrame>
        <p:nvGraphicFramePr>
          <p:cNvPr id="147465" name="对象 147464"/>
          <p:cNvGraphicFramePr/>
          <p:nvPr/>
        </p:nvGraphicFramePr>
        <p:xfrm>
          <a:off x="2119295" y="5700180"/>
          <a:ext cx="7792335" cy="897966"/>
        </p:xfrm>
        <a:graphic>
          <a:graphicData uri="http://schemas.openxmlformats.org/presentationml/2006/ole">
            <mc:AlternateContent xmlns:mc="http://schemas.openxmlformats.org/markup-compatibility/2006">
              <mc:Choice xmlns:v="urn:schemas-microsoft-com:vml" Requires="v">
                <p:oleObj spid="_x0000_s126505" r:id="rId15" imgW="70713600" imgH="9144000" progId="Equation.3">
                  <p:embed/>
                </p:oleObj>
              </mc:Choice>
              <mc:Fallback>
                <p:oleObj r:id="rId15" imgW="70713600" imgH="9144000" progId="Equation.3">
                  <p:embed/>
                  <p:pic>
                    <p:nvPicPr>
                      <p:cNvPr id="0" name="图片 3196" descr="image591"/>
                      <p:cNvPicPr/>
                      <p:nvPr/>
                    </p:nvPicPr>
                    <p:blipFill>
                      <a:blip r:embed="rId16"/>
                      <a:stretch>
                        <a:fillRect/>
                      </a:stretch>
                    </p:blipFill>
                    <p:spPr>
                      <a:xfrm>
                        <a:off x="2119295" y="5700180"/>
                        <a:ext cx="7792335" cy="897966"/>
                      </a:xfrm>
                      <a:prstGeom prst="rect">
                        <a:avLst/>
                      </a:prstGeom>
                      <a:noFill/>
                      <a:ln w="38100">
                        <a:noFill/>
                      </a:ln>
                    </p:spPr>
                  </p:pic>
                </p:oleObj>
              </mc:Fallback>
            </mc:AlternateContent>
          </a:graphicData>
        </a:graphic>
      </p:graphicFrame>
      <p:graphicFrame>
        <p:nvGraphicFramePr>
          <p:cNvPr id="147466" name="对象 147465"/>
          <p:cNvGraphicFramePr/>
          <p:nvPr/>
        </p:nvGraphicFramePr>
        <p:xfrm>
          <a:off x="2308159" y="962203"/>
          <a:ext cx="7573777" cy="28580"/>
        </p:xfrm>
        <a:graphic>
          <a:graphicData uri="http://schemas.openxmlformats.org/presentationml/2006/ole">
            <mc:AlternateContent xmlns:mc="http://schemas.openxmlformats.org/markup-compatibility/2006">
              <mc:Choice xmlns:v="urn:schemas-microsoft-com:vml" Requires="v">
                <p:oleObj spid="_x0000_s126506" r:id="rId17" imgW="10096500" imgH="37465" progId="">
                  <p:embed/>
                </p:oleObj>
              </mc:Choice>
              <mc:Fallback>
                <p:oleObj r:id="rId17" imgW="10096500" imgH="37465" progId="">
                  <p:embed/>
                  <p:pic>
                    <p:nvPicPr>
                      <p:cNvPr id="0" name="图片 3195" descr="image338"/>
                      <p:cNvPicPr/>
                      <p:nvPr/>
                    </p:nvPicPr>
                    <p:blipFill>
                      <a:blip r:embed="rId18"/>
                      <a:stretch>
                        <a:fillRect/>
                      </a:stretch>
                    </p:blipFill>
                    <p:spPr>
                      <a:xfrm>
                        <a:off x="2308159" y="962203"/>
                        <a:ext cx="7573777" cy="28580"/>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7458"/>
                                        </p:tgtEl>
                                        <p:attrNameLst>
                                          <p:attrName>style.visibility</p:attrName>
                                        </p:attrNameLst>
                                      </p:cBhvr>
                                      <p:to>
                                        <p:strVal val="visible"/>
                                      </p:to>
                                    </p:set>
                                    <p:animEffect transition="in" filter="wipe(left)">
                                      <p:cBhvr>
                                        <p:cTn id="7" dur="500"/>
                                        <p:tgtEl>
                                          <p:spTgt spid="1474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7459"/>
                                        </p:tgtEl>
                                        <p:attrNameLst>
                                          <p:attrName>style.visibility</p:attrName>
                                        </p:attrNameLst>
                                      </p:cBhvr>
                                      <p:to>
                                        <p:strVal val="visible"/>
                                      </p:to>
                                    </p:set>
                                    <p:animEffect transition="in" filter="wipe(left)">
                                      <p:cBhvr>
                                        <p:cTn id="12" dur="500"/>
                                        <p:tgtEl>
                                          <p:spTgt spid="1474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7460"/>
                                        </p:tgtEl>
                                        <p:attrNameLst>
                                          <p:attrName>style.visibility</p:attrName>
                                        </p:attrNameLst>
                                      </p:cBhvr>
                                      <p:to>
                                        <p:strVal val="visible"/>
                                      </p:to>
                                    </p:set>
                                    <p:animEffect transition="in" filter="wipe(left)">
                                      <p:cBhvr>
                                        <p:cTn id="17" dur="500"/>
                                        <p:tgtEl>
                                          <p:spTgt spid="1474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7461"/>
                                        </p:tgtEl>
                                        <p:attrNameLst>
                                          <p:attrName>style.visibility</p:attrName>
                                        </p:attrNameLst>
                                      </p:cBhvr>
                                      <p:to>
                                        <p:strVal val="visible"/>
                                      </p:to>
                                    </p:set>
                                    <p:animEffect transition="in" filter="wipe(left)">
                                      <p:cBhvr>
                                        <p:cTn id="22" dur="500"/>
                                        <p:tgtEl>
                                          <p:spTgt spid="1474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7463"/>
                                        </p:tgtEl>
                                        <p:attrNameLst>
                                          <p:attrName>style.visibility</p:attrName>
                                        </p:attrNameLst>
                                      </p:cBhvr>
                                      <p:to>
                                        <p:strVal val="visible"/>
                                      </p:to>
                                    </p:set>
                                    <p:animEffect transition="in" filter="wipe(left)">
                                      <p:cBhvr>
                                        <p:cTn id="27" dur="500"/>
                                        <p:tgtEl>
                                          <p:spTgt spid="1474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7464"/>
                                        </p:tgtEl>
                                        <p:attrNameLst>
                                          <p:attrName>style.visibility</p:attrName>
                                        </p:attrNameLst>
                                      </p:cBhvr>
                                      <p:to>
                                        <p:strVal val="visible"/>
                                      </p:to>
                                    </p:set>
                                    <p:animEffect transition="in" filter="wipe(left)">
                                      <p:cBhvr>
                                        <p:cTn id="32" dur="500"/>
                                        <p:tgtEl>
                                          <p:spTgt spid="14746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7465"/>
                                        </p:tgtEl>
                                        <p:attrNameLst>
                                          <p:attrName>style.visibility</p:attrName>
                                        </p:attrNameLst>
                                      </p:cBhvr>
                                      <p:to>
                                        <p:strVal val="visible"/>
                                      </p:to>
                                    </p:set>
                                    <p:animEffect transition="in" filter="wipe(left)">
                                      <p:cBhvr>
                                        <p:cTn id="37" dur="500"/>
                                        <p:tgtEl>
                                          <p:spTgt spid="147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8482" name="内容占位符 148481" descr="Rectangle: Click to edit Master text styles&#10;Second level&#10;Third level&#10;Fourth level&#10;Fifth level"/>
          <p:cNvGraphicFramePr>
            <a:graphicFrameLocks noGrp="1"/>
          </p:cNvGraphicFramePr>
          <p:nvPr>
            <p:ph idx="1"/>
          </p:nvPr>
        </p:nvGraphicFramePr>
        <p:xfrm>
          <a:off x="2360556" y="1381381"/>
          <a:ext cx="6706842" cy="860584"/>
        </p:xfrm>
        <a:graphic>
          <a:graphicData uri="http://schemas.openxmlformats.org/presentationml/2006/ole">
            <mc:AlternateContent xmlns:mc="http://schemas.openxmlformats.org/markup-compatibility/2006">
              <mc:Choice xmlns:v="urn:schemas-microsoft-com:vml" Requires="v">
                <p:oleObj spid="_x0000_s127255" r:id="rId3" imgW="69494400" imgH="9448800" progId="Equation.3">
                  <p:embed/>
                </p:oleObj>
              </mc:Choice>
              <mc:Fallback>
                <p:oleObj r:id="rId3" imgW="69494400" imgH="9448800" progId="Equation.3">
                  <p:embed/>
                  <p:pic>
                    <p:nvPicPr>
                      <p:cNvPr id="0" name="图片 3200" descr="image592"/>
                      <p:cNvPicPr/>
                      <p:nvPr/>
                    </p:nvPicPr>
                    <p:blipFill>
                      <a:blip r:embed="rId4"/>
                      <a:stretch>
                        <a:fillRect/>
                      </a:stretch>
                    </p:blipFill>
                    <p:spPr>
                      <a:xfrm>
                        <a:off x="2360556" y="1381381"/>
                        <a:ext cx="6706842" cy="860584"/>
                      </a:xfrm>
                      <a:prstGeom prst="rect">
                        <a:avLst/>
                      </a:prstGeom>
                      <a:noFill/>
                      <a:ln w="38100">
                        <a:noFill/>
                      </a:ln>
                    </p:spPr>
                  </p:pic>
                </p:oleObj>
              </mc:Fallback>
            </mc:AlternateContent>
          </a:graphicData>
        </a:graphic>
      </p:graphicFrame>
      <p:graphicFrame>
        <p:nvGraphicFramePr>
          <p:cNvPr id="148483" name="对象 148482"/>
          <p:cNvGraphicFramePr/>
          <p:nvPr>
            <p:extLst>
              <p:ext uri="{D42A27DB-BD31-4B8C-83A1-F6EECF244321}">
                <p14:modId xmlns:p14="http://schemas.microsoft.com/office/powerpoint/2010/main" val="2522759761"/>
              </p:ext>
            </p:extLst>
          </p:nvPr>
        </p:nvGraphicFramePr>
        <p:xfrm>
          <a:off x="2208128" y="2312988"/>
          <a:ext cx="7415470" cy="1836737"/>
        </p:xfrm>
        <a:graphic>
          <a:graphicData uri="http://schemas.openxmlformats.org/presentationml/2006/ole">
            <mc:AlternateContent xmlns:mc="http://schemas.openxmlformats.org/markup-compatibility/2006">
              <mc:Choice xmlns:v="urn:schemas-microsoft-com:vml" Requires="v">
                <p:oleObj spid="_x0000_s127256" name="Equation" r:id="rId5" imgW="2044440" imgH="914400" progId="Equation.DSMT4">
                  <p:embed/>
                </p:oleObj>
              </mc:Choice>
              <mc:Fallback>
                <p:oleObj name="Equation" r:id="rId5" imgW="2044440" imgH="914400" progId="Equation.DSMT4">
                  <p:embed/>
                  <p:pic>
                    <p:nvPicPr>
                      <p:cNvPr id="0" name="图片 3199" descr="image593"/>
                      <p:cNvPicPr/>
                      <p:nvPr/>
                    </p:nvPicPr>
                    <p:blipFill>
                      <a:blip r:embed="rId6"/>
                      <a:stretch>
                        <a:fillRect/>
                      </a:stretch>
                    </p:blipFill>
                    <p:spPr>
                      <a:xfrm>
                        <a:off x="2208128" y="2312988"/>
                        <a:ext cx="7415470" cy="1836737"/>
                      </a:xfrm>
                      <a:prstGeom prst="rect">
                        <a:avLst/>
                      </a:prstGeom>
                      <a:noFill/>
                      <a:ln w="38100">
                        <a:noFill/>
                      </a:ln>
                    </p:spPr>
                  </p:pic>
                </p:oleObj>
              </mc:Fallback>
            </mc:AlternateContent>
          </a:graphicData>
        </a:graphic>
      </p:graphicFrame>
      <p:graphicFrame>
        <p:nvGraphicFramePr>
          <p:cNvPr id="148484" name="对象 148483"/>
          <p:cNvGraphicFramePr/>
          <p:nvPr>
            <p:extLst>
              <p:ext uri="{D42A27DB-BD31-4B8C-83A1-F6EECF244321}">
                <p14:modId xmlns:p14="http://schemas.microsoft.com/office/powerpoint/2010/main" val="178331789"/>
              </p:ext>
            </p:extLst>
          </p:nvPr>
        </p:nvGraphicFramePr>
        <p:xfrm>
          <a:off x="1414686" y="5013970"/>
          <a:ext cx="8352928" cy="936104"/>
        </p:xfrm>
        <a:graphic>
          <a:graphicData uri="http://schemas.openxmlformats.org/presentationml/2006/ole">
            <mc:AlternateContent xmlns:mc="http://schemas.openxmlformats.org/markup-compatibility/2006">
              <mc:Choice xmlns:v="urn:schemas-microsoft-com:vml" Requires="v">
                <p:oleObj spid="_x0000_s127257" name="Equation" r:id="rId7" imgW="3429000" imgH="457200" progId="Equation.DSMT4">
                  <p:embed/>
                </p:oleObj>
              </mc:Choice>
              <mc:Fallback>
                <p:oleObj name="Equation" r:id="rId7" imgW="3429000" imgH="457200" progId="Equation.DSMT4">
                  <p:embed/>
                  <p:pic>
                    <p:nvPicPr>
                      <p:cNvPr id="0" name="图片 3241" descr="image594"/>
                      <p:cNvPicPr/>
                      <p:nvPr/>
                    </p:nvPicPr>
                    <p:blipFill>
                      <a:blip r:embed="rId8"/>
                      <a:stretch>
                        <a:fillRect/>
                      </a:stretch>
                    </p:blipFill>
                    <p:spPr>
                      <a:xfrm>
                        <a:off x="1414686" y="5013970"/>
                        <a:ext cx="8352928" cy="936104"/>
                      </a:xfrm>
                      <a:prstGeom prst="rect">
                        <a:avLst/>
                      </a:prstGeom>
                      <a:noFill/>
                      <a:ln w="38100">
                        <a:noFill/>
                      </a:ln>
                    </p:spPr>
                  </p:pic>
                </p:oleObj>
              </mc:Fallback>
            </mc:AlternateContent>
          </a:graphicData>
        </a:graphic>
      </p:graphicFrame>
      <p:sp>
        <p:nvSpPr>
          <p:cNvPr id="148485" name="文本框 148484"/>
          <p:cNvSpPr txBox="1"/>
          <p:nvPr/>
        </p:nvSpPr>
        <p:spPr>
          <a:xfrm>
            <a:off x="2208128" y="990783"/>
            <a:ext cx="1752925" cy="583565"/>
          </a:xfrm>
          <a:prstGeom prst="rect">
            <a:avLst/>
          </a:prstGeom>
          <a:noFill/>
          <a:ln w="12700">
            <a:noFill/>
          </a:ln>
        </p:spPr>
        <p:txBody>
          <a:bodyPr>
            <a:spAutoFit/>
          </a:bodyPr>
          <a:lstStyle/>
          <a:p>
            <a:pPr>
              <a:spcBef>
                <a:spcPct val="50000"/>
              </a:spcBef>
            </a:pPr>
            <a:r>
              <a:rPr lang="zh-CN" altLang="en-US" sz="3200" b="1" dirty="0">
                <a:solidFill>
                  <a:srgbClr val="FF5050"/>
                </a:solidFill>
                <a:latin typeface="Times New Roman" panose="02020603050405020304" pitchFamily="18" charset="0"/>
                <a:ea typeface="隶书" panose="02010509060101010101" pitchFamily="1" charset="-122"/>
              </a:rPr>
              <a:t>说明：</a:t>
            </a:r>
            <a:endParaRPr lang="zh-CN" altLang="en-US" sz="3200" b="1">
              <a:solidFill>
                <a:srgbClr val="FF5050"/>
              </a:solidFill>
              <a:latin typeface="Times New Roman" panose="02020603050405020304" pitchFamily="18" charset="0"/>
              <a:ea typeface="隶书" panose="02010509060101010101" pitchFamily="1" charset="-122"/>
            </a:endParaRPr>
          </a:p>
        </p:txBody>
      </p:sp>
      <p:graphicFrame>
        <p:nvGraphicFramePr>
          <p:cNvPr id="148486" name="对象 148485"/>
          <p:cNvGraphicFramePr/>
          <p:nvPr/>
        </p:nvGraphicFramePr>
        <p:xfrm>
          <a:off x="2308159" y="962203"/>
          <a:ext cx="7573777" cy="28580"/>
        </p:xfrm>
        <a:graphic>
          <a:graphicData uri="http://schemas.openxmlformats.org/presentationml/2006/ole">
            <mc:AlternateContent xmlns:mc="http://schemas.openxmlformats.org/markup-compatibility/2006">
              <mc:Choice xmlns:v="urn:schemas-microsoft-com:vml" Requires="v">
                <p:oleObj spid="_x0000_s127258" r:id="rId9" imgW="10096500" imgH="37465" progId="">
                  <p:embed/>
                </p:oleObj>
              </mc:Choice>
              <mc:Fallback>
                <p:oleObj r:id="rId9" imgW="10096500" imgH="37465" progId="">
                  <p:embed/>
                  <p:pic>
                    <p:nvPicPr>
                      <p:cNvPr id="0" name="图片 3240" descr="image338"/>
                      <p:cNvPicPr/>
                      <p:nvPr/>
                    </p:nvPicPr>
                    <p:blipFill>
                      <a:blip r:embed="rId10"/>
                      <a:stretch>
                        <a:fillRect/>
                      </a:stretch>
                    </p:blipFill>
                    <p:spPr>
                      <a:xfrm>
                        <a:off x="2308159" y="962203"/>
                        <a:ext cx="7573777" cy="28580"/>
                      </a:xfrm>
                      <a:prstGeom prst="rect">
                        <a:avLst/>
                      </a:prstGeom>
                      <a:noFill/>
                      <a:ln w="38100">
                        <a:noFill/>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8482"/>
                                        </p:tgtEl>
                                        <p:attrNameLst>
                                          <p:attrName>style.visibility</p:attrName>
                                        </p:attrNameLst>
                                      </p:cBhvr>
                                      <p:to>
                                        <p:strVal val="visible"/>
                                      </p:to>
                                    </p:set>
                                    <p:animEffect transition="in" filter="wipe(left)">
                                      <p:cBhvr>
                                        <p:cTn id="7" dur="500"/>
                                        <p:tgtEl>
                                          <p:spTgt spid="1484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8483"/>
                                        </p:tgtEl>
                                        <p:attrNameLst>
                                          <p:attrName>style.visibility</p:attrName>
                                        </p:attrNameLst>
                                      </p:cBhvr>
                                      <p:to>
                                        <p:strVal val="visible"/>
                                      </p:to>
                                    </p:set>
                                    <p:animEffect transition="in" filter="wipe(left)">
                                      <p:cBhvr>
                                        <p:cTn id="12" dur="500"/>
                                        <p:tgtEl>
                                          <p:spTgt spid="1484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8484"/>
                                        </p:tgtEl>
                                        <p:attrNameLst>
                                          <p:attrName>style.visibility</p:attrName>
                                        </p:attrNameLst>
                                      </p:cBhvr>
                                      <p:to>
                                        <p:strVal val="visible"/>
                                      </p:to>
                                    </p:set>
                                    <p:animEffect transition="in" filter="wipe(left)">
                                      <p:cBhvr>
                                        <p:cTn id="17" dur="500"/>
                                        <p:tgtEl>
                                          <p:spTgt spid="148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Text Box 2"/>
          <p:cNvSpPr txBox="1">
            <a:spLocks noChangeArrowheads="1"/>
          </p:cNvSpPr>
          <p:nvPr/>
        </p:nvSpPr>
        <p:spPr bwMode="auto">
          <a:xfrm>
            <a:off x="3119561" y="1012665"/>
            <a:ext cx="5856055" cy="694688"/>
          </a:xfrm>
          <a:prstGeom prst="rect">
            <a:avLst/>
          </a:prstGeom>
          <a:noFill/>
          <a:ln w="38100">
            <a:solidFill>
              <a:srgbClr val="FF0000"/>
            </a:solidFill>
            <a:miter lim="800000"/>
            <a:headEnd type="none" w="sm" len="sm"/>
            <a:tailEnd type="none" w="sm" len="sm"/>
          </a:ln>
          <a:effectLst/>
          <a:extLst>
            <a:ext uri="{909E8E84-426E-40DD-AFC4-6F175D3DCCD1}">
              <a14:hiddenFill xmlns:a14="http://schemas.microsoft.com/office/drawing/2010/main">
                <a:solidFill>
                  <a:srgbClr val="33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nchor="ctr">
            <a:spAutoFit/>
          </a:bodyPr>
          <a:lstStyle/>
          <a:p>
            <a:pPr algn="ctr">
              <a:spcBef>
                <a:spcPct val="50000"/>
              </a:spcBef>
            </a:pPr>
            <a:r>
              <a:rPr kumimoji="1" lang="zh-CN" altLang="en-US" sz="3800" dirty="0">
                <a:solidFill>
                  <a:srgbClr val="FF0000"/>
                </a:solidFill>
                <a:latin typeface="Times New Roman" pitchFamily="18" charset="0"/>
                <a:ea typeface="楷体_GB2312" pitchFamily="49" charset="-122"/>
              </a:rPr>
              <a:t>（</a:t>
            </a:r>
            <a:r>
              <a:rPr kumimoji="1" lang="en-US" altLang="zh-CN" sz="3800" dirty="0" smtClean="0">
                <a:solidFill>
                  <a:srgbClr val="FF0000"/>
                </a:solidFill>
                <a:latin typeface="Times New Roman" pitchFamily="18" charset="0"/>
                <a:ea typeface="楷体_GB2312" pitchFamily="49" charset="-122"/>
              </a:rPr>
              <a:t>5</a:t>
            </a:r>
            <a:r>
              <a:rPr kumimoji="1" lang="zh-CN" altLang="en-US" sz="3800" dirty="0" smtClean="0">
                <a:solidFill>
                  <a:srgbClr val="FF0000"/>
                </a:solidFill>
                <a:latin typeface="Times New Roman" pitchFamily="18" charset="0"/>
                <a:ea typeface="楷体_GB2312" pitchFamily="49" charset="-122"/>
              </a:rPr>
              <a:t>）</a:t>
            </a:r>
            <a:r>
              <a:rPr kumimoji="1" lang="en-US" altLang="zh-CN" sz="3800" dirty="0" smtClean="0">
                <a:solidFill>
                  <a:srgbClr val="FF0000"/>
                </a:solidFill>
                <a:latin typeface="Times New Roman" pitchFamily="18" charset="0"/>
                <a:ea typeface="楷体_GB2312" pitchFamily="49" charset="-122"/>
              </a:rPr>
              <a:t>  </a:t>
            </a:r>
            <a:r>
              <a:rPr kumimoji="1" lang="zh-CN" altLang="en-US" sz="3800" dirty="0">
                <a:solidFill>
                  <a:srgbClr val="FF0000"/>
                </a:solidFill>
                <a:latin typeface="Times New Roman" pitchFamily="18" charset="0"/>
                <a:ea typeface="楷体_GB2312" pitchFamily="49" charset="-122"/>
              </a:rPr>
              <a:t>贝塔分布</a:t>
            </a:r>
          </a:p>
        </p:txBody>
      </p:sp>
      <p:sp>
        <p:nvSpPr>
          <p:cNvPr id="363523" name="Text Box 3"/>
          <p:cNvSpPr txBox="1">
            <a:spLocks noChangeArrowheads="1"/>
          </p:cNvSpPr>
          <p:nvPr/>
        </p:nvSpPr>
        <p:spPr bwMode="auto">
          <a:xfrm>
            <a:off x="1885913" y="3309085"/>
            <a:ext cx="3445068" cy="6177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nchor="ctr">
            <a:spAutoFit/>
          </a:bodyPr>
          <a:lstStyle/>
          <a:p>
            <a:pPr algn="ctr">
              <a:spcBef>
                <a:spcPct val="50000"/>
              </a:spcBef>
            </a:pPr>
            <a:r>
              <a:rPr kumimoji="1" lang="zh-CN" altLang="en-US" sz="3300">
                <a:latin typeface="Times New Roman" pitchFamily="18" charset="0"/>
                <a:ea typeface="楷体_GB2312" pitchFamily="49" charset="-122"/>
              </a:rPr>
              <a:t>记为 </a:t>
            </a:r>
            <a:r>
              <a:rPr kumimoji="1" lang="en-US" altLang="zh-CN" sz="3300" i="1">
                <a:latin typeface="Times New Roman" pitchFamily="18" charset="0"/>
                <a:ea typeface="楷体_GB2312" pitchFamily="49" charset="-122"/>
              </a:rPr>
              <a:t>X </a:t>
            </a:r>
            <a:r>
              <a:rPr kumimoji="1" lang="en-US" altLang="zh-CN" sz="3300">
                <a:latin typeface="Times New Roman" pitchFamily="18" charset="0"/>
                <a:ea typeface="楷体_GB2312" pitchFamily="49" charset="-122"/>
              </a:rPr>
              <a:t>~ </a:t>
            </a:r>
            <a:r>
              <a:rPr kumimoji="1" lang="en-US" altLang="zh-CN" sz="3300" i="1">
                <a:latin typeface="Times New Roman" pitchFamily="18" charset="0"/>
                <a:ea typeface="楷体_GB2312" pitchFamily="49" charset="-122"/>
              </a:rPr>
              <a:t>Be</a:t>
            </a:r>
            <a:r>
              <a:rPr kumimoji="1" lang="en-US" altLang="zh-CN" sz="3300">
                <a:latin typeface="Times New Roman" pitchFamily="18" charset="0"/>
                <a:ea typeface="楷体_GB2312" pitchFamily="49" charset="-122"/>
              </a:rPr>
              <a:t>(</a:t>
            </a:r>
            <a:r>
              <a:rPr kumimoji="1" lang="en-US" altLang="zh-CN" sz="3300" i="1">
                <a:latin typeface="Times New Roman" pitchFamily="18" charset="0"/>
                <a:ea typeface="楷体_GB2312" pitchFamily="49" charset="-122"/>
                <a:sym typeface="Symbol" pitchFamily="18" charset="2"/>
              </a:rPr>
              <a:t>a</a:t>
            </a:r>
            <a:r>
              <a:rPr kumimoji="1" lang="en-US" altLang="zh-CN" sz="3300">
                <a:latin typeface="Times New Roman" pitchFamily="18" charset="0"/>
                <a:ea typeface="楷体_GB2312" pitchFamily="49" charset="-122"/>
              </a:rPr>
              <a:t>, </a:t>
            </a:r>
            <a:r>
              <a:rPr kumimoji="1" lang="en-US" altLang="zh-CN" sz="3300" i="1">
                <a:latin typeface="Times New Roman" pitchFamily="18" charset="0"/>
                <a:ea typeface="楷体_GB2312" pitchFamily="49" charset="-122"/>
                <a:sym typeface="Symbol" pitchFamily="18" charset="2"/>
              </a:rPr>
              <a:t>b</a:t>
            </a:r>
            <a:r>
              <a:rPr kumimoji="1" lang="en-US" altLang="zh-CN" sz="3300">
                <a:latin typeface="Times New Roman" pitchFamily="18" charset="0"/>
                <a:ea typeface="楷体_GB2312" pitchFamily="49" charset="-122"/>
              </a:rPr>
              <a:t>), </a:t>
            </a:r>
            <a:endParaRPr kumimoji="1" lang="en-US" altLang="zh-CN" sz="3300">
              <a:latin typeface="楷体_GB2312" pitchFamily="49" charset="-122"/>
              <a:ea typeface="楷体_GB2312" pitchFamily="49" charset="-122"/>
            </a:endParaRPr>
          </a:p>
        </p:txBody>
      </p:sp>
      <p:graphicFrame>
        <p:nvGraphicFramePr>
          <p:cNvPr id="363524" name="Object 4"/>
          <p:cNvGraphicFramePr>
            <a:graphicFrameLocks noChangeAspect="1"/>
          </p:cNvGraphicFramePr>
          <p:nvPr>
            <p:extLst>
              <p:ext uri="{D42A27DB-BD31-4B8C-83A1-F6EECF244321}">
                <p14:modId xmlns:p14="http://schemas.microsoft.com/office/powerpoint/2010/main" val="3029304965"/>
              </p:ext>
            </p:extLst>
          </p:nvPr>
        </p:nvGraphicFramePr>
        <p:xfrm>
          <a:off x="2192338" y="2228850"/>
          <a:ext cx="7820025" cy="866775"/>
        </p:xfrm>
        <a:graphic>
          <a:graphicData uri="http://schemas.openxmlformats.org/presentationml/2006/ole">
            <mc:AlternateContent xmlns:mc="http://schemas.openxmlformats.org/markup-compatibility/2006">
              <mc:Choice xmlns:v="urn:schemas-microsoft-com:vml" Requires="v">
                <p:oleObj spid="_x0000_s355454" name="Equation" r:id="rId4" imgW="3085920" imgH="457200" progId="Equation.DSMT4">
                  <p:embed/>
                </p:oleObj>
              </mc:Choice>
              <mc:Fallback>
                <p:oleObj name="Equation" r:id="rId4" imgW="3085920" imgH="457200" progId="Equation.DSMT4">
                  <p:embed/>
                  <p:pic>
                    <p:nvPicPr>
                      <p:cNvPr id="0" name=""/>
                      <p:cNvPicPr>
                        <a:picLocks noChangeAspect="1" noChangeArrowheads="1"/>
                      </p:cNvPicPr>
                      <p:nvPr/>
                    </p:nvPicPr>
                    <p:blipFill>
                      <a:blip r:embed="rId5"/>
                      <a:srcRect/>
                      <a:stretch>
                        <a:fillRect/>
                      </a:stretch>
                    </p:blipFill>
                    <p:spPr bwMode="auto">
                      <a:xfrm>
                        <a:off x="2192338" y="2228850"/>
                        <a:ext cx="7820025"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3525" name="Text Box 5"/>
          <p:cNvSpPr txBox="1">
            <a:spLocks noChangeArrowheads="1"/>
          </p:cNvSpPr>
          <p:nvPr/>
        </p:nvSpPr>
        <p:spPr bwMode="auto">
          <a:xfrm>
            <a:off x="5706480" y="3309085"/>
            <a:ext cx="3130879" cy="6177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nchor="ctr">
            <a:spAutoFit/>
          </a:bodyPr>
          <a:lstStyle/>
          <a:p>
            <a:pPr algn="ctr">
              <a:spcBef>
                <a:spcPct val="50000"/>
              </a:spcBef>
            </a:pPr>
            <a:r>
              <a:rPr kumimoji="1" lang="zh-CN" altLang="en-US" sz="3300">
                <a:latin typeface="Times New Roman" pitchFamily="18" charset="0"/>
                <a:ea typeface="楷体_GB2312" pitchFamily="49" charset="-122"/>
              </a:rPr>
              <a:t>其中</a:t>
            </a:r>
            <a:r>
              <a:rPr kumimoji="1" lang="en-US" altLang="zh-CN" sz="3300" i="1">
                <a:latin typeface="Times New Roman" pitchFamily="18" charset="0"/>
                <a:ea typeface="楷体_GB2312" pitchFamily="49" charset="-122"/>
                <a:sym typeface="Symbol" pitchFamily="18" charset="2"/>
              </a:rPr>
              <a:t>a</a:t>
            </a:r>
            <a:r>
              <a:rPr kumimoji="1" lang="en-US" altLang="zh-CN" sz="3300">
                <a:latin typeface="Times New Roman" pitchFamily="18" charset="0"/>
                <a:ea typeface="楷体_GB2312" pitchFamily="49" charset="-122"/>
              </a:rPr>
              <a:t> &gt;0</a:t>
            </a:r>
            <a:r>
              <a:rPr kumimoji="1" lang="zh-CN" altLang="en-US" sz="3300">
                <a:latin typeface="Times New Roman" pitchFamily="18" charset="0"/>
                <a:ea typeface="楷体_GB2312" pitchFamily="49" charset="-122"/>
              </a:rPr>
              <a:t>，</a:t>
            </a:r>
            <a:r>
              <a:rPr kumimoji="1" lang="en-US" altLang="zh-CN" sz="3300" i="1">
                <a:latin typeface="Times New Roman" pitchFamily="18" charset="0"/>
                <a:ea typeface="楷体_GB2312" pitchFamily="49" charset="-122"/>
                <a:sym typeface="Symbol" pitchFamily="18" charset="2"/>
              </a:rPr>
              <a:t>b</a:t>
            </a:r>
            <a:r>
              <a:rPr kumimoji="1" lang="en-US" altLang="zh-CN" sz="3300">
                <a:latin typeface="Times New Roman" pitchFamily="18" charset="0"/>
                <a:ea typeface="楷体_GB2312" pitchFamily="49" charset="-122"/>
              </a:rPr>
              <a:t> &gt;0.</a:t>
            </a:r>
          </a:p>
        </p:txBody>
      </p:sp>
      <p:sp>
        <p:nvSpPr>
          <p:cNvPr id="363526" name="Text Box 6"/>
          <p:cNvSpPr txBox="1">
            <a:spLocks noChangeArrowheads="1"/>
          </p:cNvSpPr>
          <p:nvPr/>
        </p:nvSpPr>
        <p:spPr bwMode="auto">
          <a:xfrm>
            <a:off x="1678299" y="4244340"/>
            <a:ext cx="888884" cy="6177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nchor="ctr">
            <a:spAutoFit/>
          </a:bodyPr>
          <a:lstStyle/>
          <a:p>
            <a:pPr algn="ctr">
              <a:spcBef>
                <a:spcPct val="50000"/>
              </a:spcBef>
            </a:pPr>
            <a:r>
              <a:rPr kumimoji="1" lang="zh-CN" altLang="en-US" sz="3300">
                <a:latin typeface="Times New Roman" pitchFamily="18" charset="0"/>
                <a:ea typeface="楷体_GB2312" pitchFamily="49" charset="-122"/>
              </a:rPr>
              <a:t>称</a:t>
            </a:r>
            <a:endParaRPr kumimoji="1" lang="zh-CN" altLang="en-US" sz="3300">
              <a:latin typeface="Times New Roman" pitchFamily="18" charset="0"/>
              <a:ea typeface="楷体_GB2312" pitchFamily="49" charset="-122"/>
              <a:sym typeface="Symbol" pitchFamily="18" charset="2"/>
            </a:endParaRPr>
          </a:p>
        </p:txBody>
      </p:sp>
      <p:graphicFrame>
        <p:nvGraphicFramePr>
          <p:cNvPr id="363527" name="Object 7"/>
          <p:cNvGraphicFramePr>
            <a:graphicFrameLocks noChangeAspect="1"/>
          </p:cNvGraphicFramePr>
          <p:nvPr>
            <p:extLst>
              <p:ext uri="{D42A27DB-BD31-4B8C-83A1-F6EECF244321}">
                <p14:modId xmlns:p14="http://schemas.microsoft.com/office/powerpoint/2010/main" val="2674237843"/>
              </p:ext>
            </p:extLst>
          </p:nvPr>
        </p:nvGraphicFramePr>
        <p:xfrm>
          <a:off x="2447925" y="4222750"/>
          <a:ext cx="5308600" cy="744538"/>
        </p:xfrm>
        <a:graphic>
          <a:graphicData uri="http://schemas.openxmlformats.org/presentationml/2006/ole">
            <mc:AlternateContent xmlns:mc="http://schemas.openxmlformats.org/markup-compatibility/2006">
              <mc:Choice xmlns:v="urn:schemas-microsoft-com:vml" Requires="v">
                <p:oleObj spid="_x0000_s355455" name="Equation" r:id="rId6" imgW="2095200" imgH="393480" progId="Equation.DSMT4">
                  <p:embed/>
                </p:oleObj>
              </mc:Choice>
              <mc:Fallback>
                <p:oleObj name="Equation" r:id="rId6" imgW="2095200" imgH="393480" progId="Equation.DSMT4">
                  <p:embed/>
                  <p:pic>
                    <p:nvPicPr>
                      <p:cNvPr id="0" name=""/>
                      <p:cNvPicPr>
                        <a:picLocks noChangeAspect="1" noChangeArrowheads="1"/>
                      </p:cNvPicPr>
                      <p:nvPr/>
                    </p:nvPicPr>
                    <p:blipFill>
                      <a:blip r:embed="rId7"/>
                      <a:srcRect/>
                      <a:stretch>
                        <a:fillRect/>
                      </a:stretch>
                    </p:blipFill>
                    <p:spPr bwMode="auto">
                      <a:xfrm>
                        <a:off x="2447925" y="4222750"/>
                        <a:ext cx="5308600"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3528" name="Text Box 8"/>
          <p:cNvSpPr txBox="1">
            <a:spLocks noChangeArrowheads="1"/>
          </p:cNvSpPr>
          <p:nvPr/>
        </p:nvSpPr>
        <p:spPr bwMode="auto">
          <a:xfrm>
            <a:off x="8146353" y="4317381"/>
            <a:ext cx="2441588" cy="6177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nchor="ctr">
            <a:spAutoFit/>
          </a:bodyPr>
          <a:lstStyle/>
          <a:p>
            <a:pPr algn="ctr">
              <a:spcBef>
                <a:spcPct val="50000"/>
              </a:spcBef>
            </a:pPr>
            <a:r>
              <a:rPr kumimoji="1" lang="zh-CN" altLang="en-US" sz="3300" dirty="0">
                <a:latin typeface="Times New Roman" pitchFamily="18" charset="0"/>
                <a:ea typeface="楷体_GB2312" pitchFamily="49" charset="-122"/>
              </a:rPr>
              <a:t>为</a:t>
            </a:r>
            <a:r>
              <a:rPr kumimoji="1" lang="zh-CN" altLang="en-US" sz="3300" u="sng" dirty="0">
                <a:latin typeface="Times New Roman" pitchFamily="18" charset="0"/>
                <a:ea typeface="楷体_GB2312" pitchFamily="49" charset="-122"/>
              </a:rPr>
              <a:t>贝塔函数</a:t>
            </a:r>
            <a:r>
              <a:rPr kumimoji="1" lang="en-US" altLang="zh-CN" sz="3300" dirty="0">
                <a:solidFill>
                  <a:srgbClr val="00FF00"/>
                </a:solidFill>
                <a:latin typeface="Times New Roman" pitchFamily="18" charset="0"/>
                <a:ea typeface="楷体_GB2312" pitchFamily="49" charset="-122"/>
              </a:rPr>
              <a:t>.</a:t>
            </a:r>
          </a:p>
        </p:txBody>
      </p:sp>
    </p:spTree>
    <p:extLst>
      <p:ext uri="{BB962C8B-B14F-4D97-AF65-F5344CB8AC3E}">
        <p14:creationId xmlns:p14="http://schemas.microsoft.com/office/powerpoint/2010/main" val="159157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3522"/>
                                        </p:tgtEl>
                                        <p:attrNameLst>
                                          <p:attrName>style.visibility</p:attrName>
                                        </p:attrNameLst>
                                      </p:cBhvr>
                                      <p:to>
                                        <p:strVal val="visible"/>
                                      </p:to>
                                    </p:set>
                                    <p:animEffect transition="in" filter="dissolve">
                                      <p:cBhvr>
                                        <p:cTn id="7" dur="500"/>
                                        <p:tgtEl>
                                          <p:spTgt spid="3635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363524"/>
                                        </p:tgtEl>
                                        <p:attrNameLst>
                                          <p:attrName>style.visibility</p:attrName>
                                        </p:attrNameLst>
                                      </p:cBhvr>
                                      <p:to>
                                        <p:strVal val="visible"/>
                                      </p:to>
                                    </p:set>
                                    <p:anim calcmode="lin" valueType="num">
                                      <p:cBhvr additive="base">
                                        <p:cTn id="12" dur="500" fill="hold"/>
                                        <p:tgtEl>
                                          <p:spTgt spid="363524"/>
                                        </p:tgtEl>
                                        <p:attrNameLst>
                                          <p:attrName>ppt_x</p:attrName>
                                        </p:attrNameLst>
                                      </p:cBhvr>
                                      <p:tavLst>
                                        <p:tav tm="0">
                                          <p:val>
                                            <p:strVal val="0-#ppt_w/2"/>
                                          </p:val>
                                        </p:tav>
                                        <p:tav tm="100000">
                                          <p:val>
                                            <p:strVal val="#ppt_x"/>
                                          </p:val>
                                        </p:tav>
                                      </p:tavLst>
                                    </p:anim>
                                    <p:anim calcmode="lin" valueType="num">
                                      <p:cBhvr additive="base">
                                        <p:cTn id="13" dur="500" fill="hold"/>
                                        <p:tgtEl>
                                          <p:spTgt spid="363524"/>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63523"/>
                                        </p:tgtEl>
                                        <p:attrNameLst>
                                          <p:attrName>style.visibility</p:attrName>
                                        </p:attrNameLst>
                                      </p:cBhvr>
                                      <p:to>
                                        <p:strVal val="visible"/>
                                      </p:to>
                                    </p:set>
                                    <p:anim calcmode="lin" valueType="num">
                                      <p:cBhvr additive="base">
                                        <p:cTn id="18" dur="500" fill="hold"/>
                                        <p:tgtEl>
                                          <p:spTgt spid="363523"/>
                                        </p:tgtEl>
                                        <p:attrNameLst>
                                          <p:attrName>ppt_x</p:attrName>
                                        </p:attrNameLst>
                                      </p:cBhvr>
                                      <p:tavLst>
                                        <p:tav tm="0">
                                          <p:val>
                                            <p:strVal val="0-#ppt_w/2"/>
                                          </p:val>
                                        </p:tav>
                                        <p:tav tm="100000">
                                          <p:val>
                                            <p:strVal val="#ppt_x"/>
                                          </p:val>
                                        </p:tav>
                                      </p:tavLst>
                                    </p:anim>
                                    <p:anim calcmode="lin" valueType="num">
                                      <p:cBhvr additive="base">
                                        <p:cTn id="19" dur="500" fill="hold"/>
                                        <p:tgtEl>
                                          <p:spTgt spid="363523"/>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363525"/>
                                        </p:tgtEl>
                                        <p:attrNameLst>
                                          <p:attrName>style.visibility</p:attrName>
                                        </p:attrNameLst>
                                      </p:cBhvr>
                                      <p:to>
                                        <p:strVal val="visible"/>
                                      </p:to>
                                    </p:set>
                                    <p:anim calcmode="lin" valueType="num">
                                      <p:cBhvr additive="base">
                                        <p:cTn id="24" dur="500" fill="hold"/>
                                        <p:tgtEl>
                                          <p:spTgt spid="363525"/>
                                        </p:tgtEl>
                                        <p:attrNameLst>
                                          <p:attrName>ppt_x</p:attrName>
                                        </p:attrNameLst>
                                      </p:cBhvr>
                                      <p:tavLst>
                                        <p:tav tm="0">
                                          <p:val>
                                            <p:strVal val="1+#ppt_w/2"/>
                                          </p:val>
                                        </p:tav>
                                        <p:tav tm="100000">
                                          <p:val>
                                            <p:strVal val="#ppt_x"/>
                                          </p:val>
                                        </p:tav>
                                      </p:tavLst>
                                    </p:anim>
                                    <p:anim calcmode="lin" valueType="num">
                                      <p:cBhvr additive="base">
                                        <p:cTn id="25" dur="500" fill="hold"/>
                                        <p:tgtEl>
                                          <p:spTgt spid="363525"/>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63526"/>
                                        </p:tgtEl>
                                        <p:attrNameLst>
                                          <p:attrName>style.visibility</p:attrName>
                                        </p:attrNameLst>
                                      </p:cBhvr>
                                      <p:to>
                                        <p:strVal val="visible"/>
                                      </p:to>
                                    </p:set>
                                    <p:animEffect transition="in" filter="dissolve">
                                      <p:cBhvr>
                                        <p:cTn id="30" dur="500"/>
                                        <p:tgtEl>
                                          <p:spTgt spid="36352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2" fill="hold" nodeType="clickEffect">
                                  <p:stCondLst>
                                    <p:cond delay="0"/>
                                  </p:stCondLst>
                                  <p:childTnLst>
                                    <p:set>
                                      <p:cBhvr>
                                        <p:cTn id="34" dur="1" fill="hold">
                                          <p:stCondLst>
                                            <p:cond delay="0"/>
                                          </p:stCondLst>
                                        </p:cTn>
                                        <p:tgtEl>
                                          <p:spTgt spid="363527"/>
                                        </p:tgtEl>
                                        <p:attrNameLst>
                                          <p:attrName>style.visibility</p:attrName>
                                        </p:attrNameLst>
                                      </p:cBhvr>
                                      <p:to>
                                        <p:strVal val="visible"/>
                                      </p:to>
                                    </p:set>
                                    <p:anim calcmode="lin" valueType="num">
                                      <p:cBhvr additive="base">
                                        <p:cTn id="35" dur="500" fill="hold"/>
                                        <p:tgtEl>
                                          <p:spTgt spid="363527"/>
                                        </p:tgtEl>
                                        <p:attrNameLst>
                                          <p:attrName>ppt_x</p:attrName>
                                        </p:attrNameLst>
                                      </p:cBhvr>
                                      <p:tavLst>
                                        <p:tav tm="0">
                                          <p:val>
                                            <p:strVal val="1+#ppt_w/2"/>
                                          </p:val>
                                        </p:tav>
                                        <p:tav tm="100000">
                                          <p:val>
                                            <p:strVal val="#ppt_x"/>
                                          </p:val>
                                        </p:tav>
                                      </p:tavLst>
                                    </p:anim>
                                    <p:anim calcmode="lin" valueType="num">
                                      <p:cBhvr additive="base">
                                        <p:cTn id="36" dur="500" fill="hold"/>
                                        <p:tgtEl>
                                          <p:spTgt spid="363527"/>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63528"/>
                                        </p:tgtEl>
                                        <p:attrNameLst>
                                          <p:attrName>style.visibility</p:attrName>
                                        </p:attrNameLst>
                                      </p:cBhvr>
                                      <p:to>
                                        <p:strVal val="visible"/>
                                      </p:to>
                                    </p:set>
                                    <p:animEffect transition="in" filter="dissolve">
                                      <p:cBhvr>
                                        <p:cTn id="41" dur="500"/>
                                        <p:tgtEl>
                                          <p:spTgt spid="363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22" grpId="0" animBg="1" autoUpdateAnimBg="0"/>
      <p:bldP spid="363523" grpId="0" autoUpdateAnimBg="0"/>
      <p:bldP spid="363525" grpId="0" autoUpdateAnimBg="0"/>
      <p:bldP spid="363526" grpId="0" autoUpdateAnimBg="0"/>
      <p:bldP spid="363528"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NORDRI TOOLS WATERMARK" val="jh1lr2me"/>
</p:tagLst>
</file>

<file path=ppt/tags/tag2.xml><?xml version="1.0" encoding="utf-8"?>
<p:tagLst xmlns:a="http://schemas.openxmlformats.org/drawingml/2006/main" xmlns:r="http://schemas.openxmlformats.org/officeDocument/2006/relationships" xmlns:p="http://schemas.openxmlformats.org/presentationml/2006/main">
  <p:tag name="NORDRI TOOLS WATERMARK" val="jh1lr2m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3395</TotalTime>
  <Words>8239</Words>
  <Application>Microsoft Office PowerPoint</Application>
  <PresentationFormat>自定义</PresentationFormat>
  <Paragraphs>1058</Paragraphs>
  <Slides>255</Slides>
  <Notes>44</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8</vt:i4>
      </vt:variant>
      <vt:variant>
        <vt:lpstr>幻灯片标题</vt:lpstr>
      </vt:variant>
      <vt:variant>
        <vt:i4>255</vt:i4>
      </vt:variant>
    </vt:vector>
  </HeadingPairs>
  <TitlesOfParts>
    <vt:vector size="281" baseType="lpstr">
      <vt:lpstr>Arial</vt:lpstr>
      <vt:lpstr>宋体</vt:lpstr>
      <vt:lpstr>隶书</vt:lpstr>
      <vt:lpstr>Times New Roman</vt:lpstr>
      <vt:lpstr>微软雅黑</vt:lpstr>
      <vt:lpstr>Monotype Sorts</vt:lpstr>
      <vt:lpstr>方正正大黑简体</vt:lpstr>
      <vt:lpstr>楷体_GB2312</vt:lpstr>
      <vt:lpstr>Symbol</vt:lpstr>
      <vt:lpstr>黑体</vt:lpstr>
      <vt:lpstr>Wingdings</vt:lpstr>
      <vt:lpstr>Math1</vt:lpstr>
      <vt:lpstr>Calibri Light</vt:lpstr>
      <vt:lpstr>Calibri</vt:lpstr>
      <vt:lpstr>맑은 고딕</vt:lpstr>
      <vt:lpstr>Tahoma</vt:lpstr>
      <vt:lpstr>Arial Unicode MS</vt:lpstr>
      <vt:lpstr>Office 主题</vt:lpstr>
      <vt:lpstr>Microsoft 公式 3.0</vt:lpstr>
      <vt:lpstr>Microsoft Word 97 - 2003 文档</vt:lpstr>
      <vt:lpstr>Photoshop.Image.5</vt:lpstr>
      <vt:lpstr>MS_ClipArt_Gallery.2</vt:lpstr>
      <vt:lpstr>Equation</vt:lpstr>
      <vt:lpstr>MathType 6.0 Equation</vt:lpstr>
      <vt:lpstr>公式</vt:lpstr>
      <vt:lpstr>文档</vt:lpstr>
      <vt:lpstr>PowerPoint 演示文稿</vt:lpstr>
      <vt:lpstr>1、排列数</vt:lpstr>
      <vt:lpstr>案例</vt:lpstr>
      <vt:lpstr>解：</vt:lpstr>
      <vt:lpstr>2、组合数</vt:lpstr>
      <vt:lpstr>案例</vt:lpstr>
      <vt:lpstr>解： </vt:lpstr>
      <vt:lpstr>二、古典概型</vt:lpstr>
      <vt:lpstr>案例</vt:lpstr>
      <vt:lpstr>解</vt:lpstr>
      <vt:lpstr>案例</vt:lpstr>
      <vt:lpstr>解：</vt:lpstr>
      <vt:lpstr>案例（生日问题）</vt:lpstr>
      <vt:lpstr>1、联合概率</vt:lpstr>
      <vt:lpstr>2、条件概率</vt:lpstr>
      <vt:lpstr>PowerPoint 演示文稿</vt:lpstr>
      <vt:lpstr>PowerPoint 演示文稿</vt:lpstr>
      <vt:lpstr>PowerPoint 演示文稿</vt:lpstr>
      <vt:lpstr>PowerPoint 演示文稿</vt:lpstr>
      <vt:lpstr>3、全概率公式</vt:lpstr>
      <vt:lpstr>PowerPoint 演示文稿</vt:lpstr>
      <vt:lpstr>4、贝叶斯公式</vt:lpstr>
      <vt:lpstr>PowerPoint 演示文稿</vt:lpstr>
      <vt:lpstr>概率公式</vt:lpstr>
      <vt:lpstr>5、事件的独立性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 1</vt:lpstr>
      <vt:lpstr>练习1</vt:lpstr>
      <vt:lpstr>PowerPoint 演示文稿</vt:lpstr>
      <vt:lpstr>PowerPoint 演示文稿</vt:lpstr>
      <vt:lpstr>PowerPoint 演示文稿</vt:lpstr>
      <vt:lpstr>PowerPoint 演示文稿</vt:lpstr>
      <vt:lpstr>（2）二 项 分 布</vt:lpstr>
      <vt:lpstr>说    明</vt:lpstr>
      <vt:lpstr>二项分布的概率背景</vt:lpstr>
      <vt:lpstr>PowerPoint 演示文稿</vt:lpstr>
      <vt:lpstr>PowerPoint 演示文稿</vt:lpstr>
      <vt:lpstr>二项分布的分布形态</vt:lpstr>
      <vt:lpstr>PowerPoint 演示文稿</vt:lpstr>
      <vt:lpstr>PowerPoint 演示文稿</vt:lpstr>
      <vt:lpstr>PowerPoint 演示文稿</vt:lpstr>
      <vt:lpstr>（3）Poisson 分布</vt:lpstr>
      <vt:lpstr>Poisson 分布的应用</vt:lpstr>
      <vt:lpstr>PowerPoint 演示文稿</vt:lpstr>
      <vt:lpstr>PowerPoint 演示文稿</vt:lpstr>
      <vt:lpstr>Poisson 定理</vt:lpstr>
      <vt:lpstr>Poisson定理的应用</vt:lpstr>
      <vt:lpstr>PowerPoint 演示文稿</vt:lpstr>
      <vt:lpstr>PowerPoint 演示文稿</vt:lpstr>
      <vt:lpstr>PowerPoint 演示文稿</vt:lpstr>
      <vt:lpstr>（4）几 何 分 布</vt:lpstr>
      <vt:lpstr>几何分布的概率背景</vt:lpstr>
      <vt:lpstr>（5）超 几 何 分 布</vt:lpstr>
      <vt:lpstr>超几何分布的概率背景</vt:lpstr>
      <vt:lpstr>PowerPoint 演示文稿</vt:lpstr>
      <vt:lpstr>PowerPoint 演示文稿</vt:lpstr>
      <vt:lpstr>注    意</vt:lpstr>
      <vt:lpstr>说    明</vt:lpstr>
      <vt:lpstr>例 1</vt:lpstr>
      <vt:lpstr>PowerPoint 演示文稿</vt:lpstr>
      <vt:lpstr>PowerPoint 演示文稿</vt:lpstr>
      <vt:lpstr>PowerPoint 演示文稿</vt:lpstr>
      <vt:lpstr>2）一些常用的连续型随机变量分布</vt:lpstr>
      <vt:lpstr>均匀分布的概率背景</vt:lpstr>
      <vt:lpstr>均匀分布的分布函数</vt:lpstr>
      <vt:lpstr>PowerPoint 演示文稿</vt:lpstr>
      <vt:lpstr>PowerPoint 演示文稿</vt:lpstr>
      <vt:lpstr>（2）指数分布</vt:lpstr>
      <vt:lpstr>指数分布的分布函数</vt:lpstr>
      <vt:lpstr>例 3</vt:lpstr>
      <vt:lpstr>PowerPoint 演示文稿</vt:lpstr>
      <vt:lpstr>（3）正态分布</vt:lpstr>
      <vt:lpstr>标准正态分布</vt:lpstr>
      <vt:lpstr>正态分布密度函数的图形性质</vt:lpstr>
      <vt:lpstr>正态分布密度函数的图形性质（续）</vt:lpstr>
      <vt:lpstr>正态分布密度函数的图形性质（续）</vt:lpstr>
      <vt:lpstr>正态分布密度函数的图形性质（续）</vt:lpstr>
      <vt:lpstr>正态分布的重要性</vt:lpstr>
      <vt:lpstr>标准正态分布的计算</vt:lpstr>
      <vt:lpstr>PowerPoint 演示文稿</vt:lpstr>
      <vt:lpstr>一般正态分布的计算</vt:lpstr>
      <vt:lpstr>一般正态分布的计算（续）</vt:lpstr>
      <vt:lpstr>例 4</vt:lpstr>
      <vt:lpstr>PowerPoint 演示文稿</vt:lpstr>
      <vt:lpstr>Γ- 函 数</vt:lpstr>
      <vt:lpstr>PowerPoint 演示文稿</vt:lpstr>
      <vt:lpstr>PowerPoint 演示文稿</vt:lpstr>
      <vt:lpstr>PowerPoint 演示文稿</vt:lpstr>
      <vt:lpstr>PowerPoint 演示文稿</vt:lpstr>
      <vt:lpstr>四、二维随机变量及其分布函数         </vt:lpstr>
      <vt:lpstr>PowerPoint 演示文稿</vt:lpstr>
      <vt:lpstr>PowerPoint 演示文稿</vt:lpstr>
      <vt:lpstr>PowerPoint 演示文稿</vt:lpstr>
      <vt:lpstr>二维离散型随机变量   </vt:lpstr>
      <vt:lpstr>PowerPoint 演示文稿</vt:lpstr>
      <vt:lpstr>PowerPoint 演示文稿</vt:lpstr>
      <vt:lpstr>PowerPoint 演示文稿</vt:lpstr>
      <vt:lpstr>PowerPoint 演示文稿</vt:lpstr>
      <vt:lpstr>二维连续型随机变量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1、数学期望</vt:lpstr>
      <vt:lpstr>PowerPoint 演示文稿</vt:lpstr>
      <vt:lpstr>PowerPoint 演示文稿</vt:lpstr>
      <vt:lpstr>2、方差</vt:lpstr>
      <vt:lpstr>PowerPoint 演示文稿</vt:lpstr>
      <vt:lpstr>PowerPoint 演示文稿</vt:lpstr>
      <vt:lpstr>PowerPoint 演示文稿</vt:lpstr>
      <vt:lpstr>PowerPoint 演示文稿</vt:lpstr>
      <vt:lpstr>方差的性质</vt:lpstr>
      <vt:lpstr>常见分布的数学期望和方差</vt:lpstr>
      <vt:lpstr>3、标准差</vt:lpstr>
      <vt:lpstr>PowerPoint 演示文稿</vt:lpstr>
      <vt:lpstr>案例</vt:lpstr>
      <vt:lpstr>4、协方差</vt:lpstr>
      <vt:lpstr>PowerPoint 演示文稿</vt:lpstr>
      <vt:lpstr>PowerPoint 演示文稿</vt:lpstr>
      <vt:lpstr>PowerPoint 演示文稿</vt:lpstr>
      <vt:lpstr>5、协方差矩阵</vt:lpstr>
      <vt:lpstr>6、Pearson相关系数</vt:lpstr>
      <vt:lpstr>7、中心矩、原点矩</vt:lpstr>
      <vt:lpstr>PowerPoint 演示文稿</vt:lpstr>
      <vt:lpstr>8、峰度</vt:lpstr>
      <vt:lpstr>9、偏度</vt:lpstr>
      <vt:lpstr>10   变异系数</vt:lpstr>
      <vt:lpstr>11 分位数</vt:lpstr>
      <vt:lpstr>注 意 点</vt:lpstr>
      <vt:lpstr>上侧  p -- 分位数</vt:lpstr>
      <vt:lpstr>12   中位数</vt:lpstr>
      <vt:lpstr> 五、数理统计基本概念及大数定律</vt:lpstr>
      <vt:lpstr>PowerPoint 演示文稿</vt:lpstr>
      <vt:lpstr>PowerPoint 演示文稿</vt:lpstr>
      <vt:lpstr>1、切比雪夫不等式/切比雪夫定理</vt:lpstr>
      <vt:lpstr>2、大数定律</vt:lpstr>
      <vt:lpstr>PowerPoint 演示文稿</vt:lpstr>
      <vt:lpstr>3、中心极限定理</vt:lpstr>
      <vt:lpstr>PowerPoint 演示文稿</vt:lpstr>
      <vt:lpstr>PowerPoint 演示文稿</vt:lpstr>
      <vt:lpstr>PowerPoint 演示文稿</vt:lpstr>
      <vt:lpstr>5. 常用的分布</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参考文献</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PPT模板</dc:title>
  <dc:creator>锐普PPT</dc:creator>
  <dc:description>本素材由锐普原创，版权受国家法律保护，仅授权购买者本人使用，为了您个人和锐普的利益，请勿复制、传播、销售，否则将承担法律责任。</dc:description>
  <cp:lastModifiedBy>admin</cp:lastModifiedBy>
  <cp:revision>976</cp:revision>
  <dcterms:created xsi:type="dcterms:W3CDTF">2015-04-21T08:21:00Z</dcterms:created>
  <dcterms:modified xsi:type="dcterms:W3CDTF">2019-05-19T10:16:35Z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2052-10.1.0.7311</vt:lpwstr>
  </property>
</Properties>
</file>